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E2053B-7AB5-4C49-9B61-5C89846F8B13}">
  <a:tblStyle styleId="{C1E2053B-7AB5-4C49-9B61-5C89846F8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239ec1de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239ec1de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239ec1de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239ec1d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239ec1de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239ec1de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2413da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2413da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2413da3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2413da3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2413da3e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2413da3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alpha, beta, gamma, delta in both poster and 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having delta = 0.018, 0.022 to nicely extend to the plots visually a square put 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&amp; paper: Define symbols early, then only use symbols in the figure (e.g. just \alpha)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shrink font and make sure to change font to Times New Roman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2413da3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2413da3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QR code at poster session, but the first cube plot takes priority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2413da3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2413da3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extend sensitivity analses to other conditions e.g. stand or different parameters for pace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2413da3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2413da3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track if I had to extend convergence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needs another checkpoint: if it converged, run another model for k = k + 1 to see if maxes / mins stays stable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Tolerance Parameter: Decrease to see if that changes the graph / by how much (0.01? 0.001?)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2413da3e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2413da3e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more gait transitions e.g. stand v. walk v. transverse gallop v. 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39ec1d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39ec1d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239ec1d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239ec1d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239ec1d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239ec1d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239ec1de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239ec1de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239ec1de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239ec1de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239ec1de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239ec1d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239ec1de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239ec1d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239ec1d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239ec1d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7/31 Updates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Weslee Nguyen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87" y="1017000"/>
            <a:ext cx="6691626" cy="41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05500" y="278100"/>
            <a:ext cx="211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158400" y="278100"/>
            <a:ext cx="36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(ɑ,ꞵ,γ,δ) = (0.01, -0.01, -0.01, 0.01)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stays at 2.4, but a to 0.07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715850" y="209700"/>
            <a:ext cx="3339300" cy="1293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natural gait, could simulate horse jumping over fences. Is accurate as horse begins / lands on front, then ends with back.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205500" y="278100"/>
            <a:ext cx="211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2158400" y="278100"/>
            <a:ext cx="365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(ɑ,ꞵ,γ,δ) = (0.01, -0.01, -0.01, 0.01)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increased 0.44 to 3.1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to 0.02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38" y="1311300"/>
            <a:ext cx="6287919" cy="38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205500" y="278100"/>
            <a:ext cx="191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212950" y="278100"/>
            <a:ext cx="36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(ɑ,ꞵ,γ,δ) = (0.01, 0.01, 0.01, 0.01)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Ipsi- &amp; Contralateral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88" y="1017000"/>
            <a:ext cx="6691622" cy="41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5752100" y="197525"/>
            <a:ext cx="3339300" cy="73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and x3 are perfectly aligned with x4; shown if jittered.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2316750" y="262825"/>
            <a:ext cx="451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GAIT TABLE USED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698250" y="104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{C1E2053B-7AB5-4C49-9B61-5C89846F8B13}</a:tableStyleId>
              </a:tblPr>
              <a:tblGrid>
                <a:gridCol w="1291250"/>
                <a:gridCol w="1291250"/>
                <a:gridCol w="1291250"/>
                <a:gridCol w="1291250"/>
                <a:gridCol w="1291250"/>
                <a:gridCol w="1291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ɑ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ꞵ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γ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δ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Pace</a:t>
                      </a:r>
                      <a:endParaRPr b="1" i="1" sz="18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Walk</a:t>
                      </a:r>
                      <a:endParaRPr b="1" i="1" sz="18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Transverse Gallop</a:t>
                      </a:r>
                      <a:endParaRPr b="1" i="1" sz="18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Trot</a:t>
                      </a:r>
                      <a:endParaRPr b="1" i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Bound</a:t>
                      </a:r>
                      <a:endParaRPr b="1" i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Stand</a:t>
                      </a:r>
                      <a:endParaRPr b="1" i="1" sz="18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5"/>
          <p:cNvSpPr txBox="1"/>
          <p:nvPr/>
        </p:nvSpPr>
        <p:spPr>
          <a:xfrm>
            <a:off x="698250" y="4626075"/>
            <a:ext cx="76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Highlighted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those I selected for analysis. Thus limits to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5" title="[0,0,0,&quot;https://www.codecogs.com/eqnedit.php?latex=(%5Cbeta%2C%20%5Cgamma%2C%20%5Cdelta)%20%5Cin%20%5Cmathbb%7BR%7D%5E3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675" y="4720788"/>
            <a:ext cx="1346451" cy="2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8/1</a:t>
            </a: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 Updates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Weslee Nguyen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25" y="0"/>
            <a:ext cx="83233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 title="3D_Gait_Cube_Animated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0"/>
            <a:ext cx="6172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205500" y="417325"/>
            <a:ext cx="873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SENSITIVITY ANALYSIS</a:t>
            </a:r>
            <a:endParaRPr b="1" sz="36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Pace &amp; Transverse Gallop</a:t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9" title="[0,0,0,&quot;https://www.codecogs.com/eqnedit.php?latex=(a%2C%20b%2C%20c%2C%20%5Calpha%2C%20%5Cbeta%2C%20%5Cgamma%2C%20%5Cdelta)%20%3D%20(0.02%2C%200.2%2C%200.44%2C%200.1%2C%200.1%2C%20-0.1%2C%20-0.1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26" y="1525525"/>
            <a:ext cx="7680753" cy="3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 title="[89,89,89,&quot;https://www.codecogs.com/eqnedit.php?latex=x%20%5Cin%20U(%5Ctimes_%7Bi%3D1%7D%5E%7B16%7D%20%5B-0.1%2C%200.1%5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650" y="2694062"/>
            <a:ext cx="2880301" cy="3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1673050" y="2632100"/>
            <a:ext cx="223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Initial Conditions: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893400" y="3438375"/>
            <a:ext cx="7357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i="1"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b="1"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1"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20/20 trials produced Pace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20/20 trials produced Transverse Gallop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9" title="[0,0,0,&quot;https://www.codecogs.com/eqnedit.php?latex=(a%2C%20b%2C%20c%2C%20%5Calpha%2C%20%5Cbeta%2C%20%5Cgamma%2C%20%5Cdelta)%20%3D%20(0.02%2C%200.2%2C%200.44%2C%200.1%2C%20-0.1%2C%20-0.1%2C%200.1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625" y="1930200"/>
            <a:ext cx="7680992" cy="3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25" y="0"/>
            <a:ext cx="83233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 title="[89,89,89,&quot;https://www.codecogs.com/eqnedit.php?latex=(%5Calpha%2C%20%5Cbeta%2C%20%5Cgamma%2C%20%5Cdelta)%20%3D%20(0.01%2C%20-0.05%2C%200.01%2C%20-0.01)%20%5Cto%20(0.01%2C%200%2C%200.01%2C%20-0.01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63" y="493400"/>
            <a:ext cx="8733670" cy="3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/>
          <p:nvPr/>
        </p:nvSpPr>
        <p:spPr>
          <a:xfrm>
            <a:off x="4507000" y="4736800"/>
            <a:ext cx="665100" cy="4068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38" y="0"/>
            <a:ext cx="83233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 title="[89,89,89,&quot;https://www.codecogs.com/eqnedit.php?latex=(%5Calpha%2C%20%5Cbeta%2C%20%5Cgamma%2C%20%5Cdelta)%20%3D%20(0.01%2C%200%2C%200.01%2C%20-0.05)%20%5Cto%20(0.01%2C%200%2C%200.01%2C%200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975" y="455400"/>
            <a:ext cx="7379033" cy="3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/>
          <p:nvPr/>
        </p:nvSpPr>
        <p:spPr>
          <a:xfrm>
            <a:off x="4507000" y="4736800"/>
            <a:ext cx="665100" cy="4068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05500" y="417325"/>
            <a:ext cx="873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Paper Not Reproducible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21350" y="1042825"/>
            <a:ext cx="6096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 title="[89,89,89,&quot;https://www.codecogs.com/eqnedit.php?latex=%20%5Cdot%7Bx%7D%20%3D%20c(x%20%2B%20y%20-%20%5Cfrac%7Bx%5E3%7D%7B3%7D)%20%3A%3D%20f_1(x%2C%20y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" y="1306575"/>
            <a:ext cx="4886051" cy="8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[89,89,89,&quot;https://www.codecogs.com/eqnedit.php?latex=%20%5Cdot%7By%7D%20%3D%20-%5Cfrac%7B1%7D%7Bc%7D(x%20-%20a%20%2B%20by)%20%3A%3D%20f_2(x%2C%20y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75" y="2913350"/>
            <a:ext cx="5326250" cy="8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582650" y="1719300"/>
            <a:ext cx="3458700" cy="129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 cell as essentially one “conglomerated” neuron. Justifies FitzHugh-Nagumo Eqns and gives “physical meaning” to cells.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76175" y="2174450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Membrane Potential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“Depolarization”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need to plot this one!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1350" y="3740300"/>
            <a:ext cx="435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Recovery Variable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Return to RMP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↑ a = Longer hyperfractory period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↑ b = Returns to RMP faster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↑ c = Sharper spikes, slower recovery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582650" y="3205200"/>
            <a:ext cx="3458700" cy="129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leg movement isn’t focus, so internal dynamics unnecessary. E.g. keep a, b, c same as focus is on gaits.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05500" y="417325"/>
            <a:ext cx="873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Paper Not Reproducible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 title="[89,89,89,&quot;https://www.codecogs.com/eqnedit.php?latex=%5Cdot%7Bx%7D_i%20%3D%20f_1(x_i%2C%20y_i%2C%20%5Clambda)%20%2B%20%5Calpha(x_%7Bi-2%7D%20-%20x_i)%20%2B%20%5Cgamma(x_%7Bi%20%2B%20%5Cepsilon%7D%20-%20x_i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98" y="1632899"/>
            <a:ext cx="7707418" cy="3990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18300" y="4056600"/>
            <a:ext cx="763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Promote / inhibit couplings in patterns that aligns with gait patterns.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5" title="[89,89,89,&quot;https://www.codecogs.com/eqnedit.php?latex=%5Cdot%7By%7D_i%20%3D%20f_2(x_i%2C%20y_i%2C%20%5Clambda)%20%2B%20%5Cbeta(x_%7Bi-2%7D%20-%20x_i)%20%2B%20%5Cdelta(x_%7Bi%20%2B%20%5Cepsilon%7D%20-%20x_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88" y="2305372"/>
            <a:ext cx="7632637" cy="3990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2952250" y="1421425"/>
            <a:ext cx="439500" cy="1458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793375" y="1421425"/>
            <a:ext cx="439500" cy="14580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319700" y="1421425"/>
            <a:ext cx="439500" cy="14580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087700" y="3040650"/>
            <a:ext cx="134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b="1" i="1"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(a, b, c) kept fixed</a:t>
            </a:r>
            <a:endParaRPr b="1"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272425" y="3040650"/>
            <a:ext cx="148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Ipsilateral Couplings</a:t>
            </a:r>
            <a:endParaRPr b="1" sz="18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706350" y="3040650"/>
            <a:ext cx="166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Contralateral </a:t>
            </a:r>
            <a:r>
              <a:rPr b="1" lang="en" sz="18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Couplings</a:t>
            </a:r>
            <a:endParaRPr b="1" sz="18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205500" y="278100"/>
            <a:ext cx="177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PACE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861375" y="278100"/>
            <a:ext cx="361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(ɑ,ꞵ,γ,δ) = (0.01, 0.01, -0.01, -0.01)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Ipsilateral, 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Contralateral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75" y="1156225"/>
            <a:ext cx="6465851" cy="39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472775" y="278100"/>
            <a:ext cx="3611400" cy="738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Jittered as otherwise x1 and x2 would overlap perfectly = invisible.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205500" y="278100"/>
            <a:ext cx="44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WALK</a:t>
            </a: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CANTER?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0875" y="278100"/>
            <a:ext cx="361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(ɑ,ꞵ,γ,δ) = (0.01, -0.01, -0.01, -0.01)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Ipsilateral, </a:t>
            </a: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Contralateral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150" y="1096150"/>
            <a:ext cx="6610824" cy="4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205500" y="278100"/>
            <a:ext cx="531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TRANSVERSE GALLOP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523900" y="278100"/>
            <a:ext cx="361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(ɑ,ꞵ,γ,δ) = (0.01, -0.01, -0.01, 0.01)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Neutral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Ipsi- &amp; Contralateral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50" y="1063575"/>
            <a:ext cx="6616095" cy="40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205500" y="278100"/>
            <a:ext cx="531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TRANSVERSE GALLOP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523900" y="278100"/>
            <a:ext cx="361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(ɑ,ꞵ,γ,δ) = (0.01, -0.01, -0.01, 0.01)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b, c) = (0.02, 0.5, 2.4)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88" y="1017000"/>
            <a:ext cx="6691622" cy="41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205500" y="278100"/>
            <a:ext cx="211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TROT?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158400" y="278100"/>
            <a:ext cx="36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(ɑ,ꞵ,γ,δ) = (-0.01, -0.01, 0.01, 0.01)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Ipsilateral, </a:t>
            </a:r>
            <a:r>
              <a:rPr lang="en" sz="18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Contralateral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88" y="1017000"/>
            <a:ext cx="6691622" cy="41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5752100" y="197525"/>
            <a:ext cx="3339300" cy="10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crashes if I extend the time to see what it converges to, but it doesn’t seem to converge to Trot.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205500" y="278100"/>
            <a:ext cx="211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TROT?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158400" y="278100"/>
            <a:ext cx="365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(ɑ,ꞵ,γ,δ) = (0.01, -0.01, -0.01, 0.01)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increased 0.44 to 2.4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752100" y="197525"/>
            <a:ext cx="3339300" cy="1015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mark is because the 2-beats should be evenly spaced. Converges to what’s shown.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375" y="1213325"/>
            <a:ext cx="6373257" cy="3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