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0" r:id="rId3"/>
    <p:sldId id="261" r:id="rId4"/>
    <p:sldId id="257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06" autoAdjust="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F11BDC13-B87E-4007-BDED-9FCE1CBBD541}" type="datetimeFigureOut">
              <a:rPr lang="zh-CN" altLang="en-US" smtClean="0"/>
              <a:pPr/>
              <a:t>2019/10/28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40A3305-24AA-4EAF-A6A7-68FF4CAA8A4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30664539/article/details/98060849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tp.hunbovps.com/article-id-70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csdn.net/monkey_d_meng/article/details/617180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https://blog.csdn.net/weixin_30664539/article/details/98060849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46D1-FAEA-44CA-BAD9-8D8FD613D279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0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首先要简单介绍一下</a:t>
            </a:r>
            <a:r>
              <a:rPr lang="en-US" altLang="zh-CN" dirty="0" smtClean="0"/>
              <a:t>IP</a:t>
            </a:r>
            <a:r>
              <a:rPr lang="zh-CN" altLang="en-US" dirty="0" smtClean="0"/>
              <a:t>代理；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http://http.hunbovps.com/article-id-70.html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https://blog.csdn.net/monkey_d_meng/article/details/6171805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A3305-24AA-4EAF-A6A7-68FF4CAA8A48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79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EDCEC8-25DE-4165-A418-0F55B61FD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94981A9-F023-424D-830F-50706CA46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497A99B-6500-4A56-B7DC-543B55B7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F918-FCFD-4284-8D07-840619D96873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63F91E1-7DBC-4FEC-94D0-C7EF170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A80CFD1-9EF0-45C7-AD6E-D96F4766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A3DB-2577-4536-AECC-105E61C8C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5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FD7B54-390C-47AB-BEAF-CBA8C033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E0C938D-7417-4CB0-A755-247867B5B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70E8E03-D680-4DAD-A4DA-9180E082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F918-FCFD-4284-8D07-840619D96873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66985BD-EC88-4907-87CD-E0F21E3F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749D01C-D5DD-4602-9430-B11B3F01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A3DB-2577-4536-AECC-105E61C8C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3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88BEA06-A3DC-4B29-AD85-40541A35C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8B00F87-DBB9-43D8-9C95-307B5821C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EBF11D2-7163-4430-BCB0-A44867CF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F918-FCFD-4284-8D07-840619D96873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1983A82-A01B-4B8A-B971-5F165974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3DB75D8-FA5C-461D-9681-C1D72F5C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A3DB-2577-4536-AECC-105E61C8C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8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29C121-DDD2-41E0-A658-E51838521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E6CABAD-E635-416A-A11E-005D6ED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A18643A-303E-4ADE-8E29-03A6C501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5102-F65A-4EE8-B519-DA36DDBDF7F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C11BE47-5B78-40FB-A04D-E0C61FEB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A09679A-AF90-41BD-ABE6-8FE9B184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1F58-E5B0-4510-B496-68538D131D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5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8690B5-8955-4061-B43D-70E78EDC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5380387-33AC-42A0-A9E5-C9C65448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C8054B-0A76-46E4-A521-B9323860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5102-F65A-4EE8-B519-DA36DDBDF7F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D5C01B0-1F8E-496E-80DD-689C1717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AA0149-BD98-45B2-8903-1357A02A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1F58-E5B0-4510-B496-68538D131D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9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4CDDB9-1C40-4267-9B7E-8761058B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F2FBBA4-4FD3-4F40-8F2C-D5717614A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17DDD06-518C-4684-BE4B-1546B28F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5102-F65A-4EE8-B519-DA36DDBDF7F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FB6678E-895C-4079-B26A-7BDEB4CE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179A80E-5D58-4A50-9938-C5003F73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1F58-E5B0-4510-B496-68538D131D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12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D9A3D2-DE0A-49B9-A4C1-59AB124B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505AC3E-BDA6-4E3E-B943-D3C9207A5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5ECF529-AFAE-47AD-9C3F-EB80A8600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6BCBFA6-B0EB-432D-805E-CA6D60DC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5102-F65A-4EE8-B519-DA36DDBDF7F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343755D-86D8-480B-BFAC-635C875C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C376EBC-A406-48F6-A4EB-C58FFF35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1F58-E5B0-4510-B496-68538D131D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330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B6D22A-245E-4D93-AC13-198080B4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8B4409B-A106-4F94-BB72-31D3FBF68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4852AB-8694-459E-971E-AEE991618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E2692A3-DA1A-45ED-A55D-63F0F0583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2F581BB-C505-4808-A75F-B3095B8AE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1F105F1-B05B-4C7E-902F-899454D5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5102-F65A-4EE8-B519-DA36DDBDF7F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243FD2E-8785-4304-9E62-B925FF64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D208CEF-E800-42B4-BFE0-56C503E2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1F58-E5B0-4510-B496-68538D131D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4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EC76D2-EB93-4567-B447-808CAD3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7D1238F-BD38-4187-B375-38714630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5102-F65A-4EE8-B519-DA36DDBDF7F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0E9A245-DD63-44D7-93DA-AB7A8F8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566FBD5-59BD-4303-B634-D6ABD445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1F58-E5B0-4510-B496-68538D131D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26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A1FCF9D-156B-4A6E-A648-4391614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5102-F65A-4EE8-B519-DA36DDBDF7F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D5F5748-F9E6-476B-BC6A-B43114D7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F04614D-F46E-46AC-B56A-E45F29B7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1F58-E5B0-4510-B496-68538D131D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04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BE3CAC-FBE4-4EF3-8412-6E63BEB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A1068C-1C90-4063-9C2C-DC6CBAB9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3D2293C-597F-427B-86D2-19B2A6296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5CCACAF-D8B3-4E73-A976-AF77624F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5102-F65A-4EE8-B519-DA36DDBDF7F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BC77CC-B655-4F42-A5E0-550B6EB4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729CF2D-810E-4B8F-BA9A-355EBDA5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1F58-E5B0-4510-B496-68538D131D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E6AA6A-28EE-4329-937E-3CAC5883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472578A-E305-43CB-A0BF-D22C0A61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0E10509-CC2D-40C2-9B81-86A37E9F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F918-FCFD-4284-8D07-840619D96873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3B7674-438F-4F03-A760-4DF9AA9D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1190F2C-B2D6-4BBD-8E93-51EDBED1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A3DB-2577-4536-AECC-105E61C8C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22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50F685-FBA7-439B-A9AC-45D9B840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74468BF-394F-4B50-8CB2-CFF33FF51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9AE15C1-1210-4CB2-B05E-143B67F2B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061075D-3EDC-489E-BE58-040CF535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5102-F65A-4EE8-B519-DA36DDBDF7F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1726C38-D6F2-4742-BCD5-7AA0328D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6FC0151-7C76-4F26-ADE2-8BB2A5CE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1F58-E5B0-4510-B496-68538D131D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70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6E4BE9-B63B-43EA-B26A-B9303204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97D0AF3-6ED9-4210-9538-F0A36B8BA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2F63FD3-11D7-4F1D-898A-502FD6FD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5102-F65A-4EE8-B519-DA36DDBDF7F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FD53D0-9E35-4B71-8DE1-6AD83164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DD01860-908D-480D-9E16-57CB5D81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1F58-E5B0-4510-B496-68538D131D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76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6AB9942-BC0B-49FC-BF8D-F31E53176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D2DD732-DB05-4CF9-A114-44C90DC7C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BEBAECB-1488-4432-9C49-431E403B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5102-F65A-4EE8-B519-DA36DDBDF7F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FED2E04-A6D5-49DF-B4B8-42BE8946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966340F-B878-40E4-BF96-94C5D251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1F58-E5B0-4510-B496-68538D131D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42CE3A-1CEC-4FA7-A3F7-E83D2504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CAEB5DB-7810-4579-8CE2-F9DA01B2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D1274FD-F769-49DF-B8E7-5B52B2AE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F918-FCFD-4284-8D07-840619D96873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D1399-BF58-4388-A320-2353E5D1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7863AD6-B776-4A22-85AF-C8425651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A3DB-2577-4536-AECC-105E61C8C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4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5B500B-6938-42CC-AE37-A3BDBD1A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9AD9FC-ADF0-4D18-A202-73D1212B9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2593E20-6EF0-4BD8-8F62-CACE94A77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B6D72A6-4062-449F-BD89-DEA3F8F4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F918-FCFD-4284-8D07-840619D96873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3DA864D-D32B-4ABF-94F6-619F06EB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4248F26-30FC-474D-97A9-C8E999CF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A3DB-2577-4536-AECC-105E61C8C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926932-3E99-4DF0-AC3F-4C593A4B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24230B5-FFDE-42B0-B928-0E2D4C95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BD1F349-9913-4314-88E6-668CA458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5EBE13B-6389-4C82-BCE3-A7AD4D94F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C36D3F8-C7D8-43AF-B15D-F813D92CC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9089E19-5CD6-4677-8539-CEF1E2BE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F918-FCFD-4284-8D07-840619D96873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4BB6C00-0006-4F43-BDEA-18D33301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EE4C58F-A8C3-400C-83EC-87308469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A3DB-2577-4536-AECC-105E61C8C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8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FDCA11-E287-448A-B521-B2CA588F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8827C2F-205B-4CF2-B75F-E3EAE269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F918-FCFD-4284-8D07-840619D96873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91FFF37-8DCF-4817-9E7C-CD23864D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7EF6EAA-08DD-4217-8FD5-4C374CF9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A3DB-2577-4536-AECC-105E61C8C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E2703456-AB30-4860-8A2F-E112C028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F918-FCFD-4284-8D07-840619D96873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B689EFD-DE04-4D5B-AB19-97BA20BE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B626A57-84C8-4DBE-AA81-D5FA14B7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A3DB-2577-4536-AECC-105E61C8C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1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281BDE-14C5-491E-B1BF-32ECFCDB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BB38837-2E94-4B84-A43A-178B0FF4A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5DD283D-F629-4DFA-8C51-59C1221EA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96278D0-FB33-4835-9DCB-E5985814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F918-FCFD-4284-8D07-840619D96873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CE786D1-3628-4982-B376-1E60091C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59D7634-ED98-4B8E-B4E2-A82F2D61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A3DB-2577-4536-AECC-105E61C8C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3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6B6634-AAAA-4840-B999-E556646F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EBA4267-0C66-4141-80DA-1DB0E80B2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015ED41-C951-40B8-B466-86352CC3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30AC8E-D49C-4CD1-9F94-D946E795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F918-FCFD-4284-8D07-840619D96873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505F93E-196E-4E72-9B56-F344C0B6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EE75F71-8485-4556-9917-C87EA267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A3DB-2577-4536-AECC-105E61C8C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05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3AF142B7-DFB9-46C1-AE67-8D7D1C9A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13EF4C5-7794-4E26-9494-E993C3923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3B4FE7-A6BA-4A3B-B5F7-409DCFD82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981F918-FCFD-4284-8D07-840619D96873}" type="datetimeFigureOut">
              <a:rPr lang="zh-CN" altLang="en-US" smtClean="0"/>
              <a:pPr/>
              <a:t>2019/10/28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DEA9D9-F3B0-446F-9DCE-4C39C0885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E9B89B-3D8E-4F38-95C0-B7279F561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B3A3DB-2577-4536-AECC-105E61C8CF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75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B966A6F-2E08-4EBC-93F9-F91BCD16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6D1DB00-274F-4910-8812-39D8C8E89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3A351B-4179-42BC-BD46-227F6A39E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935102-F65A-4EE8-B519-DA36DDBDF7F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9376B8-C9A3-4AA9-85AF-E8E888900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8AB925-E5A7-468B-B412-FE65C67AE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C71F58-E5B0-4510-B496-68538D131D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3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8CBF35-33D6-476E-BD06-FC055E3E7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代理池</a:t>
            </a:r>
            <a:r>
              <a:rPr lang="zh-CN" altLang="en-US" dirty="0"/>
              <a:t>原理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18EFB2C-CCE9-4D21-A6AE-5936BD7BE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朕为你打下江山 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B4201B0-0F99-4B13-8B51-A262635EF5A4}"/>
              </a:ext>
            </a:extLst>
          </p:cNvPr>
          <p:cNvSpPr txBox="1"/>
          <p:nvPr/>
        </p:nvSpPr>
        <p:spPr>
          <a:xfrm>
            <a:off x="461639" y="470517"/>
            <a:ext cx="4927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7DBC74A-D571-4F8D-9B00-43A3423E82E9}"/>
              </a:ext>
            </a:extLst>
          </p:cNvPr>
          <p:cNvSpPr txBox="1"/>
          <p:nvPr/>
        </p:nvSpPr>
        <p:spPr>
          <a:xfrm>
            <a:off x="461639" y="1800592"/>
            <a:ext cx="77420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代理的功能就是代理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网络用户去获取网络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常见的功能有：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提高访问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充当防火墙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突破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隐藏真实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http://www.jinglingdaili.com/ueditor/php/upload/image/20190725/15640392125310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36" y="2913536"/>
            <a:ext cx="5434640" cy="338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77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B4201B0-0F99-4B13-8B51-A262635EF5A4}"/>
              </a:ext>
            </a:extLst>
          </p:cNvPr>
          <p:cNvSpPr txBox="1"/>
          <p:nvPr/>
        </p:nvSpPr>
        <p:spPr>
          <a:xfrm>
            <a:off x="461639" y="470517"/>
            <a:ext cx="4927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代理池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7DBC74A-D571-4F8D-9B00-43A3423E82E9}"/>
              </a:ext>
            </a:extLst>
          </p:cNvPr>
          <p:cNvSpPr txBox="1"/>
          <p:nvPr/>
        </p:nvSpPr>
        <p:spPr>
          <a:xfrm>
            <a:off x="461639" y="1239958"/>
            <a:ext cx="1051978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大量代理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地址的候选池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应用场景：爬虫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原因：大部分网站为了防止信息泄露（例如爬虫等），因此当一个相同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在短时间内大量访问网站时，往往会将此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视为可疑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，从而禁止其访问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资格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绕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过方法：爬虫开发人员同时维护一个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代理池，对目标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发送请求时，通过不同的代理服务器发送数据包，从而伪装真实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34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B4201B0-0F99-4B13-8B51-A262635EF5A4}"/>
              </a:ext>
            </a:extLst>
          </p:cNvPr>
          <p:cNvSpPr txBox="1"/>
          <p:nvPr/>
        </p:nvSpPr>
        <p:spPr>
          <a:xfrm>
            <a:off x="461639" y="470517"/>
            <a:ext cx="4927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7DBC74A-D571-4F8D-9B00-43A3423E82E9}"/>
              </a:ext>
            </a:extLst>
          </p:cNvPr>
          <p:cNvSpPr txBox="1"/>
          <p:nvPr/>
        </p:nvSpPr>
        <p:spPr>
          <a:xfrm>
            <a:off x="461639" y="1770310"/>
            <a:ext cx="10519787" cy="381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静态代理</a:t>
            </a:r>
          </a:p>
          <a:p>
            <a:pPr lvl="1">
              <a:lnSpc>
                <a:spcPct val="125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静态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在程序运行前就已经确定了代理类的字节码文件，代理类和委托类的关系也运行前确定。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动态代理</a:t>
            </a:r>
          </a:p>
          <a:p>
            <a:pPr lvl="1">
              <a:lnSpc>
                <a:spcPct val="125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动态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代理是在程序运行期间根据不同情况而动态变化，代理类和委托类的关系也是在程序运行时确定。</a:t>
            </a:r>
          </a:p>
        </p:txBody>
      </p:sp>
    </p:spTree>
    <p:extLst>
      <p:ext uri="{BB962C8B-B14F-4D97-AF65-F5344CB8AC3E}">
        <p14:creationId xmlns:p14="http://schemas.microsoft.com/office/powerpoint/2010/main" val="246985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216</Words>
  <Application>Microsoft Office PowerPoint</Application>
  <PresentationFormat>宽屏</PresentationFormat>
  <Paragraphs>27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Office 主题​​</vt:lpstr>
      <vt:lpstr>1_Office 主题​​</vt:lpstr>
      <vt:lpstr>代理池原理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雨杰 陈</dc:creator>
  <cp:lastModifiedBy>章 江山</cp:lastModifiedBy>
  <cp:revision>39</cp:revision>
  <dcterms:created xsi:type="dcterms:W3CDTF">2019-10-25T09:47:54Z</dcterms:created>
  <dcterms:modified xsi:type="dcterms:W3CDTF">2019-10-28T05:08:41Z</dcterms:modified>
</cp:coreProperties>
</file>