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8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7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5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8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DF84-E4EE-4AED-A91A-A2874B4FA72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C0A20-C2FA-4A18-91C7-20A9CDD42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189DF84-E4EE-4AED-A91A-A2874B4FA724}" type="datetimeFigureOut">
              <a:rPr lang="zh-CN" altLang="en-US" smtClean="0"/>
              <a:pPr/>
              <a:t>2019/10/31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FEEC0A20-C2FA-4A18-91C7-20A9CDD423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57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&#24120;&#35265;&#30331;&#24405;&#38480;&#21046;&#26426;&#21046;&#21450;&#32469;&#36807;&#26041;&#27861;.ppt" TargetMode="External"/><Relationship Id="rId2" Type="http://schemas.openxmlformats.org/officeDocument/2006/relationships/hyperlink" Target="&#39564;&#35777;&#30721;&#32469;&#36807;&#25216;&#26415;&#21407;&#29702;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&#20195;&#29702;&#27744;&#21407;&#29702;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ask%202%20Realization.pptx" TargetMode="External"/><Relationship Id="rId2" Type="http://schemas.openxmlformats.org/officeDocument/2006/relationships/hyperlink" Target="Task%201%20Realization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爆破限制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绕过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朕为你打下江山 </a:t>
            </a:r>
            <a:r>
              <a:rPr lang="en-US" altLang="zh-CN" dirty="0" smtClean="0">
                <a:latin typeface="微软雅黑" panose="020B0503020204020204" pitchFamily="34" charset="-122"/>
              </a:rPr>
              <a:t>11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15372" y="491709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一</a:t>
            </a:r>
            <a:r>
              <a:rPr lang="zh-CN" altLang="en-US" sz="4800" dirty="0" smtClean="0"/>
              <a:t>、</a:t>
            </a:r>
            <a:r>
              <a:rPr lang="zh-CN" altLang="en-US" sz="4800" dirty="0" smtClean="0"/>
              <a:t>小组成员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31165" y="1388851"/>
            <a:ext cx="10912415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1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何锦雯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201918018670006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章江山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2019E8018661045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陈雨杰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201928009515020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林超阳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2019E8018661049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 2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李蕊诗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201928018670060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林子晋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201918018670016</a:t>
            </a: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李彦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201918018670032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latin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胡兴波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201928018670038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15372" y="491709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</a:t>
            </a:r>
            <a:r>
              <a:rPr lang="zh-CN" altLang="en-US" sz="4800" dirty="0" smtClean="0"/>
              <a:t>、</a:t>
            </a:r>
            <a:r>
              <a:rPr lang="zh-CN" altLang="en-US" sz="4800" dirty="0" smtClean="0"/>
              <a:t>相关技术与论文调研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31165" y="1388850"/>
            <a:ext cx="10912415" cy="518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验证码绕过技术原理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  <a:hlinkClick r:id="rId3" action="ppaction://hlinkpres?slideindex=1&amp;slidetitle="/>
              </a:rPr>
              <a:t>常见登录次数限制机制及绕过</a:t>
            </a:r>
            <a:r>
              <a:rPr lang="zh-CN" altLang="en-US" sz="2800" dirty="0" smtClean="0">
                <a:ea typeface="微软雅黑" panose="020B0503020204020204" pitchFamily="34" charset="-122"/>
                <a:hlinkClick r:id="rId3" action="ppaction://hlinkpres?slideindex=1&amp;slidetitle="/>
              </a:rPr>
              <a:t>方法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  <a:hlinkClick r:id="rId4" action="ppaction://hlinkpres?slideindex=1&amp;slidetitle="/>
              </a:rPr>
              <a:t>代理池</a:t>
            </a:r>
            <a:r>
              <a:rPr lang="zh-CN" altLang="en-US" sz="2800" dirty="0" smtClean="0">
                <a:ea typeface="微软雅黑" panose="020B0503020204020204" pitchFamily="34" charset="-122"/>
                <a:hlinkClick r:id="rId4" action="ppaction://hlinkpres?slideindex=1&amp;slidetitle="/>
              </a:rPr>
              <a:t>原理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认证限速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机制：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A </a:t>
            </a:r>
            <a:r>
              <a:rPr lang="en-US" altLang="zh-CN" sz="2800" dirty="0">
                <a:ea typeface="微软雅黑" panose="020B0503020204020204" pitchFamily="34" charset="-122"/>
              </a:rPr>
              <a:t>Measurement Study of Authentication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Rate-</a:t>
            </a:r>
            <a:r>
              <a:rPr lang="en-US" altLang="zh-CN" sz="2800" dirty="0">
                <a:ea typeface="微软雅黑" panose="020B0503020204020204" pitchFamily="34" charset="-122"/>
              </a:rPr>
              <a:t>Limiting Mechanisms of Modern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Websites</a:t>
            </a: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zh-CN" altLang="en-US" sz="2800" dirty="0" smtClean="0">
                <a:ea typeface="微软雅黑" panose="020B0503020204020204" pitchFamily="34" charset="-122"/>
              </a:rPr>
              <a:t>定向口令猜解：</a:t>
            </a:r>
            <a:r>
              <a:rPr lang="en-US" altLang="zh-CN" sz="2800" dirty="0">
                <a:ea typeface="微软雅黑" panose="020B0503020204020204" pitchFamily="34" charset="-122"/>
              </a:rPr>
              <a:t>Beyond Credential Stuffing: Password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Similarity </a:t>
            </a:r>
            <a:r>
              <a:rPr lang="en-US" altLang="zh-CN" sz="2800" dirty="0">
                <a:ea typeface="微软雅黑" panose="020B0503020204020204" pitchFamily="34" charset="-122"/>
              </a:rPr>
              <a:t>Models using Neural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Networks</a:t>
            </a:r>
          </a:p>
          <a:p>
            <a:pPr marL="514350" indent="-514350" latinLnBrk="1">
              <a:lnSpc>
                <a:spcPct val="150000"/>
              </a:lnSpc>
              <a:buAutoNum type="arabicPeriod"/>
            </a:pPr>
            <a:r>
              <a:rPr lang="en-US" altLang="zh-CN" sz="2800" dirty="0">
                <a:ea typeface="微软雅黑" panose="020B0503020204020204" pitchFamily="34" charset="-122"/>
              </a:rPr>
              <a:t>Reasoning Analytically About Password-Cracking Software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07848" y="388192"/>
            <a:ext cx="9144000" cy="801281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二</a:t>
            </a:r>
            <a:r>
              <a:rPr lang="zh-CN" altLang="en-US" sz="4800" dirty="0" smtClean="0"/>
              <a:t>、实现过程</a:t>
            </a:r>
            <a:endParaRPr lang="zh-CN" altLang="en-US" sz="4800" dirty="0"/>
          </a:p>
        </p:txBody>
      </p:sp>
      <p:sp>
        <p:nvSpPr>
          <p:cNvPr id="2" name="矩形 1"/>
          <p:cNvSpPr/>
          <p:nvPr/>
        </p:nvSpPr>
        <p:spPr>
          <a:xfrm>
            <a:off x="623640" y="1340397"/>
            <a:ext cx="10912415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Task 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pres?slideindex=1&amp;slidetitle="/>
              </a:rPr>
              <a:t>：前端生成验证码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pres?slideindex=1&amp;slidetitle="/>
              </a:rPr>
              <a:t>Task 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pres?slideindex=1&amp;slidetitle="/>
              </a:rPr>
              <a:t>：后端生成验证码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639" y="1573861"/>
            <a:ext cx="109124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dk1"/>
                </a:solidFill>
                <a:ea typeface="微软雅黑" panose="020B0503020204020204" pitchFamily="34" charset="-122"/>
              </a:rPr>
              <a:t>        具体</a:t>
            </a:r>
            <a:r>
              <a:rPr lang="zh-CN" altLang="en-US" sz="2800" dirty="0">
                <a:solidFill>
                  <a:schemeClr val="dk1"/>
                </a:solidFill>
                <a:ea typeface="微软雅黑" panose="020B0503020204020204" pitchFamily="34" charset="-122"/>
              </a:rPr>
              <a:t>的，我们根据验证码生成的位置（客户端</a:t>
            </a:r>
            <a:r>
              <a:rPr lang="en-US" altLang="zh-CN" sz="2800" dirty="0">
                <a:solidFill>
                  <a:schemeClr val="dk1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chemeClr val="dk1"/>
                </a:solidFill>
                <a:ea typeface="微软雅黑" panose="020B0503020204020204" pitchFamily="34" charset="-122"/>
              </a:rPr>
              <a:t>服务端），实现了两种不同的绕过机制；</a:t>
            </a:r>
            <a:endParaRPr lang="zh-CN" altLang="en-US" sz="2800" dirty="0">
              <a:solidFill>
                <a:schemeClr val="dk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5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123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主题</vt:lpstr>
      <vt:lpstr>爆破限制绕过</vt:lpstr>
      <vt:lpstr>一、小组成员</vt:lpstr>
      <vt:lpstr>二、相关技术与论文调研</vt:lpstr>
      <vt:lpstr>二、实现过程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爆破限制绕过</dc:title>
  <dc:creator>章 江山</dc:creator>
  <cp:lastModifiedBy>章 江山</cp:lastModifiedBy>
  <cp:revision>28</cp:revision>
  <dcterms:created xsi:type="dcterms:W3CDTF">2019-10-28T00:38:51Z</dcterms:created>
  <dcterms:modified xsi:type="dcterms:W3CDTF">2019-10-31T16:09:52Z</dcterms:modified>
</cp:coreProperties>
</file>