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59A14B-51B2-4EDF-8FF4-8875CECC1EB3}" type="datetimeFigureOut">
              <a:rPr lang="zh-CN" altLang="en-US" smtClean="0"/>
              <a:pPr/>
              <a:t>2019/10/29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8B0D4E5-BFA2-4FFB-BE3F-A0F76BF78D4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2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8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1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3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0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2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2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86BD33-B589-45AE-8337-A4BDE4DC33E1}" type="datetimeFigureOut">
              <a:rPr lang="zh-CN" altLang="en-US" smtClean="0"/>
              <a:pPr/>
              <a:t>2019/10/29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D30662E-7A1E-4AF4-BF82-8CB9C0255D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Task 2 Realization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朕为你打下江山 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3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验证</a:t>
            </a:r>
            <a:r>
              <a:rPr lang="zh-CN" altLang="en-US" dirty="0" smtClean="0"/>
              <a:t>码生成方式：</a:t>
            </a:r>
            <a:r>
              <a:rPr lang="zh-CN" altLang="en-US" b="1" dirty="0" smtClean="0"/>
              <a:t>后端</a:t>
            </a:r>
            <a:r>
              <a:rPr lang="zh-CN" altLang="en-US" dirty="0" smtClean="0"/>
              <a:t>生成</a:t>
            </a:r>
            <a:r>
              <a:rPr lang="zh-CN" altLang="en-US" b="1" dirty="0" smtClean="0"/>
              <a:t>图片</a:t>
            </a:r>
            <a:r>
              <a:rPr lang="zh-CN" altLang="en-US" dirty="0" smtClean="0"/>
              <a:t>验证码</a:t>
            </a:r>
            <a:endParaRPr lang="en-US" altLang="zh-CN" dirty="0" smtClean="0"/>
          </a:p>
          <a:p>
            <a:r>
              <a:rPr lang="zh-CN" altLang="en-US" dirty="0"/>
              <a:t>绕</a:t>
            </a:r>
            <a:r>
              <a:rPr lang="zh-CN" altLang="en-US" dirty="0" smtClean="0"/>
              <a:t>过方式：使用</a:t>
            </a:r>
            <a:r>
              <a:rPr lang="zh-CN" altLang="en-US" b="1" dirty="0" smtClean="0"/>
              <a:t>深度学习</a:t>
            </a:r>
            <a:r>
              <a:rPr lang="zh-CN" altLang="en-US" dirty="0" smtClean="0"/>
              <a:t>识别图片验证码进行绕过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1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46"/>
            <a:ext cx="10515600" cy="398430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服务搭建：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使用</a:t>
            </a:r>
            <a:r>
              <a:rPr lang="en-US" altLang="zh-CN" b="1" dirty="0" smtClean="0"/>
              <a:t>flask</a:t>
            </a:r>
            <a:r>
              <a:rPr lang="zh-CN" altLang="en-US" dirty="0" smtClean="0"/>
              <a:t>搭建一个简易的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r>
              <a:rPr lang="zh-CN" altLang="en-US" dirty="0" smtClean="0"/>
              <a:t>，仅含有登录功能；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使用</a:t>
            </a:r>
            <a:r>
              <a:rPr lang="en-US" altLang="zh-CN" b="1" dirty="0" smtClean="0"/>
              <a:t>sqlite3</a:t>
            </a:r>
            <a:r>
              <a:rPr lang="zh-CN" altLang="en-US" dirty="0" smtClean="0"/>
              <a:t>存储用户名和密码；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python </a:t>
            </a:r>
            <a:r>
              <a:rPr lang="en-US" altLang="zh-CN" b="1" dirty="0" smtClean="0"/>
              <a:t>captcha</a:t>
            </a:r>
            <a:r>
              <a:rPr lang="zh-CN" altLang="en-US" dirty="0" smtClean="0"/>
              <a:t>模块随机生成一个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位长的图片验证码；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通过</a:t>
            </a:r>
            <a:r>
              <a:rPr lang="en-US" altLang="zh-CN" b="1" dirty="0" smtClean="0"/>
              <a:t>session</a:t>
            </a:r>
            <a:r>
              <a:rPr lang="zh-CN" altLang="en-US" dirty="0" smtClean="0"/>
              <a:t>的方式存储当前用户当前时刻的图片验证码，并且设置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的过期时长为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每次验证后都</a:t>
            </a:r>
            <a:r>
              <a:rPr lang="zh-CN" altLang="en-US" b="1" dirty="0" smtClean="0"/>
              <a:t>刷新</a:t>
            </a:r>
            <a:r>
              <a:rPr lang="zh-CN" altLang="en-US" dirty="0" smtClean="0"/>
              <a:t>图片验证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码，防止暴力破解图片验证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码。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8" y="5362908"/>
            <a:ext cx="2371507" cy="889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23" y="3772132"/>
            <a:ext cx="6809877" cy="30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01"/>
            <a:ext cx="10515600" cy="40101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爆破限制绕过：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借助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训练了一个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层的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模型，得到的模型识别准确率为</a:t>
            </a:r>
            <a:r>
              <a:rPr lang="en-US" altLang="zh-CN" dirty="0" smtClean="0"/>
              <a:t>99.375%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同</a:t>
            </a:r>
            <a:r>
              <a:rPr lang="en-US" altLang="zh-CN" dirty="0" smtClean="0"/>
              <a:t>Task 1</a:t>
            </a:r>
            <a:r>
              <a:rPr lang="zh-CN" altLang="en-US" dirty="0" smtClean="0"/>
              <a:t>的实现一样，我们收集过去被泄露的用户密码，合成了一份静态的爆破密码字典；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XXX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阳哥补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" t="26015" r="30932" b="12552"/>
          <a:stretch/>
        </p:blipFill>
        <p:spPr>
          <a:xfrm>
            <a:off x="6148264" y="145915"/>
            <a:ext cx="5864747" cy="18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视频演示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169</Words>
  <Application>Microsoft Office PowerPoint</Application>
  <PresentationFormat>宽屏</PresentationFormat>
  <Paragraphs>21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微软雅黑</vt:lpstr>
      <vt:lpstr>Arial</vt:lpstr>
      <vt:lpstr>Office 主题</vt:lpstr>
      <vt:lpstr>Task 2 Realization</vt:lpstr>
      <vt:lpstr>任务目标</vt:lpstr>
      <vt:lpstr>具体实现</vt:lpstr>
      <vt:lpstr>具体实现</vt:lpstr>
      <vt:lpstr>视频演示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Realization</dc:title>
  <dc:creator>章 江山</dc:creator>
  <cp:lastModifiedBy>章 江山</cp:lastModifiedBy>
  <cp:revision>21</cp:revision>
  <dcterms:created xsi:type="dcterms:W3CDTF">2019-10-29T08:04:36Z</dcterms:created>
  <dcterms:modified xsi:type="dcterms:W3CDTF">2019-10-29T10:42:11Z</dcterms:modified>
</cp:coreProperties>
</file>