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0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3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4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39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18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5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87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5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38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6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189DF84-E4EE-4AED-A91A-A2874B4FA724}" type="datetimeFigureOut">
              <a:rPr lang="zh-CN" altLang="en-US" smtClean="0"/>
              <a:pPr/>
              <a:t>2019/10/28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FEEC0A20-C2FA-4A18-91C7-20A9CDD4230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57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&#24120;&#35265;&#30331;&#24405;&#38480;&#21046;&#26426;&#21046;&#21450;&#32469;&#36807;&#26041;&#27861;.ppt" TargetMode="External"/><Relationship Id="rId2" Type="http://schemas.openxmlformats.org/officeDocument/2006/relationships/hyperlink" Target="&#39564;&#35777;&#30721;&#32469;&#36807;&#25216;&#26415;&#21407;&#29702;.pptx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爆破限制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绕过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朕为你打下江山 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4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24000" y="146653"/>
            <a:ext cx="9144000" cy="801281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一、小组成员与分共</a:t>
            </a:r>
            <a:endParaRPr lang="zh-CN" altLang="en-US" sz="4800" dirty="0"/>
          </a:p>
        </p:txBody>
      </p:sp>
      <p:sp>
        <p:nvSpPr>
          <p:cNvPr id="6" name="矩形 5"/>
          <p:cNvSpPr/>
          <p:nvPr/>
        </p:nvSpPr>
        <p:spPr>
          <a:xfrm>
            <a:off x="588034" y="1138687"/>
            <a:ext cx="11015932" cy="51068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微软雅黑" panose="020B0503020204020204" pitchFamily="34" charset="-122"/>
              </a:rPr>
              <a:t>写分工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7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498120" y="388192"/>
            <a:ext cx="9144000" cy="801281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二</a:t>
            </a:r>
            <a:r>
              <a:rPr lang="zh-CN" altLang="en-US" sz="4800" dirty="0" smtClean="0"/>
              <a:t>、相关技术与论文调研</a:t>
            </a:r>
            <a:endParaRPr lang="zh-CN" altLang="en-US" sz="4800" dirty="0"/>
          </a:p>
        </p:txBody>
      </p:sp>
      <p:sp>
        <p:nvSpPr>
          <p:cNvPr id="2" name="矩形 1"/>
          <p:cNvSpPr/>
          <p:nvPr/>
        </p:nvSpPr>
        <p:spPr>
          <a:xfrm>
            <a:off x="613912" y="1311214"/>
            <a:ext cx="10912415" cy="502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pres?slideindex=1&amp;slidetitle="/>
              </a:rPr>
              <a:t>验证码绕过技术原理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ea typeface="微软雅黑" panose="020B0503020204020204" pitchFamily="34" charset="-122"/>
                <a:hlinkClick r:id="rId3" action="ppaction://hlinkpres?slideindex=1&amp;slidetitle="/>
              </a:rPr>
              <a:t>常见登录次数限制机制及绕过</a:t>
            </a:r>
            <a:r>
              <a:rPr lang="zh-CN" altLang="en-US" sz="2800" dirty="0" smtClean="0">
                <a:ea typeface="微软雅黑" panose="020B0503020204020204" pitchFamily="34" charset="-122"/>
                <a:hlinkClick r:id="rId3" action="ppaction://hlinkpres?slideindex=1&amp;slidetitle="/>
              </a:rPr>
              <a:t>方法</a:t>
            </a:r>
            <a:endParaRPr lang="en-US" altLang="zh-CN" sz="2800" dirty="0" smtClean="0"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ea typeface="微软雅黑" panose="020B0503020204020204" pitchFamily="34" charset="-122"/>
              </a:rPr>
              <a:t>代理池</a:t>
            </a:r>
            <a:r>
              <a:rPr lang="zh-CN" altLang="en-US" sz="2800" dirty="0" smtClean="0">
                <a:ea typeface="微软雅黑" panose="020B0503020204020204" pitchFamily="34" charset="-122"/>
              </a:rPr>
              <a:t>原理</a:t>
            </a:r>
            <a:endParaRPr lang="en-US" altLang="zh-CN" sz="2800" dirty="0" smtClean="0"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ea typeface="微软雅黑" panose="020B0503020204020204" pitchFamily="34" charset="-122"/>
              </a:rPr>
              <a:t>认证限速</a:t>
            </a:r>
            <a:r>
              <a:rPr lang="zh-CN" altLang="en-US" sz="2800" dirty="0" smtClean="0">
                <a:ea typeface="微软雅黑" panose="020B0503020204020204" pitchFamily="34" charset="-122"/>
              </a:rPr>
              <a:t>机制：</a:t>
            </a:r>
            <a:r>
              <a:rPr lang="en-US" altLang="zh-CN" sz="2800" dirty="0" smtClean="0">
                <a:ea typeface="微软雅黑" panose="020B0503020204020204" pitchFamily="34" charset="-122"/>
              </a:rPr>
              <a:t>A </a:t>
            </a:r>
            <a:r>
              <a:rPr lang="en-US" altLang="zh-CN" sz="2800" dirty="0">
                <a:ea typeface="微软雅黑" panose="020B0503020204020204" pitchFamily="34" charset="-122"/>
              </a:rPr>
              <a:t>Measurement Study of Authentication </a:t>
            </a:r>
            <a:r>
              <a:rPr lang="en-US" altLang="zh-CN" sz="2800" dirty="0" smtClean="0">
                <a:ea typeface="微软雅黑" panose="020B0503020204020204" pitchFamily="34" charset="-122"/>
              </a:rPr>
              <a:t>Rate-</a:t>
            </a:r>
            <a:r>
              <a:rPr lang="en-US" altLang="zh-CN" sz="2800" dirty="0">
                <a:ea typeface="微软雅黑" panose="020B0503020204020204" pitchFamily="34" charset="-122"/>
              </a:rPr>
              <a:t>Limiting Mechanisms of Modern </a:t>
            </a:r>
            <a:r>
              <a:rPr lang="en-US" altLang="zh-CN" sz="2800" dirty="0" smtClean="0">
                <a:ea typeface="微软雅黑" panose="020B0503020204020204" pitchFamily="34" charset="-122"/>
              </a:rPr>
              <a:t>Websites</a:t>
            </a:r>
          </a:p>
          <a:p>
            <a:pPr marL="514350" indent="-514350">
              <a:buAutoNum type="arabicPeriod"/>
            </a:pPr>
            <a:r>
              <a:rPr lang="zh-CN" altLang="en-US" sz="2800" dirty="0" smtClean="0">
                <a:ea typeface="微软雅黑" panose="020B0503020204020204" pitchFamily="34" charset="-122"/>
              </a:rPr>
              <a:t>定向口令猜解：</a:t>
            </a:r>
            <a:r>
              <a:rPr lang="en-US" altLang="zh-CN" sz="2800" dirty="0">
                <a:ea typeface="微软雅黑" panose="020B0503020204020204" pitchFamily="34" charset="-122"/>
              </a:rPr>
              <a:t>Beyond Credential Stuffing: Password </a:t>
            </a:r>
            <a:r>
              <a:rPr lang="en-US" altLang="zh-CN" sz="2800" dirty="0" smtClean="0">
                <a:ea typeface="微软雅黑" panose="020B0503020204020204" pitchFamily="34" charset="-122"/>
              </a:rPr>
              <a:t>Similarity </a:t>
            </a:r>
            <a:r>
              <a:rPr lang="en-US" altLang="zh-CN" sz="2800" dirty="0">
                <a:ea typeface="微软雅黑" panose="020B0503020204020204" pitchFamily="34" charset="-122"/>
              </a:rPr>
              <a:t>Models using Neural </a:t>
            </a:r>
            <a:r>
              <a:rPr lang="en-US" altLang="zh-CN" sz="2800" dirty="0" smtClean="0">
                <a:ea typeface="微软雅黑" panose="020B0503020204020204" pitchFamily="34" charset="-122"/>
              </a:rPr>
              <a:t>Networks</a:t>
            </a:r>
          </a:p>
          <a:p>
            <a:pPr marL="514350" indent="-514350">
              <a:buAutoNum type="arabicPeriod"/>
            </a:pPr>
            <a:r>
              <a:rPr lang="en-US" altLang="zh-CN" sz="2800" dirty="0">
                <a:ea typeface="微软雅黑" panose="020B0503020204020204" pitchFamily="34" charset="-122"/>
              </a:rPr>
              <a:t>Reasoning Analytically About Password-Cracking Software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5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498120" y="388192"/>
            <a:ext cx="9144000" cy="801281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二</a:t>
            </a:r>
            <a:r>
              <a:rPr lang="zh-CN" altLang="en-US" sz="4800" dirty="0" smtClean="0"/>
              <a:t>、实现过程</a:t>
            </a:r>
            <a:endParaRPr lang="zh-CN" altLang="en-US" sz="4800" dirty="0"/>
          </a:p>
        </p:txBody>
      </p:sp>
      <p:sp>
        <p:nvSpPr>
          <p:cNvPr id="2" name="矩形 1"/>
          <p:cNvSpPr/>
          <p:nvPr/>
        </p:nvSpPr>
        <p:spPr>
          <a:xfrm>
            <a:off x="613912" y="1311214"/>
            <a:ext cx="10912415" cy="502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写实现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5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84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微软雅黑</vt:lpstr>
      <vt:lpstr>Arial</vt:lpstr>
      <vt:lpstr>Calibri</vt:lpstr>
      <vt:lpstr>Calibri Light</vt:lpstr>
      <vt:lpstr>Office 主题</vt:lpstr>
      <vt:lpstr>爆破限制绕过</vt:lpstr>
      <vt:lpstr>一、小组成员与分共</vt:lpstr>
      <vt:lpstr>二、相关技术与论文调研</vt:lpstr>
      <vt:lpstr>二、实现过程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爆破限制绕过</dc:title>
  <dc:creator>章 江山</dc:creator>
  <cp:lastModifiedBy>章 江山</cp:lastModifiedBy>
  <cp:revision>13</cp:revision>
  <dcterms:created xsi:type="dcterms:W3CDTF">2019-10-28T00:38:51Z</dcterms:created>
  <dcterms:modified xsi:type="dcterms:W3CDTF">2019-10-28T01:33:41Z</dcterms:modified>
</cp:coreProperties>
</file>