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59A14B-51B2-4EDF-8FF4-8875CECC1EB3}" type="datetimeFigureOut">
              <a:rPr lang="zh-CN" altLang="en-US" smtClean="0"/>
              <a:pPr/>
              <a:t>2019/10/30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8B0D4E5-BFA2-4FFB-BE3F-A0F76BF78D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2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86BD33-B589-45AE-8337-A4BDE4DC33E1}" type="datetimeFigureOut">
              <a:rPr lang="zh-CN" altLang="en-US" smtClean="0"/>
              <a:pPr/>
              <a:t>2019/10/30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D30662E-7A1E-4AF4-BF82-8CB9C0255D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 1 Realization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朕为你打下江山 组</a:t>
            </a:r>
          </a:p>
        </p:txBody>
      </p:sp>
    </p:spTree>
    <p:extLst>
      <p:ext uri="{BB962C8B-B14F-4D97-AF65-F5344CB8AC3E}">
        <p14:creationId xmlns:p14="http://schemas.microsoft.com/office/powerpoint/2010/main" val="28573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验证码生成方式：</a:t>
            </a:r>
            <a:r>
              <a:rPr lang="zh-CN" altLang="en-US" b="1" dirty="0"/>
              <a:t>前端</a:t>
            </a:r>
            <a:r>
              <a:rPr lang="zh-CN" altLang="en-US" dirty="0"/>
              <a:t>生成</a:t>
            </a:r>
            <a:r>
              <a:rPr lang="zh-CN" altLang="en-US" b="1" dirty="0"/>
              <a:t>文字</a:t>
            </a:r>
            <a:r>
              <a:rPr lang="zh-CN" altLang="en-US" dirty="0"/>
              <a:t>验证码</a:t>
            </a:r>
            <a:endParaRPr lang="en-US" altLang="zh-CN" dirty="0"/>
          </a:p>
          <a:p>
            <a:r>
              <a:rPr lang="zh-CN" altLang="en-US" dirty="0"/>
              <a:t>绕过方式：直接构造</a:t>
            </a:r>
            <a:r>
              <a:rPr lang="en-US" altLang="zh-CN" dirty="0"/>
              <a:t>Post</a:t>
            </a:r>
            <a:r>
              <a:rPr lang="zh-CN" altLang="en-US" dirty="0"/>
              <a:t>请求并发送给</a:t>
            </a:r>
            <a:r>
              <a:rPr lang="en-US" altLang="zh-CN" dirty="0"/>
              <a:t>Web</a:t>
            </a:r>
            <a:r>
              <a:rPr lang="zh-CN" altLang="en-US" dirty="0"/>
              <a:t>服务器进行绕过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1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244853-0B08-4E6F-8772-DDB77056CBD1}"/>
              </a:ext>
            </a:extLst>
          </p:cNvPr>
          <p:cNvPicPr/>
          <p:nvPr/>
        </p:nvPicPr>
        <p:blipFill rotWithShape="1">
          <a:blip r:embed="rId3"/>
          <a:srcRect t="31188"/>
          <a:stretch/>
        </p:blipFill>
        <p:spPr>
          <a:xfrm>
            <a:off x="3634965" y="4187337"/>
            <a:ext cx="8167885" cy="26632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46"/>
            <a:ext cx="10515600" cy="3984305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服务搭建：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b="1" dirty="0"/>
              <a:t>flask</a:t>
            </a:r>
            <a:r>
              <a:rPr lang="zh-CN" altLang="en-US" dirty="0"/>
              <a:t>搭建一个简易的</a:t>
            </a:r>
            <a:r>
              <a:rPr lang="en-US" altLang="zh-CN" dirty="0"/>
              <a:t>Web</a:t>
            </a:r>
            <a:r>
              <a:rPr lang="zh-CN" altLang="en-US" dirty="0"/>
              <a:t>服务，仅含有登录功能；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bootstrap</a:t>
            </a:r>
            <a:r>
              <a:rPr lang="zh-CN" altLang="en-US" dirty="0"/>
              <a:t>提供的网页样式；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sqlite3</a:t>
            </a:r>
            <a:r>
              <a:rPr lang="zh-CN" altLang="en-US" dirty="0"/>
              <a:t>存储用户名和密码；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在网页前端用</a:t>
            </a:r>
            <a:r>
              <a:rPr lang="en-US" altLang="zh-CN" dirty="0"/>
              <a:t>JavaScript</a:t>
            </a:r>
            <a:r>
              <a:rPr lang="zh-CN" altLang="en-US" dirty="0"/>
              <a:t>实现</a:t>
            </a:r>
            <a:r>
              <a:rPr lang="en-US" altLang="zh-CN" dirty="0"/>
              <a:t>4</a:t>
            </a:r>
            <a:r>
              <a:rPr lang="zh-CN" altLang="en-US" dirty="0"/>
              <a:t>位验证码（数字和字母的随机组合）的生成，每次刷新网页时重新生成，并在前端验证输入的</a:t>
            </a:r>
            <a:r>
              <a:rPr lang="en-US" altLang="zh-CN" dirty="0"/>
              <a:t>verification code</a:t>
            </a:r>
            <a:r>
              <a:rPr lang="zh-CN" altLang="en-US" dirty="0"/>
              <a:t>和正确的验证码</a:t>
            </a:r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3C6782-D3BF-4F64-A4E3-708EE8D362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696" y="5167312"/>
            <a:ext cx="3585386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05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101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爆破限制绕过（</a:t>
            </a:r>
            <a:r>
              <a:rPr lang="en-US" altLang="zh-CN" dirty="0"/>
              <a:t>1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将过去泄露的用户密码合成了一份静态的密码爆破字典；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requests </a:t>
            </a:r>
            <a:r>
              <a:rPr lang="zh-CN" altLang="en-US" dirty="0"/>
              <a:t>模块对网站登录界面进行请求；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b4 </a:t>
            </a:r>
            <a:r>
              <a:rPr lang="zh-CN" altLang="en-US" dirty="0"/>
              <a:t>模块对响应内容提取，获得当前 </a:t>
            </a:r>
            <a:r>
              <a:rPr lang="en-US" altLang="zh-CN" dirty="0"/>
              <a:t>CSRF </a:t>
            </a:r>
            <a:r>
              <a:rPr lang="zh-CN" altLang="en-US" dirty="0"/>
              <a:t>值；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使用同一 </a:t>
            </a:r>
            <a:r>
              <a:rPr lang="en-US" altLang="zh-CN" dirty="0"/>
              <a:t>session </a:t>
            </a:r>
            <a:r>
              <a:rPr lang="zh-CN" altLang="en-US" dirty="0"/>
              <a:t>构造请求，指定 </a:t>
            </a:r>
            <a:r>
              <a:rPr lang="en-US" altLang="zh-CN" dirty="0"/>
              <a:t>username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  <a:r>
              <a:rPr lang="zh-CN" altLang="en-US" dirty="0"/>
              <a:t>、</a:t>
            </a:r>
            <a:r>
              <a:rPr lang="en-US" altLang="zh-CN" dirty="0" err="1"/>
              <a:t>csrf_token</a:t>
            </a:r>
            <a:r>
              <a:rPr lang="zh-CN" altLang="en-US" dirty="0"/>
              <a:t>、</a:t>
            </a:r>
            <a:r>
              <a:rPr lang="en-US" altLang="zh-CN" dirty="0"/>
              <a:t>code</a:t>
            </a:r>
            <a:r>
              <a:rPr lang="zh-CN" altLang="en-US" dirty="0"/>
              <a:t>、</a:t>
            </a:r>
            <a:r>
              <a:rPr lang="en-US" altLang="zh-CN" dirty="0"/>
              <a:t>verification</a:t>
            </a:r>
            <a:r>
              <a:rPr lang="zh-CN" altLang="en-US" dirty="0"/>
              <a:t>、</a:t>
            </a:r>
            <a:r>
              <a:rPr lang="en-US" altLang="zh-CN" dirty="0"/>
              <a:t>submit=‘login’</a:t>
            </a:r>
            <a:r>
              <a:rPr lang="zh-CN" altLang="en-US" dirty="0"/>
              <a:t>，其中 </a:t>
            </a:r>
            <a:r>
              <a:rPr lang="en-US" altLang="zh-CN" dirty="0"/>
              <a:t>code</a:t>
            </a:r>
            <a:r>
              <a:rPr lang="zh-CN" altLang="en-US" dirty="0"/>
              <a:t>、</a:t>
            </a:r>
            <a:r>
              <a:rPr lang="en-US" altLang="zh-CN" dirty="0"/>
              <a:t>verification </a:t>
            </a:r>
            <a:r>
              <a:rPr lang="zh-CN" altLang="en-US" dirty="0"/>
              <a:t>分别代表输入的验证码和正确的验证码，因请求不经过</a:t>
            </a:r>
            <a:r>
              <a:rPr lang="en-US" altLang="zh-CN" dirty="0"/>
              <a:t>JS</a:t>
            </a:r>
            <a:r>
              <a:rPr lang="zh-CN" altLang="en-US" dirty="0"/>
              <a:t>判断，故这两个键值任意；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逐行读取字典文件，并利用多线程实现</a:t>
            </a:r>
            <a:r>
              <a:rPr lang="en-US" altLang="zh-CN" dirty="0"/>
              <a:t>POST</a:t>
            </a:r>
            <a:r>
              <a:rPr lang="zh-CN" altLang="en-US" dirty="0"/>
              <a:t>暴力破解口令，将正确的口令保存到</a:t>
            </a:r>
            <a:r>
              <a:rPr lang="en-US" altLang="zh-CN" dirty="0" err="1"/>
              <a:t>foundPWD</a:t>
            </a:r>
            <a:r>
              <a:rPr lang="zh-CN" altLang="en-US" dirty="0"/>
              <a:t>文件</a:t>
            </a:r>
          </a:p>
          <a:p>
            <a:pPr lvl="1">
              <a:lnSpc>
                <a:spcPct val="130000"/>
              </a:lnSpc>
            </a:pPr>
            <a:endParaRPr lang="en-US" altLang="zh-Han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F511B8-BDB2-48D0-9304-A1974C91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591" y="22145"/>
            <a:ext cx="1996767" cy="3406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2D6EA0-1C71-45F0-B606-82765BB828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04638" y="5101325"/>
            <a:ext cx="6759116" cy="827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2A4309-CDE1-4C24-9957-C3D054EE70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79477" y="5941574"/>
            <a:ext cx="6399223" cy="7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视频演示</a:t>
            </a:r>
          </a:p>
        </p:txBody>
      </p:sp>
    </p:spTree>
    <p:extLst>
      <p:ext uri="{BB962C8B-B14F-4D97-AF65-F5344CB8AC3E}">
        <p14:creationId xmlns:p14="http://schemas.microsoft.com/office/powerpoint/2010/main" val="131634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247</Words>
  <Application>Microsoft Office PowerPoint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微软雅黑</vt:lpstr>
      <vt:lpstr>Arial</vt:lpstr>
      <vt:lpstr>Office 主题</vt:lpstr>
      <vt:lpstr>Task 1 Realization</vt:lpstr>
      <vt:lpstr>任务目标</vt:lpstr>
      <vt:lpstr>具体实现</vt:lpstr>
      <vt:lpstr>具体实现</vt:lpstr>
      <vt:lpstr>视频演示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Realization</dc:title>
  <dc:creator>章 江山</dc:creator>
  <cp:lastModifiedBy>tony lin</cp:lastModifiedBy>
  <cp:revision>30</cp:revision>
  <dcterms:created xsi:type="dcterms:W3CDTF">2019-10-29T08:04:36Z</dcterms:created>
  <dcterms:modified xsi:type="dcterms:W3CDTF">2019-10-30T14:49:35Z</dcterms:modified>
</cp:coreProperties>
</file>