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48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80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1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blaze-ucb/blackbox-attacks" TargetMode="External"/><Relationship Id="rId2" Type="http://schemas.openxmlformats.org/officeDocument/2006/relationships/hyperlink" Target="https://arxiv.org/abs/1712.0949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78040"/>
              </p:ext>
            </p:extLst>
          </p:nvPr>
        </p:nvGraphicFramePr>
        <p:xfrm>
          <a:off x="1749246" y="3473622"/>
          <a:ext cx="8693509" cy="212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88408"/>
                <a:gridCol w="6705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文章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Exploring the Space of Black-box Attacks on Deep Neural Networks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/>
                        <a:t>arxiv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hlinkClick r:id="rId2"/>
                        </a:rPr>
                        <a:t>https://arxiv.org/abs/1712.09491</a:t>
                      </a:r>
                      <a:endParaRPr lang="zh-CN" altLang="en-US" sz="18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发表于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European Conference on Computer Vision</a:t>
                      </a:r>
                      <a:r>
                        <a:rPr lang="en-US" altLang="zh-CN" sz="1800" b="0" baseline="0" dirty="0" smtClean="0"/>
                        <a:t> </a:t>
                      </a:r>
                      <a:r>
                        <a:rPr lang="en-US" altLang="zh-CN" sz="1800" b="0" dirty="0" smtClean="0"/>
                        <a:t>2019</a:t>
                      </a:r>
                      <a:endParaRPr lang="zh-CN" altLang="en-US" sz="18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/>
                        <a:t>github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hlinkClick r:id="rId3"/>
                        </a:rPr>
                        <a:t>https://github.com/sunblaze-ucb/blackbox-attacks</a:t>
                      </a:r>
                      <a:endParaRPr lang="zh-CN" altLang="en-US" sz="18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0" y="5657671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 smtClean="0">
                <a:solidFill>
                  <a:srgbClr val="FF0000"/>
                </a:solidFill>
              </a:rPr>
              <a:t>总结在前：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大标题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左标题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738026" y="752320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右</a:t>
            </a:r>
            <a:r>
              <a:rPr lang="zh-CN" altLang="en-US" dirty="0" smtClean="0"/>
              <a:t>标题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13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大标题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左标题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738026" y="752320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右</a:t>
            </a:r>
            <a:r>
              <a:rPr lang="zh-CN" altLang="en-US" dirty="0" smtClean="0"/>
              <a:t>标题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53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742" y="1037061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二标题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42556" y="1414344"/>
            <a:ext cx="5048656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小标题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05481" y="1887167"/>
            <a:ext cx="2107851" cy="85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提示框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res">
      <a:majorFont>
        <a:latin typeface="Microsoft YaHei UI"/>
        <a:ea typeface="楷体"/>
        <a:cs typeface=""/>
      </a:majorFont>
      <a:minorFont>
        <a:latin typeface="Microsoft YaHei U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 UI</vt:lpstr>
      <vt:lpstr>楷体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2020-08-22T03:27:46Z</dcterms:created>
  <dcterms:modified xsi:type="dcterms:W3CDTF">2020-08-24T09:16:03Z</dcterms:modified>
</cp:coreProperties>
</file>