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1"/>
  </p:notesMasterIdLst>
  <p:sldIdLst>
    <p:sldId id="256" r:id="rId2"/>
    <p:sldId id="257" r:id="rId3"/>
    <p:sldId id="258" r:id="rId4"/>
    <p:sldId id="266" r:id="rId5"/>
    <p:sldId id="261" r:id="rId6"/>
    <p:sldId id="262" r:id="rId7"/>
    <p:sldId id="263" r:id="rId8"/>
    <p:sldId id="264" r:id="rId9"/>
    <p:sldId id="265" r:id="rId10"/>
  </p:sldIdLst>
  <p:sldSz cx="9144000" cy="5143500" type="screen16x9"/>
  <p:notesSz cx="6858000" cy="9144000"/>
  <p:embeddedFontLst>
    <p:embeddedFont>
      <p:font typeface="Amatic SC" panose="020B0604020202020204" charset="-79"/>
      <p:regular r:id="rId12"/>
      <p:bold r:id="rId13"/>
    </p:embeddedFont>
    <p:embeddedFont>
      <p:font typeface="Merriweather" panose="020B060402020202020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gLagsvjmOZi3NCPP0ihFSDxx6Lj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88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2"/>
        <p:cNvGrpSpPr/>
        <p:nvPr/>
      </p:nvGrpSpPr>
      <p:grpSpPr>
        <a:xfrm>
          <a:off x="0" y="0"/>
          <a:ext cx="0" cy="0"/>
          <a:chOff x="0" y="0"/>
          <a:chExt cx="0" cy="0"/>
        </a:xfrm>
      </p:grpSpPr>
      <p:sp>
        <p:nvSpPr>
          <p:cNvPr id="1433" name="Google Shape;143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4" name="Google Shape;143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7"/>
        <p:cNvGrpSpPr/>
        <p:nvPr/>
      </p:nvGrpSpPr>
      <p:grpSpPr>
        <a:xfrm>
          <a:off x="0" y="0"/>
          <a:ext cx="0" cy="0"/>
          <a:chOff x="0" y="0"/>
          <a:chExt cx="0" cy="0"/>
        </a:xfrm>
      </p:grpSpPr>
      <p:sp>
        <p:nvSpPr>
          <p:cNvPr id="1438" name="Google Shape;143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9" name="Google Shape;143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4"/>
        <p:cNvGrpSpPr/>
        <p:nvPr/>
      </p:nvGrpSpPr>
      <p:grpSpPr>
        <a:xfrm>
          <a:off x="0" y="0"/>
          <a:ext cx="0" cy="0"/>
          <a:chOff x="0" y="0"/>
          <a:chExt cx="0" cy="0"/>
        </a:xfrm>
      </p:grpSpPr>
      <p:sp>
        <p:nvSpPr>
          <p:cNvPr id="1445" name="Google Shape;144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6" name="Google Shape;144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6"/>
        <p:cNvGrpSpPr/>
        <p:nvPr/>
      </p:nvGrpSpPr>
      <p:grpSpPr>
        <a:xfrm>
          <a:off x="0" y="0"/>
          <a:ext cx="0" cy="0"/>
          <a:chOff x="0" y="0"/>
          <a:chExt cx="0" cy="0"/>
        </a:xfrm>
      </p:grpSpPr>
      <p:sp>
        <p:nvSpPr>
          <p:cNvPr id="1467" name="Google Shape;146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8" name="Google Shape;146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3"/>
        <p:cNvGrpSpPr/>
        <p:nvPr/>
      </p:nvGrpSpPr>
      <p:grpSpPr>
        <a:xfrm>
          <a:off x="0" y="0"/>
          <a:ext cx="0" cy="0"/>
          <a:chOff x="0" y="0"/>
          <a:chExt cx="0" cy="0"/>
        </a:xfrm>
      </p:grpSpPr>
      <p:sp>
        <p:nvSpPr>
          <p:cNvPr id="1474" name="Google Shape;147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5" name="Google Shape;147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2" name="Google Shape;148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7"/>
        <p:cNvGrpSpPr/>
        <p:nvPr/>
      </p:nvGrpSpPr>
      <p:grpSpPr>
        <a:xfrm>
          <a:off x="0" y="0"/>
          <a:ext cx="0" cy="0"/>
          <a:chOff x="0" y="0"/>
          <a:chExt cx="0" cy="0"/>
        </a:xfrm>
      </p:grpSpPr>
      <p:sp>
        <p:nvSpPr>
          <p:cNvPr id="1488" name="Google Shape;148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9" name="Google Shape;148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6"/>
        <p:cNvGrpSpPr/>
        <p:nvPr/>
      </p:nvGrpSpPr>
      <p:grpSpPr>
        <a:xfrm>
          <a:off x="0" y="0"/>
          <a:ext cx="0" cy="0"/>
          <a:chOff x="0" y="0"/>
          <a:chExt cx="0" cy="0"/>
        </a:xfrm>
      </p:grpSpPr>
      <p:sp>
        <p:nvSpPr>
          <p:cNvPr id="1497" name="Google Shape;149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8" name="Google Shape;1498;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grpSp>
        <p:nvGrpSpPr>
          <p:cNvPr id="10" name="Google Shape;10;p17"/>
          <p:cNvGrpSpPr/>
          <p:nvPr/>
        </p:nvGrpSpPr>
        <p:grpSpPr>
          <a:xfrm>
            <a:off x="1907265" y="-6002"/>
            <a:ext cx="5329471" cy="1572280"/>
            <a:chOff x="1045264" y="-6007"/>
            <a:chExt cx="7118300" cy="2100014"/>
          </a:xfrm>
        </p:grpSpPr>
        <p:sp>
          <p:nvSpPr>
            <p:cNvPr id="11" name="Google Shape;11;p17"/>
            <p:cNvSpPr/>
            <p:nvPr/>
          </p:nvSpPr>
          <p:spPr>
            <a:xfrm>
              <a:off x="1803411" y="-6007"/>
              <a:ext cx="5944150" cy="724669"/>
            </a:xfrm>
            <a:custGeom>
              <a:avLst/>
              <a:gdLst/>
              <a:ahLst/>
              <a:cxnLst/>
              <a:rect l="l" t="t" r="r" b="b"/>
              <a:pathLst>
                <a:path w="89490" h="10910" extrusionOk="0">
                  <a:moveTo>
                    <a:pt x="89187" y="1"/>
                  </a:moveTo>
                  <a:lnTo>
                    <a:pt x="87840" y="2458"/>
                  </a:lnTo>
                  <a:lnTo>
                    <a:pt x="87133" y="3671"/>
                  </a:lnTo>
                  <a:lnTo>
                    <a:pt x="86426" y="4883"/>
                  </a:lnTo>
                  <a:lnTo>
                    <a:pt x="85551" y="6297"/>
                  </a:lnTo>
                  <a:lnTo>
                    <a:pt x="84642" y="7677"/>
                  </a:lnTo>
                  <a:lnTo>
                    <a:pt x="83733" y="9057"/>
                  </a:lnTo>
                  <a:lnTo>
                    <a:pt x="82823" y="10438"/>
                  </a:lnTo>
                  <a:lnTo>
                    <a:pt x="82756" y="10404"/>
                  </a:lnTo>
                  <a:lnTo>
                    <a:pt x="69289" y="10471"/>
                  </a:lnTo>
                  <a:lnTo>
                    <a:pt x="55822" y="10539"/>
                  </a:lnTo>
                  <a:lnTo>
                    <a:pt x="28887" y="10606"/>
                  </a:lnTo>
                  <a:lnTo>
                    <a:pt x="14477" y="10606"/>
                  </a:lnTo>
                  <a:lnTo>
                    <a:pt x="7272" y="10640"/>
                  </a:lnTo>
                  <a:lnTo>
                    <a:pt x="67" y="10707"/>
                  </a:lnTo>
                  <a:lnTo>
                    <a:pt x="0" y="10741"/>
                  </a:lnTo>
                  <a:lnTo>
                    <a:pt x="0" y="10775"/>
                  </a:lnTo>
                  <a:lnTo>
                    <a:pt x="0" y="10842"/>
                  </a:lnTo>
                  <a:lnTo>
                    <a:pt x="67" y="10876"/>
                  </a:lnTo>
                  <a:lnTo>
                    <a:pt x="6801" y="10909"/>
                  </a:lnTo>
                  <a:lnTo>
                    <a:pt x="13535" y="10876"/>
                  </a:lnTo>
                  <a:lnTo>
                    <a:pt x="27002" y="10808"/>
                  </a:lnTo>
                  <a:lnTo>
                    <a:pt x="53936" y="10741"/>
                  </a:lnTo>
                  <a:lnTo>
                    <a:pt x="68346" y="10674"/>
                  </a:lnTo>
                  <a:lnTo>
                    <a:pt x="82756" y="10640"/>
                  </a:lnTo>
                  <a:lnTo>
                    <a:pt x="82823" y="10674"/>
                  </a:lnTo>
                  <a:lnTo>
                    <a:pt x="82857" y="10640"/>
                  </a:lnTo>
                  <a:lnTo>
                    <a:pt x="83362" y="10000"/>
                  </a:lnTo>
                  <a:lnTo>
                    <a:pt x="83867" y="9360"/>
                  </a:lnTo>
                  <a:lnTo>
                    <a:pt x="84776" y="8014"/>
                  </a:lnTo>
                  <a:lnTo>
                    <a:pt x="85685" y="6633"/>
                  </a:lnTo>
                  <a:lnTo>
                    <a:pt x="86527" y="5219"/>
                  </a:lnTo>
                  <a:lnTo>
                    <a:pt x="87301" y="3940"/>
                  </a:lnTo>
                  <a:lnTo>
                    <a:pt x="88042" y="2661"/>
                  </a:lnTo>
                  <a:lnTo>
                    <a:pt x="88783" y="1347"/>
                  </a:lnTo>
                  <a:lnTo>
                    <a:pt x="89490"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17"/>
            <p:cNvSpPr/>
            <p:nvPr/>
          </p:nvSpPr>
          <p:spPr>
            <a:xfrm>
              <a:off x="1045264" y="-6007"/>
              <a:ext cx="7118300" cy="2100014"/>
            </a:xfrm>
            <a:custGeom>
              <a:avLst/>
              <a:gdLst/>
              <a:ahLst/>
              <a:cxnLst/>
              <a:rect l="l" t="t" r="r" b="b"/>
              <a:pathLst>
                <a:path w="107167" h="31616" extrusionOk="0">
                  <a:moveTo>
                    <a:pt x="98850" y="8889"/>
                  </a:moveTo>
                  <a:lnTo>
                    <a:pt x="99456" y="9057"/>
                  </a:lnTo>
                  <a:lnTo>
                    <a:pt x="100062" y="9192"/>
                  </a:lnTo>
                  <a:lnTo>
                    <a:pt x="100702" y="9360"/>
                  </a:lnTo>
                  <a:lnTo>
                    <a:pt x="101308" y="9529"/>
                  </a:lnTo>
                  <a:lnTo>
                    <a:pt x="102048" y="9798"/>
                  </a:lnTo>
                  <a:lnTo>
                    <a:pt x="102789" y="10168"/>
                  </a:lnTo>
                  <a:lnTo>
                    <a:pt x="103496" y="10572"/>
                  </a:lnTo>
                  <a:lnTo>
                    <a:pt x="104136" y="11078"/>
                  </a:lnTo>
                  <a:lnTo>
                    <a:pt x="104675" y="11515"/>
                  </a:lnTo>
                  <a:lnTo>
                    <a:pt x="105146" y="12054"/>
                  </a:lnTo>
                  <a:lnTo>
                    <a:pt x="105550" y="12593"/>
                  </a:lnTo>
                  <a:lnTo>
                    <a:pt x="105920" y="13199"/>
                  </a:lnTo>
                  <a:lnTo>
                    <a:pt x="106223" y="13805"/>
                  </a:lnTo>
                  <a:lnTo>
                    <a:pt x="106493" y="14444"/>
                  </a:lnTo>
                  <a:lnTo>
                    <a:pt x="106695" y="15118"/>
                  </a:lnTo>
                  <a:lnTo>
                    <a:pt x="106829" y="15791"/>
                  </a:lnTo>
                  <a:lnTo>
                    <a:pt x="106728" y="15825"/>
                  </a:lnTo>
                  <a:lnTo>
                    <a:pt x="106594" y="15825"/>
                  </a:lnTo>
                  <a:lnTo>
                    <a:pt x="106493" y="15858"/>
                  </a:lnTo>
                  <a:lnTo>
                    <a:pt x="106459" y="15892"/>
                  </a:lnTo>
                  <a:lnTo>
                    <a:pt x="106425" y="15926"/>
                  </a:lnTo>
                  <a:lnTo>
                    <a:pt x="106425" y="15959"/>
                  </a:lnTo>
                  <a:lnTo>
                    <a:pt x="106459" y="15993"/>
                  </a:lnTo>
                  <a:lnTo>
                    <a:pt x="106560" y="16027"/>
                  </a:lnTo>
                  <a:lnTo>
                    <a:pt x="106661" y="16060"/>
                  </a:lnTo>
                  <a:lnTo>
                    <a:pt x="106863" y="16027"/>
                  </a:lnTo>
                  <a:lnTo>
                    <a:pt x="106930" y="16262"/>
                  </a:lnTo>
                  <a:lnTo>
                    <a:pt x="106930" y="16296"/>
                  </a:lnTo>
                  <a:lnTo>
                    <a:pt x="106998" y="16330"/>
                  </a:lnTo>
                  <a:lnTo>
                    <a:pt x="106964" y="16969"/>
                  </a:lnTo>
                  <a:lnTo>
                    <a:pt x="106526" y="17037"/>
                  </a:lnTo>
                  <a:lnTo>
                    <a:pt x="106493" y="16767"/>
                  </a:lnTo>
                  <a:lnTo>
                    <a:pt x="106459" y="16532"/>
                  </a:lnTo>
                  <a:lnTo>
                    <a:pt x="106493" y="16431"/>
                  </a:lnTo>
                  <a:lnTo>
                    <a:pt x="106425" y="16094"/>
                  </a:lnTo>
                  <a:lnTo>
                    <a:pt x="106324" y="15757"/>
                  </a:lnTo>
                  <a:lnTo>
                    <a:pt x="106190" y="15421"/>
                  </a:lnTo>
                  <a:lnTo>
                    <a:pt x="106055" y="15118"/>
                  </a:lnTo>
                  <a:lnTo>
                    <a:pt x="105887" y="14815"/>
                  </a:lnTo>
                  <a:lnTo>
                    <a:pt x="105685" y="14512"/>
                  </a:lnTo>
                  <a:lnTo>
                    <a:pt x="105281" y="13939"/>
                  </a:lnTo>
                  <a:lnTo>
                    <a:pt x="104809" y="13434"/>
                  </a:lnTo>
                  <a:lnTo>
                    <a:pt x="104271" y="12929"/>
                  </a:lnTo>
                  <a:lnTo>
                    <a:pt x="103732" y="12458"/>
                  </a:lnTo>
                  <a:lnTo>
                    <a:pt x="103193" y="12054"/>
                  </a:lnTo>
                  <a:lnTo>
                    <a:pt x="102587" y="11583"/>
                  </a:lnTo>
                  <a:lnTo>
                    <a:pt x="101947" y="11212"/>
                  </a:lnTo>
                  <a:lnTo>
                    <a:pt x="101274" y="10876"/>
                  </a:lnTo>
                  <a:lnTo>
                    <a:pt x="100601" y="10572"/>
                  </a:lnTo>
                  <a:lnTo>
                    <a:pt x="99995" y="10337"/>
                  </a:lnTo>
                  <a:lnTo>
                    <a:pt x="99355" y="10168"/>
                  </a:lnTo>
                  <a:lnTo>
                    <a:pt x="98715" y="10000"/>
                  </a:lnTo>
                  <a:lnTo>
                    <a:pt x="98379" y="9966"/>
                  </a:lnTo>
                  <a:lnTo>
                    <a:pt x="98042" y="9933"/>
                  </a:lnTo>
                  <a:lnTo>
                    <a:pt x="98850" y="8889"/>
                  </a:lnTo>
                  <a:close/>
                  <a:moveTo>
                    <a:pt x="106324" y="19865"/>
                  </a:moveTo>
                  <a:lnTo>
                    <a:pt x="106392" y="19899"/>
                  </a:lnTo>
                  <a:lnTo>
                    <a:pt x="106324" y="20303"/>
                  </a:lnTo>
                  <a:lnTo>
                    <a:pt x="106257" y="20639"/>
                  </a:lnTo>
                  <a:lnTo>
                    <a:pt x="106190" y="20774"/>
                  </a:lnTo>
                  <a:lnTo>
                    <a:pt x="106156" y="20942"/>
                  </a:lnTo>
                  <a:lnTo>
                    <a:pt x="106055" y="20808"/>
                  </a:lnTo>
                  <a:lnTo>
                    <a:pt x="106021" y="20639"/>
                  </a:lnTo>
                  <a:lnTo>
                    <a:pt x="106021" y="20471"/>
                  </a:lnTo>
                  <a:lnTo>
                    <a:pt x="106089" y="20303"/>
                  </a:lnTo>
                  <a:lnTo>
                    <a:pt x="106190" y="20067"/>
                  </a:lnTo>
                  <a:lnTo>
                    <a:pt x="106324" y="19865"/>
                  </a:lnTo>
                  <a:close/>
                  <a:moveTo>
                    <a:pt x="91712" y="20168"/>
                  </a:moveTo>
                  <a:lnTo>
                    <a:pt x="91881" y="20202"/>
                  </a:lnTo>
                  <a:lnTo>
                    <a:pt x="91813" y="20740"/>
                  </a:lnTo>
                  <a:lnTo>
                    <a:pt x="91780" y="21313"/>
                  </a:lnTo>
                  <a:lnTo>
                    <a:pt x="91746" y="20740"/>
                  </a:lnTo>
                  <a:lnTo>
                    <a:pt x="91712" y="20168"/>
                  </a:lnTo>
                  <a:close/>
                  <a:moveTo>
                    <a:pt x="64004" y="14242"/>
                  </a:moveTo>
                  <a:lnTo>
                    <a:pt x="64004" y="14276"/>
                  </a:lnTo>
                  <a:lnTo>
                    <a:pt x="64004" y="14343"/>
                  </a:lnTo>
                  <a:lnTo>
                    <a:pt x="64239" y="14848"/>
                  </a:lnTo>
                  <a:lnTo>
                    <a:pt x="64475" y="15387"/>
                  </a:lnTo>
                  <a:lnTo>
                    <a:pt x="64643" y="15926"/>
                  </a:lnTo>
                  <a:lnTo>
                    <a:pt x="64812" y="16498"/>
                  </a:lnTo>
                  <a:lnTo>
                    <a:pt x="64913" y="17037"/>
                  </a:lnTo>
                  <a:lnTo>
                    <a:pt x="64980" y="17609"/>
                  </a:lnTo>
                  <a:lnTo>
                    <a:pt x="65014" y="18181"/>
                  </a:lnTo>
                  <a:lnTo>
                    <a:pt x="64946" y="18754"/>
                  </a:lnTo>
                  <a:lnTo>
                    <a:pt x="64879" y="19057"/>
                  </a:lnTo>
                  <a:lnTo>
                    <a:pt x="64812" y="19326"/>
                  </a:lnTo>
                  <a:lnTo>
                    <a:pt x="64711" y="19562"/>
                  </a:lnTo>
                  <a:lnTo>
                    <a:pt x="64576" y="19798"/>
                  </a:lnTo>
                  <a:lnTo>
                    <a:pt x="64441" y="20033"/>
                  </a:lnTo>
                  <a:lnTo>
                    <a:pt x="64273" y="20235"/>
                  </a:lnTo>
                  <a:lnTo>
                    <a:pt x="64105" y="20437"/>
                  </a:lnTo>
                  <a:lnTo>
                    <a:pt x="63936" y="20639"/>
                  </a:lnTo>
                  <a:lnTo>
                    <a:pt x="63499" y="20942"/>
                  </a:lnTo>
                  <a:lnTo>
                    <a:pt x="63061" y="21212"/>
                  </a:lnTo>
                  <a:lnTo>
                    <a:pt x="62556" y="21380"/>
                  </a:lnTo>
                  <a:lnTo>
                    <a:pt x="61984" y="21548"/>
                  </a:lnTo>
                  <a:lnTo>
                    <a:pt x="61445" y="21616"/>
                  </a:lnTo>
                  <a:lnTo>
                    <a:pt x="60906" y="21683"/>
                  </a:lnTo>
                  <a:lnTo>
                    <a:pt x="60334" y="21717"/>
                  </a:lnTo>
                  <a:lnTo>
                    <a:pt x="59795" y="21750"/>
                  </a:lnTo>
                  <a:lnTo>
                    <a:pt x="57573" y="21750"/>
                  </a:lnTo>
                  <a:lnTo>
                    <a:pt x="52792" y="21851"/>
                  </a:lnTo>
                  <a:lnTo>
                    <a:pt x="48045" y="21919"/>
                  </a:lnTo>
                  <a:lnTo>
                    <a:pt x="43298" y="22020"/>
                  </a:lnTo>
                  <a:lnTo>
                    <a:pt x="42961" y="21986"/>
                  </a:lnTo>
                  <a:lnTo>
                    <a:pt x="42658" y="21952"/>
                  </a:lnTo>
                  <a:lnTo>
                    <a:pt x="42355" y="21851"/>
                  </a:lnTo>
                  <a:lnTo>
                    <a:pt x="42119" y="21717"/>
                  </a:lnTo>
                  <a:lnTo>
                    <a:pt x="41884" y="21582"/>
                  </a:lnTo>
                  <a:lnTo>
                    <a:pt x="41715" y="21380"/>
                  </a:lnTo>
                  <a:lnTo>
                    <a:pt x="41513" y="21178"/>
                  </a:lnTo>
                  <a:lnTo>
                    <a:pt x="41379" y="20942"/>
                  </a:lnTo>
                  <a:lnTo>
                    <a:pt x="41244" y="20707"/>
                  </a:lnTo>
                  <a:lnTo>
                    <a:pt x="41143" y="20437"/>
                  </a:lnTo>
                  <a:lnTo>
                    <a:pt x="40941" y="19865"/>
                  </a:lnTo>
                  <a:lnTo>
                    <a:pt x="40840" y="19259"/>
                  </a:lnTo>
                  <a:lnTo>
                    <a:pt x="40739" y="18687"/>
                  </a:lnTo>
                  <a:lnTo>
                    <a:pt x="40672" y="18114"/>
                  </a:lnTo>
                  <a:lnTo>
                    <a:pt x="40672" y="17575"/>
                  </a:lnTo>
                  <a:lnTo>
                    <a:pt x="40705" y="17037"/>
                  </a:lnTo>
                  <a:lnTo>
                    <a:pt x="40739" y="16498"/>
                  </a:lnTo>
                  <a:lnTo>
                    <a:pt x="40840" y="15959"/>
                  </a:lnTo>
                  <a:lnTo>
                    <a:pt x="40941" y="15421"/>
                  </a:lnTo>
                  <a:lnTo>
                    <a:pt x="41076" y="14882"/>
                  </a:lnTo>
                  <a:lnTo>
                    <a:pt x="41210" y="14343"/>
                  </a:lnTo>
                  <a:lnTo>
                    <a:pt x="52624" y="14242"/>
                  </a:lnTo>
                  <a:close/>
                  <a:moveTo>
                    <a:pt x="89288" y="20639"/>
                  </a:moveTo>
                  <a:lnTo>
                    <a:pt x="89322" y="20774"/>
                  </a:lnTo>
                  <a:lnTo>
                    <a:pt x="89389" y="20875"/>
                  </a:lnTo>
                  <a:lnTo>
                    <a:pt x="89457" y="20942"/>
                  </a:lnTo>
                  <a:lnTo>
                    <a:pt x="89558" y="21010"/>
                  </a:lnTo>
                  <a:lnTo>
                    <a:pt x="89793" y="21043"/>
                  </a:lnTo>
                  <a:lnTo>
                    <a:pt x="89928" y="21077"/>
                  </a:lnTo>
                  <a:lnTo>
                    <a:pt x="90029" y="21043"/>
                  </a:lnTo>
                  <a:lnTo>
                    <a:pt x="89928" y="22121"/>
                  </a:lnTo>
                  <a:lnTo>
                    <a:pt x="89861" y="23232"/>
                  </a:lnTo>
                  <a:lnTo>
                    <a:pt x="89760" y="25420"/>
                  </a:lnTo>
                  <a:lnTo>
                    <a:pt x="89558" y="25521"/>
                  </a:lnTo>
                  <a:lnTo>
                    <a:pt x="89389" y="25656"/>
                  </a:lnTo>
                  <a:lnTo>
                    <a:pt x="89255" y="25790"/>
                  </a:lnTo>
                  <a:lnTo>
                    <a:pt x="89154" y="25959"/>
                  </a:lnTo>
                  <a:lnTo>
                    <a:pt x="89120" y="25790"/>
                  </a:lnTo>
                  <a:lnTo>
                    <a:pt x="89086" y="25790"/>
                  </a:lnTo>
                  <a:lnTo>
                    <a:pt x="88985" y="25117"/>
                  </a:lnTo>
                  <a:lnTo>
                    <a:pt x="88985" y="24444"/>
                  </a:lnTo>
                  <a:lnTo>
                    <a:pt x="88985" y="23770"/>
                  </a:lnTo>
                  <a:lnTo>
                    <a:pt x="89019" y="23097"/>
                  </a:lnTo>
                  <a:lnTo>
                    <a:pt x="89053" y="22255"/>
                  </a:lnTo>
                  <a:lnTo>
                    <a:pt x="89086" y="21851"/>
                  </a:lnTo>
                  <a:lnTo>
                    <a:pt x="89154" y="21447"/>
                  </a:lnTo>
                  <a:lnTo>
                    <a:pt x="89221" y="21043"/>
                  </a:lnTo>
                  <a:lnTo>
                    <a:pt x="89255" y="20841"/>
                  </a:lnTo>
                  <a:lnTo>
                    <a:pt x="89288" y="20639"/>
                  </a:lnTo>
                  <a:close/>
                  <a:moveTo>
                    <a:pt x="92015" y="20202"/>
                  </a:moveTo>
                  <a:lnTo>
                    <a:pt x="92015" y="20235"/>
                  </a:lnTo>
                  <a:lnTo>
                    <a:pt x="92015" y="20303"/>
                  </a:lnTo>
                  <a:lnTo>
                    <a:pt x="92083" y="20370"/>
                  </a:lnTo>
                  <a:lnTo>
                    <a:pt x="92015" y="21043"/>
                  </a:lnTo>
                  <a:lnTo>
                    <a:pt x="91982" y="21717"/>
                  </a:lnTo>
                  <a:lnTo>
                    <a:pt x="91914" y="23097"/>
                  </a:lnTo>
                  <a:lnTo>
                    <a:pt x="91679" y="26598"/>
                  </a:lnTo>
                  <a:lnTo>
                    <a:pt x="91645" y="26598"/>
                  </a:lnTo>
                  <a:lnTo>
                    <a:pt x="91813" y="23501"/>
                  </a:lnTo>
                  <a:lnTo>
                    <a:pt x="91914" y="21851"/>
                  </a:lnTo>
                  <a:lnTo>
                    <a:pt x="91948" y="21010"/>
                  </a:lnTo>
                  <a:lnTo>
                    <a:pt x="91948" y="20202"/>
                  </a:lnTo>
                  <a:close/>
                  <a:moveTo>
                    <a:pt x="91140" y="19865"/>
                  </a:moveTo>
                  <a:lnTo>
                    <a:pt x="91275" y="19932"/>
                  </a:lnTo>
                  <a:lnTo>
                    <a:pt x="91342" y="20000"/>
                  </a:lnTo>
                  <a:lnTo>
                    <a:pt x="91376" y="20067"/>
                  </a:lnTo>
                  <a:lnTo>
                    <a:pt x="91443" y="20235"/>
                  </a:lnTo>
                  <a:lnTo>
                    <a:pt x="91477" y="20303"/>
                  </a:lnTo>
                  <a:lnTo>
                    <a:pt x="91544" y="20303"/>
                  </a:lnTo>
                  <a:lnTo>
                    <a:pt x="91510" y="21818"/>
                  </a:lnTo>
                  <a:lnTo>
                    <a:pt x="91443" y="23333"/>
                  </a:lnTo>
                  <a:lnTo>
                    <a:pt x="91275" y="26329"/>
                  </a:lnTo>
                  <a:lnTo>
                    <a:pt x="91241" y="26363"/>
                  </a:lnTo>
                  <a:lnTo>
                    <a:pt x="91207" y="26363"/>
                  </a:lnTo>
                  <a:lnTo>
                    <a:pt x="91106" y="26531"/>
                  </a:lnTo>
                  <a:lnTo>
                    <a:pt x="91005" y="26666"/>
                  </a:lnTo>
                  <a:lnTo>
                    <a:pt x="91005" y="26666"/>
                  </a:lnTo>
                  <a:lnTo>
                    <a:pt x="91106" y="23501"/>
                  </a:lnTo>
                  <a:lnTo>
                    <a:pt x="91174" y="21683"/>
                  </a:lnTo>
                  <a:lnTo>
                    <a:pt x="91174" y="20774"/>
                  </a:lnTo>
                  <a:lnTo>
                    <a:pt x="91140" y="19865"/>
                  </a:lnTo>
                  <a:close/>
                  <a:moveTo>
                    <a:pt x="91039" y="19865"/>
                  </a:moveTo>
                  <a:lnTo>
                    <a:pt x="90972" y="20707"/>
                  </a:lnTo>
                  <a:lnTo>
                    <a:pt x="90938" y="21548"/>
                  </a:lnTo>
                  <a:lnTo>
                    <a:pt x="90938" y="23232"/>
                  </a:lnTo>
                  <a:lnTo>
                    <a:pt x="90770" y="26733"/>
                  </a:lnTo>
                  <a:lnTo>
                    <a:pt x="90669" y="26733"/>
                  </a:lnTo>
                  <a:lnTo>
                    <a:pt x="90568" y="26700"/>
                  </a:lnTo>
                  <a:lnTo>
                    <a:pt x="90366" y="26598"/>
                  </a:lnTo>
                  <a:lnTo>
                    <a:pt x="90231" y="26497"/>
                  </a:lnTo>
                  <a:lnTo>
                    <a:pt x="90130" y="26396"/>
                  </a:lnTo>
                  <a:lnTo>
                    <a:pt x="89928" y="26161"/>
                  </a:lnTo>
                  <a:lnTo>
                    <a:pt x="89995" y="25588"/>
                  </a:lnTo>
                  <a:lnTo>
                    <a:pt x="90063" y="25521"/>
                  </a:lnTo>
                  <a:lnTo>
                    <a:pt x="90063" y="25454"/>
                  </a:lnTo>
                  <a:lnTo>
                    <a:pt x="90029" y="25386"/>
                  </a:lnTo>
                  <a:lnTo>
                    <a:pt x="90130" y="24141"/>
                  </a:lnTo>
                  <a:lnTo>
                    <a:pt x="90231" y="22895"/>
                  </a:lnTo>
                  <a:lnTo>
                    <a:pt x="90298" y="21649"/>
                  </a:lnTo>
                  <a:lnTo>
                    <a:pt x="90298" y="21043"/>
                  </a:lnTo>
                  <a:lnTo>
                    <a:pt x="90298" y="20437"/>
                  </a:lnTo>
                  <a:lnTo>
                    <a:pt x="90568" y="20168"/>
                  </a:lnTo>
                  <a:lnTo>
                    <a:pt x="90837" y="19966"/>
                  </a:lnTo>
                  <a:lnTo>
                    <a:pt x="90938" y="19899"/>
                  </a:lnTo>
                  <a:lnTo>
                    <a:pt x="91039" y="19865"/>
                  </a:lnTo>
                  <a:close/>
                  <a:moveTo>
                    <a:pt x="92756" y="19798"/>
                  </a:moveTo>
                  <a:lnTo>
                    <a:pt x="92891" y="19831"/>
                  </a:lnTo>
                  <a:lnTo>
                    <a:pt x="93059" y="19899"/>
                  </a:lnTo>
                  <a:lnTo>
                    <a:pt x="93227" y="20000"/>
                  </a:lnTo>
                  <a:lnTo>
                    <a:pt x="93396" y="20168"/>
                  </a:lnTo>
                  <a:lnTo>
                    <a:pt x="93429" y="20404"/>
                  </a:lnTo>
                  <a:lnTo>
                    <a:pt x="93396" y="20639"/>
                  </a:lnTo>
                  <a:lnTo>
                    <a:pt x="93396" y="21144"/>
                  </a:lnTo>
                  <a:lnTo>
                    <a:pt x="93328" y="23265"/>
                  </a:lnTo>
                  <a:lnTo>
                    <a:pt x="93295" y="24343"/>
                  </a:lnTo>
                  <a:lnTo>
                    <a:pt x="93261" y="25420"/>
                  </a:lnTo>
                  <a:lnTo>
                    <a:pt x="93261" y="25959"/>
                  </a:lnTo>
                  <a:lnTo>
                    <a:pt x="93194" y="26531"/>
                  </a:lnTo>
                  <a:lnTo>
                    <a:pt x="93126" y="26767"/>
                  </a:lnTo>
                  <a:lnTo>
                    <a:pt x="93025" y="26935"/>
                  </a:lnTo>
                  <a:lnTo>
                    <a:pt x="92857" y="27036"/>
                  </a:lnTo>
                  <a:lnTo>
                    <a:pt x="92655" y="27104"/>
                  </a:lnTo>
                  <a:lnTo>
                    <a:pt x="92453" y="27104"/>
                  </a:lnTo>
                  <a:lnTo>
                    <a:pt x="92251" y="27070"/>
                  </a:lnTo>
                  <a:lnTo>
                    <a:pt x="92015" y="27036"/>
                  </a:lnTo>
                  <a:lnTo>
                    <a:pt x="91847" y="26935"/>
                  </a:lnTo>
                  <a:lnTo>
                    <a:pt x="91881" y="26902"/>
                  </a:lnTo>
                  <a:lnTo>
                    <a:pt x="91881" y="26834"/>
                  </a:lnTo>
                  <a:lnTo>
                    <a:pt x="92116" y="23366"/>
                  </a:lnTo>
                  <a:lnTo>
                    <a:pt x="92251" y="21784"/>
                  </a:lnTo>
                  <a:lnTo>
                    <a:pt x="92285" y="21010"/>
                  </a:lnTo>
                  <a:lnTo>
                    <a:pt x="92318" y="20202"/>
                  </a:lnTo>
                  <a:lnTo>
                    <a:pt x="92352" y="20168"/>
                  </a:lnTo>
                  <a:lnTo>
                    <a:pt x="92419" y="20000"/>
                  </a:lnTo>
                  <a:lnTo>
                    <a:pt x="92520" y="19899"/>
                  </a:lnTo>
                  <a:lnTo>
                    <a:pt x="92655" y="19831"/>
                  </a:lnTo>
                  <a:lnTo>
                    <a:pt x="92756" y="19798"/>
                  </a:lnTo>
                  <a:close/>
                  <a:moveTo>
                    <a:pt x="90467" y="14444"/>
                  </a:moveTo>
                  <a:lnTo>
                    <a:pt x="90265" y="14781"/>
                  </a:lnTo>
                  <a:lnTo>
                    <a:pt x="90096" y="15118"/>
                  </a:lnTo>
                  <a:lnTo>
                    <a:pt x="89962" y="15522"/>
                  </a:lnTo>
                  <a:lnTo>
                    <a:pt x="89827" y="15926"/>
                  </a:lnTo>
                  <a:lnTo>
                    <a:pt x="89659" y="16767"/>
                  </a:lnTo>
                  <a:lnTo>
                    <a:pt x="89524" y="17542"/>
                  </a:lnTo>
                  <a:lnTo>
                    <a:pt x="89423" y="18249"/>
                  </a:lnTo>
                  <a:lnTo>
                    <a:pt x="89356" y="18990"/>
                  </a:lnTo>
                  <a:lnTo>
                    <a:pt x="89322" y="19730"/>
                  </a:lnTo>
                  <a:lnTo>
                    <a:pt x="89356" y="20471"/>
                  </a:lnTo>
                  <a:lnTo>
                    <a:pt x="89288" y="20505"/>
                  </a:lnTo>
                  <a:lnTo>
                    <a:pt x="89288" y="20572"/>
                  </a:lnTo>
                  <a:lnTo>
                    <a:pt x="89288" y="20606"/>
                  </a:lnTo>
                  <a:lnTo>
                    <a:pt x="89255" y="20505"/>
                  </a:lnTo>
                  <a:lnTo>
                    <a:pt x="89086" y="20774"/>
                  </a:lnTo>
                  <a:lnTo>
                    <a:pt x="88952" y="21077"/>
                  </a:lnTo>
                  <a:lnTo>
                    <a:pt x="88884" y="21414"/>
                  </a:lnTo>
                  <a:lnTo>
                    <a:pt x="88817" y="21750"/>
                  </a:lnTo>
                  <a:lnTo>
                    <a:pt x="88783" y="22457"/>
                  </a:lnTo>
                  <a:lnTo>
                    <a:pt x="88783" y="23097"/>
                  </a:lnTo>
                  <a:lnTo>
                    <a:pt x="88750" y="23871"/>
                  </a:lnTo>
                  <a:lnTo>
                    <a:pt x="88716" y="24679"/>
                  </a:lnTo>
                  <a:lnTo>
                    <a:pt x="88750" y="25083"/>
                  </a:lnTo>
                  <a:lnTo>
                    <a:pt x="88783" y="25487"/>
                  </a:lnTo>
                  <a:lnTo>
                    <a:pt x="88851" y="25858"/>
                  </a:lnTo>
                  <a:lnTo>
                    <a:pt x="88952" y="26262"/>
                  </a:lnTo>
                  <a:lnTo>
                    <a:pt x="88985" y="26295"/>
                  </a:lnTo>
                  <a:lnTo>
                    <a:pt x="88918" y="26598"/>
                  </a:lnTo>
                  <a:lnTo>
                    <a:pt x="88851" y="26868"/>
                  </a:lnTo>
                  <a:lnTo>
                    <a:pt x="88716" y="27137"/>
                  </a:lnTo>
                  <a:lnTo>
                    <a:pt x="88548" y="27407"/>
                  </a:lnTo>
                  <a:lnTo>
                    <a:pt x="88413" y="27036"/>
                  </a:lnTo>
                  <a:lnTo>
                    <a:pt x="88278" y="26666"/>
                  </a:lnTo>
                  <a:lnTo>
                    <a:pt x="88211" y="26262"/>
                  </a:lnTo>
                  <a:lnTo>
                    <a:pt x="88177" y="25858"/>
                  </a:lnTo>
                  <a:lnTo>
                    <a:pt x="88110" y="25083"/>
                  </a:lnTo>
                  <a:lnTo>
                    <a:pt x="88076" y="24275"/>
                  </a:lnTo>
                  <a:lnTo>
                    <a:pt x="88009" y="22558"/>
                  </a:lnTo>
                  <a:lnTo>
                    <a:pt x="88009" y="21717"/>
                  </a:lnTo>
                  <a:lnTo>
                    <a:pt x="88043" y="20841"/>
                  </a:lnTo>
                  <a:lnTo>
                    <a:pt x="88110" y="20000"/>
                  </a:lnTo>
                  <a:lnTo>
                    <a:pt x="88211" y="19192"/>
                  </a:lnTo>
                  <a:lnTo>
                    <a:pt x="88346" y="18350"/>
                  </a:lnTo>
                  <a:lnTo>
                    <a:pt x="88514" y="17542"/>
                  </a:lnTo>
                  <a:lnTo>
                    <a:pt x="88750" y="16734"/>
                  </a:lnTo>
                  <a:lnTo>
                    <a:pt x="89053" y="15959"/>
                  </a:lnTo>
                  <a:lnTo>
                    <a:pt x="89389" y="15185"/>
                  </a:lnTo>
                  <a:lnTo>
                    <a:pt x="89726" y="14444"/>
                  </a:lnTo>
                  <a:close/>
                  <a:moveTo>
                    <a:pt x="99692" y="22558"/>
                  </a:moveTo>
                  <a:lnTo>
                    <a:pt x="99826" y="22626"/>
                  </a:lnTo>
                  <a:lnTo>
                    <a:pt x="99961" y="22727"/>
                  </a:lnTo>
                  <a:lnTo>
                    <a:pt x="100096" y="22861"/>
                  </a:lnTo>
                  <a:lnTo>
                    <a:pt x="100230" y="23030"/>
                  </a:lnTo>
                  <a:lnTo>
                    <a:pt x="100264" y="23198"/>
                  </a:lnTo>
                  <a:lnTo>
                    <a:pt x="100264" y="23366"/>
                  </a:lnTo>
                  <a:lnTo>
                    <a:pt x="100230" y="23737"/>
                  </a:lnTo>
                  <a:lnTo>
                    <a:pt x="100264" y="23804"/>
                  </a:lnTo>
                  <a:lnTo>
                    <a:pt x="100331" y="23838"/>
                  </a:lnTo>
                  <a:lnTo>
                    <a:pt x="99860" y="24309"/>
                  </a:lnTo>
                  <a:lnTo>
                    <a:pt x="99389" y="24780"/>
                  </a:lnTo>
                  <a:lnTo>
                    <a:pt x="98547" y="25790"/>
                  </a:lnTo>
                  <a:lnTo>
                    <a:pt x="97907" y="26464"/>
                  </a:lnTo>
                  <a:lnTo>
                    <a:pt x="97200" y="27104"/>
                  </a:lnTo>
                  <a:lnTo>
                    <a:pt x="96527" y="27710"/>
                  </a:lnTo>
                  <a:lnTo>
                    <a:pt x="95887" y="28383"/>
                  </a:lnTo>
                  <a:lnTo>
                    <a:pt x="95584" y="28383"/>
                  </a:lnTo>
                  <a:lnTo>
                    <a:pt x="95450" y="28349"/>
                  </a:lnTo>
                  <a:lnTo>
                    <a:pt x="95349" y="28282"/>
                  </a:lnTo>
                  <a:lnTo>
                    <a:pt x="95180" y="28080"/>
                  </a:lnTo>
                  <a:lnTo>
                    <a:pt x="95012" y="27878"/>
                  </a:lnTo>
                  <a:lnTo>
                    <a:pt x="94978" y="27811"/>
                  </a:lnTo>
                  <a:lnTo>
                    <a:pt x="94945" y="27710"/>
                  </a:lnTo>
                  <a:lnTo>
                    <a:pt x="94945" y="27508"/>
                  </a:lnTo>
                  <a:lnTo>
                    <a:pt x="95012" y="27339"/>
                  </a:lnTo>
                  <a:lnTo>
                    <a:pt x="95147" y="27137"/>
                  </a:lnTo>
                  <a:lnTo>
                    <a:pt x="95416" y="26801"/>
                  </a:lnTo>
                  <a:lnTo>
                    <a:pt x="95652" y="26531"/>
                  </a:lnTo>
                  <a:lnTo>
                    <a:pt x="96931" y="24949"/>
                  </a:lnTo>
                  <a:lnTo>
                    <a:pt x="97604" y="24208"/>
                  </a:lnTo>
                  <a:lnTo>
                    <a:pt x="98278" y="23467"/>
                  </a:lnTo>
                  <a:lnTo>
                    <a:pt x="98682" y="23063"/>
                  </a:lnTo>
                  <a:lnTo>
                    <a:pt x="98884" y="22861"/>
                  </a:lnTo>
                  <a:lnTo>
                    <a:pt x="99119" y="22693"/>
                  </a:lnTo>
                  <a:lnTo>
                    <a:pt x="99254" y="22626"/>
                  </a:lnTo>
                  <a:lnTo>
                    <a:pt x="99389" y="22558"/>
                  </a:lnTo>
                  <a:close/>
                  <a:moveTo>
                    <a:pt x="100870" y="23905"/>
                  </a:moveTo>
                  <a:lnTo>
                    <a:pt x="100971" y="23972"/>
                  </a:lnTo>
                  <a:lnTo>
                    <a:pt x="98648" y="26464"/>
                  </a:lnTo>
                  <a:lnTo>
                    <a:pt x="97402" y="27743"/>
                  </a:lnTo>
                  <a:lnTo>
                    <a:pt x="96796" y="28383"/>
                  </a:lnTo>
                  <a:lnTo>
                    <a:pt x="96258" y="29090"/>
                  </a:lnTo>
                  <a:lnTo>
                    <a:pt x="96123" y="28989"/>
                  </a:lnTo>
                  <a:lnTo>
                    <a:pt x="96022" y="28922"/>
                  </a:lnTo>
                  <a:lnTo>
                    <a:pt x="96022" y="28888"/>
                  </a:lnTo>
                  <a:lnTo>
                    <a:pt x="96359" y="28652"/>
                  </a:lnTo>
                  <a:lnTo>
                    <a:pt x="96695" y="28383"/>
                  </a:lnTo>
                  <a:lnTo>
                    <a:pt x="96998" y="28080"/>
                  </a:lnTo>
                  <a:lnTo>
                    <a:pt x="97301" y="27777"/>
                  </a:lnTo>
                  <a:lnTo>
                    <a:pt x="97874" y="27137"/>
                  </a:lnTo>
                  <a:lnTo>
                    <a:pt x="98446" y="26497"/>
                  </a:lnTo>
                  <a:lnTo>
                    <a:pt x="99624" y="25184"/>
                  </a:lnTo>
                  <a:lnTo>
                    <a:pt x="100230" y="24511"/>
                  </a:lnTo>
                  <a:lnTo>
                    <a:pt x="100870" y="23905"/>
                  </a:lnTo>
                  <a:close/>
                  <a:moveTo>
                    <a:pt x="101308" y="24511"/>
                  </a:moveTo>
                  <a:lnTo>
                    <a:pt x="101409" y="24780"/>
                  </a:lnTo>
                  <a:lnTo>
                    <a:pt x="101510" y="25016"/>
                  </a:lnTo>
                  <a:lnTo>
                    <a:pt x="101543" y="25252"/>
                  </a:lnTo>
                  <a:lnTo>
                    <a:pt x="101038" y="25790"/>
                  </a:lnTo>
                  <a:lnTo>
                    <a:pt x="100466" y="26295"/>
                  </a:lnTo>
                  <a:lnTo>
                    <a:pt x="99321" y="27339"/>
                  </a:lnTo>
                  <a:lnTo>
                    <a:pt x="98783" y="27878"/>
                  </a:lnTo>
                  <a:lnTo>
                    <a:pt x="98244" y="28417"/>
                  </a:lnTo>
                  <a:lnTo>
                    <a:pt x="97806" y="29023"/>
                  </a:lnTo>
                  <a:lnTo>
                    <a:pt x="97604" y="29326"/>
                  </a:lnTo>
                  <a:lnTo>
                    <a:pt x="97402" y="29629"/>
                  </a:lnTo>
                  <a:lnTo>
                    <a:pt x="96965" y="29561"/>
                  </a:lnTo>
                  <a:lnTo>
                    <a:pt x="96763" y="29494"/>
                  </a:lnTo>
                  <a:lnTo>
                    <a:pt x="96594" y="29393"/>
                  </a:lnTo>
                  <a:lnTo>
                    <a:pt x="96931" y="29090"/>
                  </a:lnTo>
                  <a:lnTo>
                    <a:pt x="97234" y="28787"/>
                  </a:lnTo>
                  <a:lnTo>
                    <a:pt x="97840" y="28147"/>
                  </a:lnTo>
                  <a:lnTo>
                    <a:pt x="98412" y="27508"/>
                  </a:lnTo>
                  <a:lnTo>
                    <a:pt x="98985" y="26868"/>
                  </a:lnTo>
                  <a:lnTo>
                    <a:pt x="100129" y="25689"/>
                  </a:lnTo>
                  <a:lnTo>
                    <a:pt x="101308" y="24511"/>
                  </a:lnTo>
                  <a:close/>
                  <a:moveTo>
                    <a:pt x="101274" y="25858"/>
                  </a:moveTo>
                  <a:lnTo>
                    <a:pt x="101308" y="25891"/>
                  </a:lnTo>
                  <a:lnTo>
                    <a:pt x="101442" y="26026"/>
                  </a:lnTo>
                  <a:lnTo>
                    <a:pt x="101611" y="26093"/>
                  </a:lnTo>
                  <a:lnTo>
                    <a:pt x="101813" y="26127"/>
                  </a:lnTo>
                  <a:lnTo>
                    <a:pt x="101981" y="26093"/>
                  </a:lnTo>
                  <a:lnTo>
                    <a:pt x="101678" y="26666"/>
                  </a:lnTo>
                  <a:lnTo>
                    <a:pt x="101308" y="27205"/>
                  </a:lnTo>
                  <a:lnTo>
                    <a:pt x="100870" y="27710"/>
                  </a:lnTo>
                  <a:lnTo>
                    <a:pt x="100432" y="28181"/>
                  </a:lnTo>
                  <a:lnTo>
                    <a:pt x="99456" y="29191"/>
                  </a:lnTo>
                  <a:lnTo>
                    <a:pt x="98783" y="29797"/>
                  </a:lnTo>
                  <a:lnTo>
                    <a:pt x="98547" y="29999"/>
                  </a:lnTo>
                  <a:lnTo>
                    <a:pt x="98345" y="30100"/>
                  </a:lnTo>
                  <a:lnTo>
                    <a:pt x="98345" y="29864"/>
                  </a:lnTo>
                  <a:lnTo>
                    <a:pt x="98379" y="29831"/>
                  </a:lnTo>
                  <a:lnTo>
                    <a:pt x="98379" y="29763"/>
                  </a:lnTo>
                  <a:lnTo>
                    <a:pt x="98345" y="29696"/>
                  </a:lnTo>
                  <a:lnTo>
                    <a:pt x="98244" y="29460"/>
                  </a:lnTo>
                  <a:lnTo>
                    <a:pt x="98210" y="29393"/>
                  </a:lnTo>
                  <a:lnTo>
                    <a:pt x="98109" y="29292"/>
                  </a:lnTo>
                  <a:lnTo>
                    <a:pt x="98042" y="29225"/>
                  </a:lnTo>
                  <a:lnTo>
                    <a:pt x="97941" y="29191"/>
                  </a:lnTo>
                  <a:lnTo>
                    <a:pt x="98682" y="28383"/>
                  </a:lnTo>
                  <a:lnTo>
                    <a:pt x="99456" y="27575"/>
                  </a:lnTo>
                  <a:lnTo>
                    <a:pt x="100365" y="26733"/>
                  </a:lnTo>
                  <a:lnTo>
                    <a:pt x="100836" y="26295"/>
                  </a:lnTo>
                  <a:lnTo>
                    <a:pt x="101274" y="25858"/>
                  </a:lnTo>
                  <a:close/>
                  <a:moveTo>
                    <a:pt x="106930" y="17171"/>
                  </a:moveTo>
                  <a:lnTo>
                    <a:pt x="106930" y="18114"/>
                  </a:lnTo>
                  <a:lnTo>
                    <a:pt x="106897" y="19023"/>
                  </a:lnTo>
                  <a:lnTo>
                    <a:pt x="106863" y="19495"/>
                  </a:lnTo>
                  <a:lnTo>
                    <a:pt x="106829" y="19932"/>
                  </a:lnTo>
                  <a:lnTo>
                    <a:pt x="106728" y="20404"/>
                  </a:lnTo>
                  <a:lnTo>
                    <a:pt x="106627" y="20841"/>
                  </a:lnTo>
                  <a:lnTo>
                    <a:pt x="106425" y="21380"/>
                  </a:lnTo>
                  <a:lnTo>
                    <a:pt x="106190" y="21919"/>
                  </a:lnTo>
                  <a:lnTo>
                    <a:pt x="105954" y="22457"/>
                  </a:lnTo>
                  <a:lnTo>
                    <a:pt x="105685" y="22996"/>
                  </a:lnTo>
                  <a:lnTo>
                    <a:pt x="105382" y="23535"/>
                  </a:lnTo>
                  <a:lnTo>
                    <a:pt x="105079" y="24040"/>
                  </a:lnTo>
                  <a:lnTo>
                    <a:pt x="104405" y="25016"/>
                  </a:lnTo>
                  <a:lnTo>
                    <a:pt x="104069" y="25487"/>
                  </a:lnTo>
                  <a:lnTo>
                    <a:pt x="103698" y="25925"/>
                  </a:lnTo>
                  <a:lnTo>
                    <a:pt x="102890" y="26801"/>
                  </a:lnTo>
                  <a:lnTo>
                    <a:pt x="102015" y="27642"/>
                  </a:lnTo>
                  <a:lnTo>
                    <a:pt x="101173" y="28450"/>
                  </a:lnTo>
                  <a:lnTo>
                    <a:pt x="100298" y="29225"/>
                  </a:lnTo>
                  <a:lnTo>
                    <a:pt x="99422" y="29965"/>
                  </a:lnTo>
                  <a:lnTo>
                    <a:pt x="98513" y="30672"/>
                  </a:lnTo>
                  <a:lnTo>
                    <a:pt x="97571" y="31346"/>
                  </a:lnTo>
                  <a:lnTo>
                    <a:pt x="97571" y="31177"/>
                  </a:lnTo>
                  <a:lnTo>
                    <a:pt x="97604" y="31043"/>
                  </a:lnTo>
                  <a:lnTo>
                    <a:pt x="97705" y="30740"/>
                  </a:lnTo>
                  <a:lnTo>
                    <a:pt x="97874" y="30403"/>
                  </a:lnTo>
                  <a:lnTo>
                    <a:pt x="98109" y="30134"/>
                  </a:lnTo>
                  <a:lnTo>
                    <a:pt x="98109" y="30201"/>
                  </a:lnTo>
                  <a:lnTo>
                    <a:pt x="98109" y="30268"/>
                  </a:lnTo>
                  <a:lnTo>
                    <a:pt x="98143" y="30302"/>
                  </a:lnTo>
                  <a:lnTo>
                    <a:pt x="98210" y="30336"/>
                  </a:lnTo>
                  <a:lnTo>
                    <a:pt x="98311" y="30302"/>
                  </a:lnTo>
                  <a:lnTo>
                    <a:pt x="98345" y="30235"/>
                  </a:lnTo>
                  <a:lnTo>
                    <a:pt x="98480" y="30235"/>
                  </a:lnTo>
                  <a:lnTo>
                    <a:pt x="98581" y="30167"/>
                  </a:lnTo>
                  <a:lnTo>
                    <a:pt x="98783" y="29999"/>
                  </a:lnTo>
                  <a:lnTo>
                    <a:pt x="100230" y="28619"/>
                  </a:lnTo>
                  <a:lnTo>
                    <a:pt x="100803" y="28080"/>
                  </a:lnTo>
                  <a:lnTo>
                    <a:pt x="101341" y="27474"/>
                  </a:lnTo>
                  <a:lnTo>
                    <a:pt x="101577" y="27171"/>
                  </a:lnTo>
                  <a:lnTo>
                    <a:pt x="101813" y="26834"/>
                  </a:lnTo>
                  <a:lnTo>
                    <a:pt x="102015" y="26497"/>
                  </a:lnTo>
                  <a:lnTo>
                    <a:pt x="102183" y="26127"/>
                  </a:lnTo>
                  <a:lnTo>
                    <a:pt x="102217" y="26060"/>
                  </a:lnTo>
                  <a:lnTo>
                    <a:pt x="102183" y="25992"/>
                  </a:lnTo>
                  <a:lnTo>
                    <a:pt x="102419" y="25858"/>
                  </a:lnTo>
                  <a:lnTo>
                    <a:pt x="102654" y="25656"/>
                  </a:lnTo>
                  <a:lnTo>
                    <a:pt x="102857" y="25454"/>
                  </a:lnTo>
                  <a:lnTo>
                    <a:pt x="103092" y="25218"/>
                  </a:lnTo>
                  <a:lnTo>
                    <a:pt x="103732" y="24410"/>
                  </a:lnTo>
                  <a:lnTo>
                    <a:pt x="104405" y="23669"/>
                  </a:lnTo>
                  <a:lnTo>
                    <a:pt x="104742" y="23265"/>
                  </a:lnTo>
                  <a:lnTo>
                    <a:pt x="105079" y="22895"/>
                  </a:lnTo>
                  <a:lnTo>
                    <a:pt x="105348" y="22491"/>
                  </a:lnTo>
                  <a:lnTo>
                    <a:pt x="105617" y="22053"/>
                  </a:lnTo>
                  <a:lnTo>
                    <a:pt x="105819" y="21616"/>
                  </a:lnTo>
                  <a:lnTo>
                    <a:pt x="105988" y="21144"/>
                  </a:lnTo>
                  <a:lnTo>
                    <a:pt x="106055" y="21144"/>
                  </a:lnTo>
                  <a:lnTo>
                    <a:pt x="106156" y="21111"/>
                  </a:lnTo>
                  <a:lnTo>
                    <a:pt x="106190" y="21111"/>
                  </a:lnTo>
                  <a:lnTo>
                    <a:pt x="106190" y="21144"/>
                  </a:lnTo>
                  <a:lnTo>
                    <a:pt x="106223" y="21111"/>
                  </a:lnTo>
                  <a:lnTo>
                    <a:pt x="106358" y="20976"/>
                  </a:lnTo>
                  <a:lnTo>
                    <a:pt x="106425" y="20774"/>
                  </a:lnTo>
                  <a:lnTo>
                    <a:pt x="106493" y="20370"/>
                  </a:lnTo>
                  <a:lnTo>
                    <a:pt x="106560" y="20033"/>
                  </a:lnTo>
                  <a:lnTo>
                    <a:pt x="106526" y="19697"/>
                  </a:lnTo>
                  <a:lnTo>
                    <a:pt x="106560" y="19663"/>
                  </a:lnTo>
                  <a:lnTo>
                    <a:pt x="106526" y="19596"/>
                  </a:lnTo>
                  <a:lnTo>
                    <a:pt x="106560" y="18990"/>
                  </a:lnTo>
                  <a:lnTo>
                    <a:pt x="106594" y="18417"/>
                  </a:lnTo>
                  <a:lnTo>
                    <a:pt x="106627" y="17845"/>
                  </a:lnTo>
                  <a:lnTo>
                    <a:pt x="106627" y="17508"/>
                  </a:lnTo>
                  <a:lnTo>
                    <a:pt x="106560" y="17239"/>
                  </a:lnTo>
                  <a:lnTo>
                    <a:pt x="106930" y="17171"/>
                  </a:lnTo>
                  <a:close/>
                  <a:moveTo>
                    <a:pt x="1" y="1"/>
                  </a:moveTo>
                  <a:lnTo>
                    <a:pt x="607" y="1011"/>
                  </a:lnTo>
                  <a:lnTo>
                    <a:pt x="1246" y="2021"/>
                  </a:lnTo>
                  <a:lnTo>
                    <a:pt x="2559" y="3974"/>
                  </a:lnTo>
                  <a:lnTo>
                    <a:pt x="4175" y="6263"/>
                  </a:lnTo>
                  <a:lnTo>
                    <a:pt x="5792" y="8519"/>
                  </a:lnTo>
                  <a:lnTo>
                    <a:pt x="7408" y="10640"/>
                  </a:lnTo>
                  <a:lnTo>
                    <a:pt x="9091" y="12727"/>
                  </a:lnTo>
                  <a:lnTo>
                    <a:pt x="9394" y="13098"/>
                  </a:lnTo>
                  <a:lnTo>
                    <a:pt x="9764" y="13468"/>
                  </a:lnTo>
                  <a:lnTo>
                    <a:pt x="10101" y="13805"/>
                  </a:lnTo>
                  <a:lnTo>
                    <a:pt x="10505" y="14074"/>
                  </a:lnTo>
                  <a:lnTo>
                    <a:pt x="10943" y="14343"/>
                  </a:lnTo>
                  <a:lnTo>
                    <a:pt x="11380" y="14512"/>
                  </a:lnTo>
                  <a:lnTo>
                    <a:pt x="11616" y="14579"/>
                  </a:lnTo>
                  <a:lnTo>
                    <a:pt x="11852" y="14646"/>
                  </a:lnTo>
                  <a:lnTo>
                    <a:pt x="12357" y="14646"/>
                  </a:lnTo>
                  <a:lnTo>
                    <a:pt x="12357" y="14747"/>
                  </a:lnTo>
                  <a:lnTo>
                    <a:pt x="12390" y="14781"/>
                  </a:lnTo>
                  <a:lnTo>
                    <a:pt x="12424" y="14781"/>
                  </a:lnTo>
                  <a:lnTo>
                    <a:pt x="19090" y="14714"/>
                  </a:lnTo>
                  <a:lnTo>
                    <a:pt x="25723" y="14613"/>
                  </a:lnTo>
                  <a:lnTo>
                    <a:pt x="32389" y="14478"/>
                  </a:lnTo>
                  <a:lnTo>
                    <a:pt x="39056" y="14377"/>
                  </a:lnTo>
                  <a:lnTo>
                    <a:pt x="41008" y="14343"/>
                  </a:lnTo>
                  <a:lnTo>
                    <a:pt x="40806" y="14882"/>
                  </a:lnTo>
                  <a:lnTo>
                    <a:pt x="40672" y="15454"/>
                  </a:lnTo>
                  <a:lnTo>
                    <a:pt x="40537" y="16027"/>
                  </a:lnTo>
                  <a:lnTo>
                    <a:pt x="40470" y="16599"/>
                  </a:lnTo>
                  <a:lnTo>
                    <a:pt x="40436" y="17171"/>
                  </a:lnTo>
                  <a:lnTo>
                    <a:pt x="40436" y="17744"/>
                  </a:lnTo>
                  <a:lnTo>
                    <a:pt x="40470" y="18350"/>
                  </a:lnTo>
                  <a:lnTo>
                    <a:pt x="40503" y="18922"/>
                  </a:lnTo>
                  <a:lnTo>
                    <a:pt x="40571" y="19360"/>
                  </a:lnTo>
                  <a:lnTo>
                    <a:pt x="40672" y="19831"/>
                  </a:lnTo>
                  <a:lnTo>
                    <a:pt x="40806" y="20303"/>
                  </a:lnTo>
                  <a:lnTo>
                    <a:pt x="40975" y="20740"/>
                  </a:lnTo>
                  <a:lnTo>
                    <a:pt x="41177" y="21178"/>
                  </a:lnTo>
                  <a:lnTo>
                    <a:pt x="41446" y="21548"/>
                  </a:lnTo>
                  <a:lnTo>
                    <a:pt x="41614" y="21717"/>
                  </a:lnTo>
                  <a:lnTo>
                    <a:pt x="41783" y="21851"/>
                  </a:lnTo>
                  <a:lnTo>
                    <a:pt x="41985" y="21986"/>
                  </a:lnTo>
                  <a:lnTo>
                    <a:pt x="42187" y="22121"/>
                  </a:lnTo>
                  <a:lnTo>
                    <a:pt x="42389" y="22188"/>
                  </a:lnTo>
                  <a:lnTo>
                    <a:pt x="42624" y="22255"/>
                  </a:lnTo>
                  <a:lnTo>
                    <a:pt x="42860" y="22289"/>
                  </a:lnTo>
                  <a:lnTo>
                    <a:pt x="43567" y="22289"/>
                  </a:lnTo>
                  <a:lnTo>
                    <a:pt x="44038" y="22255"/>
                  </a:lnTo>
                  <a:lnTo>
                    <a:pt x="46968" y="22222"/>
                  </a:lnTo>
                  <a:lnTo>
                    <a:pt x="52792" y="22087"/>
                  </a:lnTo>
                  <a:lnTo>
                    <a:pt x="58347" y="21986"/>
                  </a:lnTo>
                  <a:lnTo>
                    <a:pt x="59526" y="21986"/>
                  </a:lnTo>
                  <a:lnTo>
                    <a:pt x="60738" y="21952"/>
                  </a:lnTo>
                  <a:lnTo>
                    <a:pt x="61310" y="21919"/>
                  </a:lnTo>
                  <a:lnTo>
                    <a:pt x="61916" y="21818"/>
                  </a:lnTo>
                  <a:lnTo>
                    <a:pt x="62489" y="21683"/>
                  </a:lnTo>
                  <a:lnTo>
                    <a:pt x="63061" y="21515"/>
                  </a:lnTo>
                  <a:lnTo>
                    <a:pt x="63499" y="21313"/>
                  </a:lnTo>
                  <a:lnTo>
                    <a:pt x="63903" y="21043"/>
                  </a:lnTo>
                  <a:lnTo>
                    <a:pt x="64239" y="20740"/>
                  </a:lnTo>
                  <a:lnTo>
                    <a:pt x="64542" y="20370"/>
                  </a:lnTo>
                  <a:lnTo>
                    <a:pt x="64778" y="19966"/>
                  </a:lnTo>
                  <a:lnTo>
                    <a:pt x="64980" y="19562"/>
                  </a:lnTo>
                  <a:lnTo>
                    <a:pt x="65115" y="19091"/>
                  </a:lnTo>
                  <a:lnTo>
                    <a:pt x="65216" y="18619"/>
                  </a:lnTo>
                  <a:lnTo>
                    <a:pt x="65283" y="18047"/>
                  </a:lnTo>
                  <a:lnTo>
                    <a:pt x="65283" y="17474"/>
                  </a:lnTo>
                  <a:lnTo>
                    <a:pt x="65182" y="16936"/>
                  </a:lnTo>
                  <a:lnTo>
                    <a:pt x="65081" y="16363"/>
                  </a:lnTo>
                  <a:lnTo>
                    <a:pt x="64913" y="15825"/>
                  </a:lnTo>
                  <a:lnTo>
                    <a:pt x="64711" y="15286"/>
                  </a:lnTo>
                  <a:lnTo>
                    <a:pt x="64239" y="14242"/>
                  </a:lnTo>
                  <a:lnTo>
                    <a:pt x="71848" y="14242"/>
                  </a:lnTo>
                  <a:lnTo>
                    <a:pt x="77774" y="14276"/>
                  </a:lnTo>
                  <a:lnTo>
                    <a:pt x="89625" y="14444"/>
                  </a:lnTo>
                  <a:lnTo>
                    <a:pt x="89389" y="14747"/>
                  </a:lnTo>
                  <a:lnTo>
                    <a:pt x="89187" y="15118"/>
                  </a:lnTo>
                  <a:lnTo>
                    <a:pt x="88985" y="15454"/>
                  </a:lnTo>
                  <a:lnTo>
                    <a:pt x="88817" y="15825"/>
                  </a:lnTo>
                  <a:lnTo>
                    <a:pt x="88514" y="16599"/>
                  </a:lnTo>
                  <a:lnTo>
                    <a:pt x="88278" y="17373"/>
                  </a:lnTo>
                  <a:lnTo>
                    <a:pt x="88110" y="18181"/>
                  </a:lnTo>
                  <a:lnTo>
                    <a:pt x="87975" y="18990"/>
                  </a:lnTo>
                  <a:lnTo>
                    <a:pt x="87874" y="19798"/>
                  </a:lnTo>
                  <a:lnTo>
                    <a:pt x="87773" y="20572"/>
                  </a:lnTo>
                  <a:lnTo>
                    <a:pt x="87740" y="21582"/>
                  </a:lnTo>
                  <a:lnTo>
                    <a:pt x="87740" y="22558"/>
                  </a:lnTo>
                  <a:lnTo>
                    <a:pt x="87773" y="23568"/>
                  </a:lnTo>
                  <a:lnTo>
                    <a:pt x="87841" y="24545"/>
                  </a:lnTo>
                  <a:lnTo>
                    <a:pt x="87874" y="25353"/>
                  </a:lnTo>
                  <a:lnTo>
                    <a:pt x="87942" y="26161"/>
                  </a:lnTo>
                  <a:lnTo>
                    <a:pt x="88043" y="26565"/>
                  </a:lnTo>
                  <a:lnTo>
                    <a:pt x="88110" y="26935"/>
                  </a:lnTo>
                  <a:lnTo>
                    <a:pt x="88245" y="27339"/>
                  </a:lnTo>
                  <a:lnTo>
                    <a:pt x="88413" y="27676"/>
                  </a:lnTo>
                  <a:lnTo>
                    <a:pt x="88480" y="27710"/>
                  </a:lnTo>
                  <a:lnTo>
                    <a:pt x="88514" y="27743"/>
                  </a:lnTo>
                  <a:lnTo>
                    <a:pt x="88581" y="27743"/>
                  </a:lnTo>
                  <a:lnTo>
                    <a:pt x="88615" y="27710"/>
                  </a:lnTo>
                  <a:lnTo>
                    <a:pt x="88851" y="27407"/>
                  </a:lnTo>
                  <a:lnTo>
                    <a:pt x="89053" y="27036"/>
                  </a:lnTo>
                  <a:lnTo>
                    <a:pt x="89154" y="26700"/>
                  </a:lnTo>
                  <a:lnTo>
                    <a:pt x="89187" y="26497"/>
                  </a:lnTo>
                  <a:lnTo>
                    <a:pt x="89221" y="26295"/>
                  </a:lnTo>
                  <a:lnTo>
                    <a:pt x="89255" y="26295"/>
                  </a:lnTo>
                  <a:lnTo>
                    <a:pt x="89255" y="26262"/>
                  </a:lnTo>
                  <a:lnTo>
                    <a:pt x="89288" y="26228"/>
                  </a:lnTo>
                  <a:lnTo>
                    <a:pt x="89255" y="26194"/>
                  </a:lnTo>
                  <a:lnTo>
                    <a:pt x="89288" y="26093"/>
                  </a:lnTo>
                  <a:lnTo>
                    <a:pt x="89356" y="25992"/>
                  </a:lnTo>
                  <a:lnTo>
                    <a:pt x="89457" y="25858"/>
                  </a:lnTo>
                  <a:lnTo>
                    <a:pt x="89591" y="25757"/>
                  </a:lnTo>
                  <a:lnTo>
                    <a:pt x="89726" y="25723"/>
                  </a:lnTo>
                  <a:lnTo>
                    <a:pt x="89692" y="26228"/>
                  </a:lnTo>
                  <a:lnTo>
                    <a:pt x="89692" y="26295"/>
                  </a:lnTo>
                  <a:lnTo>
                    <a:pt x="89726" y="26329"/>
                  </a:lnTo>
                  <a:lnTo>
                    <a:pt x="89827" y="26329"/>
                  </a:lnTo>
                  <a:lnTo>
                    <a:pt x="89995" y="26565"/>
                  </a:lnTo>
                  <a:lnTo>
                    <a:pt x="90197" y="26733"/>
                  </a:lnTo>
                  <a:lnTo>
                    <a:pt x="90433" y="26868"/>
                  </a:lnTo>
                  <a:lnTo>
                    <a:pt x="90669" y="26969"/>
                  </a:lnTo>
                  <a:lnTo>
                    <a:pt x="90770" y="26969"/>
                  </a:lnTo>
                  <a:lnTo>
                    <a:pt x="90770" y="27171"/>
                  </a:lnTo>
                  <a:lnTo>
                    <a:pt x="90770" y="27205"/>
                  </a:lnTo>
                  <a:lnTo>
                    <a:pt x="90803" y="27238"/>
                  </a:lnTo>
                  <a:lnTo>
                    <a:pt x="90871" y="27272"/>
                  </a:lnTo>
                  <a:lnTo>
                    <a:pt x="90972" y="27238"/>
                  </a:lnTo>
                  <a:lnTo>
                    <a:pt x="91005" y="27205"/>
                  </a:lnTo>
                  <a:lnTo>
                    <a:pt x="91005" y="27171"/>
                  </a:lnTo>
                  <a:lnTo>
                    <a:pt x="91005" y="26935"/>
                  </a:lnTo>
                  <a:lnTo>
                    <a:pt x="91140" y="26868"/>
                  </a:lnTo>
                  <a:lnTo>
                    <a:pt x="91241" y="26767"/>
                  </a:lnTo>
                  <a:lnTo>
                    <a:pt x="91241" y="26834"/>
                  </a:lnTo>
                  <a:lnTo>
                    <a:pt x="91308" y="26868"/>
                  </a:lnTo>
                  <a:lnTo>
                    <a:pt x="91679" y="26868"/>
                  </a:lnTo>
                  <a:lnTo>
                    <a:pt x="91679" y="26902"/>
                  </a:lnTo>
                  <a:lnTo>
                    <a:pt x="91712" y="26935"/>
                  </a:lnTo>
                  <a:lnTo>
                    <a:pt x="91746" y="26935"/>
                  </a:lnTo>
                  <a:lnTo>
                    <a:pt x="91914" y="27104"/>
                  </a:lnTo>
                  <a:lnTo>
                    <a:pt x="92116" y="27238"/>
                  </a:lnTo>
                  <a:lnTo>
                    <a:pt x="92285" y="27306"/>
                  </a:lnTo>
                  <a:lnTo>
                    <a:pt x="92487" y="27339"/>
                  </a:lnTo>
                  <a:lnTo>
                    <a:pt x="92689" y="27339"/>
                  </a:lnTo>
                  <a:lnTo>
                    <a:pt x="92891" y="27238"/>
                  </a:lnTo>
                  <a:lnTo>
                    <a:pt x="93059" y="27104"/>
                  </a:lnTo>
                  <a:lnTo>
                    <a:pt x="93194" y="26935"/>
                  </a:lnTo>
                  <a:lnTo>
                    <a:pt x="93295" y="26801"/>
                  </a:lnTo>
                  <a:lnTo>
                    <a:pt x="93328" y="26632"/>
                  </a:lnTo>
                  <a:lnTo>
                    <a:pt x="93396" y="26329"/>
                  </a:lnTo>
                  <a:lnTo>
                    <a:pt x="93429" y="25992"/>
                  </a:lnTo>
                  <a:lnTo>
                    <a:pt x="93429" y="25656"/>
                  </a:lnTo>
                  <a:lnTo>
                    <a:pt x="93530" y="23265"/>
                  </a:lnTo>
                  <a:lnTo>
                    <a:pt x="93598" y="21144"/>
                  </a:lnTo>
                  <a:lnTo>
                    <a:pt x="93631" y="20740"/>
                  </a:lnTo>
                  <a:lnTo>
                    <a:pt x="93631" y="20336"/>
                  </a:lnTo>
                  <a:lnTo>
                    <a:pt x="93631" y="20134"/>
                  </a:lnTo>
                  <a:lnTo>
                    <a:pt x="93598" y="19966"/>
                  </a:lnTo>
                  <a:lnTo>
                    <a:pt x="93530" y="19764"/>
                  </a:lnTo>
                  <a:lnTo>
                    <a:pt x="93463" y="19596"/>
                  </a:lnTo>
                  <a:lnTo>
                    <a:pt x="93328" y="19461"/>
                  </a:lnTo>
                  <a:lnTo>
                    <a:pt x="93160" y="19394"/>
                  </a:lnTo>
                  <a:lnTo>
                    <a:pt x="93025" y="19360"/>
                  </a:lnTo>
                  <a:lnTo>
                    <a:pt x="92857" y="19394"/>
                  </a:lnTo>
                  <a:lnTo>
                    <a:pt x="92722" y="19495"/>
                  </a:lnTo>
                  <a:lnTo>
                    <a:pt x="92554" y="19596"/>
                  </a:lnTo>
                  <a:lnTo>
                    <a:pt x="92285" y="19831"/>
                  </a:lnTo>
                  <a:lnTo>
                    <a:pt x="92251" y="19798"/>
                  </a:lnTo>
                  <a:lnTo>
                    <a:pt x="92217" y="19798"/>
                  </a:lnTo>
                  <a:lnTo>
                    <a:pt x="92184" y="19831"/>
                  </a:lnTo>
                  <a:lnTo>
                    <a:pt x="92150" y="19865"/>
                  </a:lnTo>
                  <a:lnTo>
                    <a:pt x="92150" y="19932"/>
                  </a:lnTo>
                  <a:lnTo>
                    <a:pt x="91914" y="19966"/>
                  </a:lnTo>
                  <a:lnTo>
                    <a:pt x="91679" y="19966"/>
                  </a:lnTo>
                  <a:lnTo>
                    <a:pt x="91645" y="19932"/>
                  </a:lnTo>
                  <a:lnTo>
                    <a:pt x="91578" y="19932"/>
                  </a:lnTo>
                  <a:lnTo>
                    <a:pt x="91544" y="19966"/>
                  </a:lnTo>
                  <a:lnTo>
                    <a:pt x="91510" y="19899"/>
                  </a:lnTo>
                  <a:lnTo>
                    <a:pt x="91342" y="19764"/>
                  </a:lnTo>
                  <a:lnTo>
                    <a:pt x="91241" y="19663"/>
                  </a:lnTo>
                  <a:lnTo>
                    <a:pt x="91140" y="19663"/>
                  </a:lnTo>
                  <a:lnTo>
                    <a:pt x="90904" y="19730"/>
                  </a:lnTo>
                  <a:lnTo>
                    <a:pt x="90669" y="19865"/>
                  </a:lnTo>
                  <a:lnTo>
                    <a:pt x="90433" y="20033"/>
                  </a:lnTo>
                  <a:lnTo>
                    <a:pt x="90265" y="20235"/>
                  </a:lnTo>
                  <a:lnTo>
                    <a:pt x="90231" y="20202"/>
                  </a:lnTo>
                  <a:lnTo>
                    <a:pt x="90164" y="20202"/>
                  </a:lnTo>
                  <a:lnTo>
                    <a:pt x="90130" y="20235"/>
                  </a:lnTo>
                  <a:lnTo>
                    <a:pt x="90063" y="20808"/>
                  </a:lnTo>
                  <a:lnTo>
                    <a:pt x="89659" y="20808"/>
                  </a:lnTo>
                  <a:lnTo>
                    <a:pt x="89591" y="20740"/>
                  </a:lnTo>
                  <a:lnTo>
                    <a:pt x="89625" y="19899"/>
                  </a:lnTo>
                  <a:lnTo>
                    <a:pt x="89659" y="19057"/>
                  </a:lnTo>
                  <a:lnTo>
                    <a:pt x="89692" y="18215"/>
                  </a:lnTo>
                  <a:lnTo>
                    <a:pt x="89827" y="17340"/>
                  </a:lnTo>
                  <a:lnTo>
                    <a:pt x="89962" y="16633"/>
                  </a:lnTo>
                  <a:lnTo>
                    <a:pt x="90130" y="15892"/>
                  </a:lnTo>
                  <a:lnTo>
                    <a:pt x="90366" y="15185"/>
                  </a:lnTo>
                  <a:lnTo>
                    <a:pt x="90467" y="14815"/>
                  </a:lnTo>
                  <a:lnTo>
                    <a:pt x="90500" y="14478"/>
                  </a:lnTo>
                  <a:lnTo>
                    <a:pt x="90500" y="14444"/>
                  </a:lnTo>
                  <a:lnTo>
                    <a:pt x="92756" y="14478"/>
                  </a:lnTo>
                  <a:lnTo>
                    <a:pt x="92992" y="14545"/>
                  </a:lnTo>
                  <a:lnTo>
                    <a:pt x="93497" y="14545"/>
                  </a:lnTo>
                  <a:lnTo>
                    <a:pt x="93732" y="14512"/>
                  </a:lnTo>
                  <a:lnTo>
                    <a:pt x="93901" y="14512"/>
                  </a:lnTo>
                  <a:lnTo>
                    <a:pt x="93968" y="14478"/>
                  </a:lnTo>
                  <a:lnTo>
                    <a:pt x="94002" y="14411"/>
                  </a:lnTo>
                  <a:lnTo>
                    <a:pt x="94271" y="14276"/>
                  </a:lnTo>
                  <a:lnTo>
                    <a:pt x="94507" y="14141"/>
                  </a:lnTo>
                  <a:lnTo>
                    <a:pt x="94743" y="13973"/>
                  </a:lnTo>
                  <a:lnTo>
                    <a:pt x="94978" y="13771"/>
                  </a:lnTo>
                  <a:lnTo>
                    <a:pt x="95382" y="13367"/>
                  </a:lnTo>
                  <a:lnTo>
                    <a:pt x="95753" y="12929"/>
                  </a:lnTo>
                  <a:lnTo>
                    <a:pt x="96325" y="12155"/>
                  </a:lnTo>
                  <a:lnTo>
                    <a:pt x="96392" y="12155"/>
                  </a:lnTo>
                  <a:lnTo>
                    <a:pt x="96426" y="12121"/>
                  </a:lnTo>
                  <a:lnTo>
                    <a:pt x="96426" y="12054"/>
                  </a:lnTo>
                  <a:lnTo>
                    <a:pt x="97907" y="10135"/>
                  </a:lnTo>
                  <a:lnTo>
                    <a:pt x="98446" y="10303"/>
                  </a:lnTo>
                  <a:lnTo>
                    <a:pt x="98985" y="10404"/>
                  </a:lnTo>
                  <a:lnTo>
                    <a:pt x="99557" y="10505"/>
                  </a:lnTo>
                  <a:lnTo>
                    <a:pt x="100096" y="10640"/>
                  </a:lnTo>
                  <a:lnTo>
                    <a:pt x="100769" y="10876"/>
                  </a:lnTo>
                  <a:lnTo>
                    <a:pt x="101442" y="11179"/>
                  </a:lnTo>
                  <a:lnTo>
                    <a:pt x="102082" y="11549"/>
                  </a:lnTo>
                  <a:lnTo>
                    <a:pt x="102722" y="11953"/>
                  </a:lnTo>
                  <a:lnTo>
                    <a:pt x="103294" y="12391"/>
                  </a:lnTo>
                  <a:lnTo>
                    <a:pt x="103867" y="12862"/>
                  </a:lnTo>
                  <a:lnTo>
                    <a:pt x="104405" y="13367"/>
                  </a:lnTo>
                  <a:lnTo>
                    <a:pt x="104910" y="13906"/>
                  </a:lnTo>
                  <a:lnTo>
                    <a:pt x="105382" y="14512"/>
                  </a:lnTo>
                  <a:lnTo>
                    <a:pt x="105584" y="14815"/>
                  </a:lnTo>
                  <a:lnTo>
                    <a:pt x="105752" y="15118"/>
                  </a:lnTo>
                  <a:lnTo>
                    <a:pt x="105920" y="15454"/>
                  </a:lnTo>
                  <a:lnTo>
                    <a:pt x="106055" y="15791"/>
                  </a:lnTo>
                  <a:lnTo>
                    <a:pt x="106156" y="16128"/>
                  </a:lnTo>
                  <a:lnTo>
                    <a:pt x="106223" y="16498"/>
                  </a:lnTo>
                  <a:lnTo>
                    <a:pt x="106257" y="16565"/>
                  </a:lnTo>
                  <a:lnTo>
                    <a:pt x="106291" y="16599"/>
                  </a:lnTo>
                  <a:lnTo>
                    <a:pt x="106291" y="16902"/>
                  </a:lnTo>
                  <a:lnTo>
                    <a:pt x="106324" y="17171"/>
                  </a:lnTo>
                  <a:lnTo>
                    <a:pt x="106358" y="17239"/>
                  </a:lnTo>
                  <a:lnTo>
                    <a:pt x="106425" y="17272"/>
                  </a:lnTo>
                  <a:lnTo>
                    <a:pt x="106392" y="17542"/>
                  </a:lnTo>
                  <a:lnTo>
                    <a:pt x="106392" y="17878"/>
                  </a:lnTo>
                  <a:lnTo>
                    <a:pt x="106425" y="18417"/>
                  </a:lnTo>
                  <a:lnTo>
                    <a:pt x="106392" y="19023"/>
                  </a:lnTo>
                  <a:lnTo>
                    <a:pt x="106324" y="19596"/>
                  </a:lnTo>
                  <a:lnTo>
                    <a:pt x="106223" y="19663"/>
                  </a:lnTo>
                  <a:lnTo>
                    <a:pt x="106156" y="19730"/>
                  </a:lnTo>
                  <a:lnTo>
                    <a:pt x="105988" y="19966"/>
                  </a:lnTo>
                  <a:lnTo>
                    <a:pt x="105887" y="20202"/>
                  </a:lnTo>
                  <a:lnTo>
                    <a:pt x="105819" y="20404"/>
                  </a:lnTo>
                  <a:lnTo>
                    <a:pt x="105786" y="20673"/>
                  </a:lnTo>
                  <a:lnTo>
                    <a:pt x="105786" y="20808"/>
                  </a:lnTo>
                  <a:lnTo>
                    <a:pt x="105853" y="20976"/>
                  </a:lnTo>
                  <a:lnTo>
                    <a:pt x="105718" y="21313"/>
                  </a:lnTo>
                  <a:lnTo>
                    <a:pt x="105550" y="21683"/>
                  </a:lnTo>
                  <a:lnTo>
                    <a:pt x="105382" y="21986"/>
                  </a:lnTo>
                  <a:lnTo>
                    <a:pt x="105180" y="22323"/>
                  </a:lnTo>
                  <a:lnTo>
                    <a:pt x="104742" y="22929"/>
                  </a:lnTo>
                  <a:lnTo>
                    <a:pt x="104237" y="23501"/>
                  </a:lnTo>
                  <a:lnTo>
                    <a:pt x="103059" y="24814"/>
                  </a:lnTo>
                  <a:lnTo>
                    <a:pt x="102722" y="25184"/>
                  </a:lnTo>
                  <a:lnTo>
                    <a:pt x="102553" y="25420"/>
                  </a:lnTo>
                  <a:lnTo>
                    <a:pt x="102351" y="25622"/>
                  </a:lnTo>
                  <a:lnTo>
                    <a:pt x="102116" y="25757"/>
                  </a:lnTo>
                  <a:lnTo>
                    <a:pt x="101880" y="25858"/>
                  </a:lnTo>
                  <a:lnTo>
                    <a:pt x="101745" y="25891"/>
                  </a:lnTo>
                  <a:lnTo>
                    <a:pt x="101644" y="25891"/>
                  </a:lnTo>
                  <a:lnTo>
                    <a:pt x="101510" y="25858"/>
                  </a:lnTo>
                  <a:lnTo>
                    <a:pt x="101375" y="25790"/>
                  </a:lnTo>
                  <a:lnTo>
                    <a:pt x="101341" y="25790"/>
                  </a:lnTo>
                  <a:lnTo>
                    <a:pt x="101712" y="25420"/>
                  </a:lnTo>
                  <a:lnTo>
                    <a:pt x="101779" y="25386"/>
                  </a:lnTo>
                  <a:lnTo>
                    <a:pt x="101813" y="25319"/>
                  </a:lnTo>
                  <a:lnTo>
                    <a:pt x="101813" y="25285"/>
                  </a:lnTo>
                  <a:lnTo>
                    <a:pt x="101813" y="25252"/>
                  </a:lnTo>
                  <a:lnTo>
                    <a:pt x="101813" y="25218"/>
                  </a:lnTo>
                  <a:lnTo>
                    <a:pt x="101712" y="24881"/>
                  </a:lnTo>
                  <a:lnTo>
                    <a:pt x="101577" y="24545"/>
                  </a:lnTo>
                  <a:lnTo>
                    <a:pt x="101476" y="24343"/>
                  </a:lnTo>
                  <a:lnTo>
                    <a:pt x="101510" y="24309"/>
                  </a:lnTo>
                  <a:lnTo>
                    <a:pt x="101543" y="24275"/>
                  </a:lnTo>
                  <a:lnTo>
                    <a:pt x="101510" y="24208"/>
                  </a:lnTo>
                  <a:lnTo>
                    <a:pt x="101442" y="24174"/>
                  </a:lnTo>
                  <a:lnTo>
                    <a:pt x="101375" y="24208"/>
                  </a:lnTo>
                  <a:lnTo>
                    <a:pt x="101308" y="24141"/>
                  </a:lnTo>
                  <a:lnTo>
                    <a:pt x="101207" y="24141"/>
                  </a:lnTo>
                  <a:lnTo>
                    <a:pt x="101173" y="24174"/>
                  </a:lnTo>
                  <a:lnTo>
                    <a:pt x="101173" y="24208"/>
                  </a:lnTo>
                  <a:lnTo>
                    <a:pt x="101207" y="24242"/>
                  </a:lnTo>
                  <a:lnTo>
                    <a:pt x="101207" y="24275"/>
                  </a:lnTo>
                  <a:lnTo>
                    <a:pt x="101207" y="24309"/>
                  </a:lnTo>
                  <a:lnTo>
                    <a:pt x="101240" y="24343"/>
                  </a:lnTo>
                  <a:lnTo>
                    <a:pt x="100062" y="25555"/>
                  </a:lnTo>
                  <a:lnTo>
                    <a:pt x="98884" y="26733"/>
                  </a:lnTo>
                  <a:lnTo>
                    <a:pt x="97638" y="28013"/>
                  </a:lnTo>
                  <a:lnTo>
                    <a:pt x="97066" y="28652"/>
                  </a:lnTo>
                  <a:lnTo>
                    <a:pt x="96796" y="28989"/>
                  </a:lnTo>
                  <a:lnTo>
                    <a:pt x="96561" y="29359"/>
                  </a:lnTo>
                  <a:lnTo>
                    <a:pt x="96325" y="29191"/>
                  </a:lnTo>
                  <a:lnTo>
                    <a:pt x="96998" y="28585"/>
                  </a:lnTo>
                  <a:lnTo>
                    <a:pt x="97604" y="27912"/>
                  </a:lnTo>
                  <a:lnTo>
                    <a:pt x="98816" y="26598"/>
                  </a:lnTo>
                  <a:lnTo>
                    <a:pt x="101308" y="23871"/>
                  </a:lnTo>
                  <a:lnTo>
                    <a:pt x="101341" y="23804"/>
                  </a:lnTo>
                  <a:lnTo>
                    <a:pt x="101308" y="23770"/>
                  </a:lnTo>
                  <a:lnTo>
                    <a:pt x="101240" y="23737"/>
                  </a:lnTo>
                  <a:lnTo>
                    <a:pt x="101173" y="23770"/>
                  </a:lnTo>
                  <a:lnTo>
                    <a:pt x="101072" y="23871"/>
                  </a:lnTo>
                  <a:lnTo>
                    <a:pt x="101005" y="23770"/>
                  </a:lnTo>
                  <a:lnTo>
                    <a:pt x="101106" y="23669"/>
                  </a:lnTo>
                  <a:lnTo>
                    <a:pt x="101139" y="23636"/>
                  </a:lnTo>
                  <a:lnTo>
                    <a:pt x="101139" y="23602"/>
                  </a:lnTo>
                  <a:lnTo>
                    <a:pt x="101072" y="23602"/>
                  </a:lnTo>
                  <a:lnTo>
                    <a:pt x="100971" y="23703"/>
                  </a:lnTo>
                  <a:lnTo>
                    <a:pt x="100870" y="23568"/>
                  </a:lnTo>
                  <a:lnTo>
                    <a:pt x="100803" y="23501"/>
                  </a:lnTo>
                  <a:lnTo>
                    <a:pt x="100735" y="23535"/>
                  </a:lnTo>
                  <a:lnTo>
                    <a:pt x="100466" y="23737"/>
                  </a:lnTo>
                  <a:lnTo>
                    <a:pt x="100466" y="23501"/>
                  </a:lnTo>
                  <a:lnTo>
                    <a:pt x="100466" y="23232"/>
                  </a:lnTo>
                  <a:lnTo>
                    <a:pt x="100399" y="22962"/>
                  </a:lnTo>
                  <a:lnTo>
                    <a:pt x="100331" y="22727"/>
                  </a:lnTo>
                  <a:lnTo>
                    <a:pt x="100230" y="22525"/>
                  </a:lnTo>
                  <a:lnTo>
                    <a:pt x="100129" y="22457"/>
                  </a:lnTo>
                  <a:lnTo>
                    <a:pt x="100062" y="22390"/>
                  </a:lnTo>
                  <a:lnTo>
                    <a:pt x="99961" y="22323"/>
                  </a:lnTo>
                  <a:lnTo>
                    <a:pt x="99826" y="22289"/>
                  </a:lnTo>
                  <a:lnTo>
                    <a:pt x="99557" y="22289"/>
                  </a:lnTo>
                  <a:lnTo>
                    <a:pt x="99220" y="22390"/>
                  </a:lnTo>
                  <a:lnTo>
                    <a:pt x="98951" y="22525"/>
                  </a:lnTo>
                  <a:lnTo>
                    <a:pt x="98715" y="22727"/>
                  </a:lnTo>
                  <a:lnTo>
                    <a:pt x="98480" y="22929"/>
                  </a:lnTo>
                  <a:lnTo>
                    <a:pt x="97672" y="23737"/>
                  </a:lnTo>
                  <a:lnTo>
                    <a:pt x="96931" y="24612"/>
                  </a:lnTo>
                  <a:lnTo>
                    <a:pt x="96291" y="25386"/>
                  </a:lnTo>
                  <a:lnTo>
                    <a:pt x="95652" y="26161"/>
                  </a:lnTo>
                  <a:lnTo>
                    <a:pt x="95147" y="26767"/>
                  </a:lnTo>
                  <a:lnTo>
                    <a:pt x="94911" y="27070"/>
                  </a:lnTo>
                  <a:lnTo>
                    <a:pt x="94810" y="27272"/>
                  </a:lnTo>
                  <a:lnTo>
                    <a:pt x="94743" y="27440"/>
                  </a:lnTo>
                  <a:lnTo>
                    <a:pt x="94709" y="27541"/>
                  </a:lnTo>
                  <a:lnTo>
                    <a:pt x="94709" y="27676"/>
                  </a:lnTo>
                  <a:lnTo>
                    <a:pt x="94743" y="27777"/>
                  </a:lnTo>
                  <a:lnTo>
                    <a:pt x="94776" y="27912"/>
                  </a:lnTo>
                  <a:lnTo>
                    <a:pt x="94911" y="28114"/>
                  </a:lnTo>
                  <a:lnTo>
                    <a:pt x="95046" y="28316"/>
                  </a:lnTo>
                  <a:lnTo>
                    <a:pt x="95248" y="28484"/>
                  </a:lnTo>
                  <a:lnTo>
                    <a:pt x="95416" y="28585"/>
                  </a:lnTo>
                  <a:lnTo>
                    <a:pt x="95584" y="28619"/>
                  </a:lnTo>
                  <a:lnTo>
                    <a:pt x="95786" y="28585"/>
                  </a:lnTo>
                  <a:lnTo>
                    <a:pt x="95854" y="28585"/>
                  </a:lnTo>
                  <a:lnTo>
                    <a:pt x="95854" y="28551"/>
                  </a:lnTo>
                  <a:lnTo>
                    <a:pt x="95887" y="28551"/>
                  </a:lnTo>
                  <a:lnTo>
                    <a:pt x="95921" y="28518"/>
                  </a:lnTo>
                  <a:lnTo>
                    <a:pt x="96628" y="27945"/>
                  </a:lnTo>
                  <a:lnTo>
                    <a:pt x="97268" y="27339"/>
                  </a:lnTo>
                  <a:lnTo>
                    <a:pt x="97907" y="26733"/>
                  </a:lnTo>
                  <a:lnTo>
                    <a:pt x="98513" y="26093"/>
                  </a:lnTo>
                  <a:lnTo>
                    <a:pt x="99119" y="25386"/>
                  </a:lnTo>
                  <a:lnTo>
                    <a:pt x="99725" y="24713"/>
                  </a:lnTo>
                  <a:lnTo>
                    <a:pt x="99995" y="24376"/>
                  </a:lnTo>
                  <a:lnTo>
                    <a:pt x="100331" y="24073"/>
                  </a:lnTo>
                  <a:lnTo>
                    <a:pt x="100500" y="23939"/>
                  </a:lnTo>
                  <a:lnTo>
                    <a:pt x="100601" y="23838"/>
                  </a:lnTo>
                  <a:lnTo>
                    <a:pt x="100702" y="23838"/>
                  </a:lnTo>
                  <a:lnTo>
                    <a:pt x="100803" y="23871"/>
                  </a:lnTo>
                  <a:lnTo>
                    <a:pt x="100230" y="24444"/>
                  </a:lnTo>
                  <a:lnTo>
                    <a:pt x="99658" y="25050"/>
                  </a:lnTo>
                  <a:lnTo>
                    <a:pt x="98513" y="26262"/>
                  </a:lnTo>
                  <a:lnTo>
                    <a:pt x="97907" y="26935"/>
                  </a:lnTo>
                  <a:lnTo>
                    <a:pt x="97268" y="27609"/>
                  </a:lnTo>
                  <a:lnTo>
                    <a:pt x="96965" y="27912"/>
                  </a:lnTo>
                  <a:lnTo>
                    <a:pt x="96628" y="28215"/>
                  </a:lnTo>
                  <a:lnTo>
                    <a:pt x="96291" y="28518"/>
                  </a:lnTo>
                  <a:lnTo>
                    <a:pt x="95955" y="28821"/>
                  </a:lnTo>
                  <a:lnTo>
                    <a:pt x="95955" y="28787"/>
                  </a:lnTo>
                  <a:lnTo>
                    <a:pt x="95921" y="28686"/>
                  </a:lnTo>
                  <a:lnTo>
                    <a:pt x="95887" y="28686"/>
                  </a:lnTo>
                  <a:lnTo>
                    <a:pt x="95887" y="28652"/>
                  </a:lnTo>
                  <a:lnTo>
                    <a:pt x="95820" y="28652"/>
                  </a:lnTo>
                  <a:lnTo>
                    <a:pt x="95753" y="28686"/>
                  </a:lnTo>
                  <a:lnTo>
                    <a:pt x="95753" y="28753"/>
                  </a:lnTo>
                  <a:lnTo>
                    <a:pt x="95820" y="28922"/>
                  </a:lnTo>
                  <a:lnTo>
                    <a:pt x="95887" y="29056"/>
                  </a:lnTo>
                  <a:lnTo>
                    <a:pt x="96022" y="29191"/>
                  </a:lnTo>
                  <a:lnTo>
                    <a:pt x="96157" y="29258"/>
                  </a:lnTo>
                  <a:lnTo>
                    <a:pt x="96224" y="29258"/>
                  </a:lnTo>
                  <a:lnTo>
                    <a:pt x="96291" y="29427"/>
                  </a:lnTo>
                  <a:lnTo>
                    <a:pt x="96392" y="29561"/>
                  </a:lnTo>
                  <a:lnTo>
                    <a:pt x="96561" y="29662"/>
                  </a:lnTo>
                  <a:lnTo>
                    <a:pt x="96729" y="29730"/>
                  </a:lnTo>
                  <a:lnTo>
                    <a:pt x="97133" y="29831"/>
                  </a:lnTo>
                  <a:lnTo>
                    <a:pt x="97436" y="29898"/>
                  </a:lnTo>
                  <a:lnTo>
                    <a:pt x="97537" y="29864"/>
                  </a:lnTo>
                  <a:lnTo>
                    <a:pt x="97571" y="29831"/>
                  </a:lnTo>
                  <a:lnTo>
                    <a:pt x="97571" y="29730"/>
                  </a:lnTo>
                  <a:lnTo>
                    <a:pt x="97503" y="29662"/>
                  </a:lnTo>
                  <a:lnTo>
                    <a:pt x="97806" y="29359"/>
                  </a:lnTo>
                  <a:lnTo>
                    <a:pt x="97975" y="29460"/>
                  </a:lnTo>
                  <a:lnTo>
                    <a:pt x="98042" y="29561"/>
                  </a:lnTo>
                  <a:lnTo>
                    <a:pt x="98076" y="29662"/>
                  </a:lnTo>
                  <a:lnTo>
                    <a:pt x="98109" y="29797"/>
                  </a:lnTo>
                  <a:lnTo>
                    <a:pt x="97941" y="30033"/>
                  </a:lnTo>
                  <a:lnTo>
                    <a:pt x="97773" y="30235"/>
                  </a:lnTo>
                  <a:lnTo>
                    <a:pt x="97604" y="30470"/>
                  </a:lnTo>
                  <a:lnTo>
                    <a:pt x="97470" y="30740"/>
                  </a:lnTo>
                  <a:lnTo>
                    <a:pt x="97402" y="30908"/>
                  </a:lnTo>
                  <a:lnTo>
                    <a:pt x="97369" y="31110"/>
                  </a:lnTo>
                  <a:lnTo>
                    <a:pt x="97369" y="31312"/>
                  </a:lnTo>
                  <a:lnTo>
                    <a:pt x="97402" y="31379"/>
                  </a:lnTo>
                  <a:lnTo>
                    <a:pt x="97470" y="31447"/>
                  </a:lnTo>
                  <a:lnTo>
                    <a:pt x="97436" y="31514"/>
                  </a:lnTo>
                  <a:lnTo>
                    <a:pt x="97470" y="31581"/>
                  </a:lnTo>
                  <a:lnTo>
                    <a:pt x="97537" y="31615"/>
                  </a:lnTo>
                  <a:lnTo>
                    <a:pt x="97604" y="31581"/>
                  </a:lnTo>
                  <a:lnTo>
                    <a:pt x="98547" y="30908"/>
                  </a:lnTo>
                  <a:lnTo>
                    <a:pt x="99490" y="30201"/>
                  </a:lnTo>
                  <a:lnTo>
                    <a:pt x="100399" y="29494"/>
                  </a:lnTo>
                  <a:lnTo>
                    <a:pt x="101274" y="28720"/>
                  </a:lnTo>
                  <a:lnTo>
                    <a:pt x="102149" y="27912"/>
                  </a:lnTo>
                  <a:lnTo>
                    <a:pt x="102958" y="27070"/>
                  </a:lnTo>
                  <a:lnTo>
                    <a:pt x="103732" y="26228"/>
                  </a:lnTo>
                  <a:lnTo>
                    <a:pt x="104473" y="25319"/>
                  </a:lnTo>
                  <a:lnTo>
                    <a:pt x="104809" y="24848"/>
                  </a:lnTo>
                  <a:lnTo>
                    <a:pt x="105146" y="24343"/>
                  </a:lnTo>
                  <a:lnTo>
                    <a:pt x="105449" y="23838"/>
                  </a:lnTo>
                  <a:lnTo>
                    <a:pt x="105752" y="23299"/>
                  </a:lnTo>
                  <a:lnTo>
                    <a:pt x="106257" y="22222"/>
                  </a:lnTo>
                  <a:lnTo>
                    <a:pt x="106728" y="21111"/>
                  </a:lnTo>
                  <a:lnTo>
                    <a:pt x="106897" y="20606"/>
                  </a:lnTo>
                  <a:lnTo>
                    <a:pt x="106998" y="20067"/>
                  </a:lnTo>
                  <a:lnTo>
                    <a:pt x="107065" y="19528"/>
                  </a:lnTo>
                  <a:lnTo>
                    <a:pt x="107099" y="18990"/>
                  </a:lnTo>
                  <a:lnTo>
                    <a:pt x="107166" y="17104"/>
                  </a:lnTo>
                  <a:lnTo>
                    <a:pt x="107166" y="17037"/>
                  </a:lnTo>
                  <a:lnTo>
                    <a:pt x="107166" y="16969"/>
                  </a:lnTo>
                  <a:lnTo>
                    <a:pt x="107132" y="16027"/>
                  </a:lnTo>
                  <a:lnTo>
                    <a:pt x="107099" y="15993"/>
                  </a:lnTo>
                  <a:lnTo>
                    <a:pt x="107031" y="15993"/>
                  </a:lnTo>
                  <a:lnTo>
                    <a:pt x="106998" y="16027"/>
                  </a:lnTo>
                  <a:lnTo>
                    <a:pt x="106998" y="15993"/>
                  </a:lnTo>
                  <a:lnTo>
                    <a:pt x="107099" y="15892"/>
                  </a:lnTo>
                  <a:lnTo>
                    <a:pt x="107132" y="15825"/>
                  </a:lnTo>
                  <a:lnTo>
                    <a:pt x="107099" y="15791"/>
                  </a:lnTo>
                  <a:lnTo>
                    <a:pt x="107031" y="15724"/>
                  </a:lnTo>
                  <a:lnTo>
                    <a:pt x="106964" y="15724"/>
                  </a:lnTo>
                  <a:lnTo>
                    <a:pt x="106829" y="15050"/>
                  </a:lnTo>
                  <a:lnTo>
                    <a:pt x="106627" y="14411"/>
                  </a:lnTo>
                  <a:lnTo>
                    <a:pt x="106392" y="13805"/>
                  </a:lnTo>
                  <a:lnTo>
                    <a:pt x="106089" y="13199"/>
                  </a:lnTo>
                  <a:lnTo>
                    <a:pt x="105752" y="12626"/>
                  </a:lnTo>
                  <a:lnTo>
                    <a:pt x="105382" y="12088"/>
                  </a:lnTo>
                  <a:lnTo>
                    <a:pt x="104944" y="11549"/>
                  </a:lnTo>
                  <a:lnTo>
                    <a:pt x="104439" y="11078"/>
                  </a:lnTo>
                  <a:lnTo>
                    <a:pt x="104170" y="10842"/>
                  </a:lnTo>
                  <a:lnTo>
                    <a:pt x="103867" y="10606"/>
                  </a:lnTo>
                  <a:lnTo>
                    <a:pt x="103261" y="10202"/>
                  </a:lnTo>
                  <a:lnTo>
                    <a:pt x="102621" y="9865"/>
                  </a:lnTo>
                  <a:lnTo>
                    <a:pt x="101981" y="9562"/>
                  </a:lnTo>
                  <a:lnTo>
                    <a:pt x="101274" y="9293"/>
                  </a:lnTo>
                  <a:lnTo>
                    <a:pt x="100500" y="9024"/>
                  </a:lnTo>
                  <a:lnTo>
                    <a:pt x="100129" y="8923"/>
                  </a:lnTo>
                  <a:lnTo>
                    <a:pt x="99725" y="8822"/>
                  </a:lnTo>
                  <a:lnTo>
                    <a:pt x="99321" y="8788"/>
                  </a:lnTo>
                  <a:lnTo>
                    <a:pt x="98951" y="8754"/>
                  </a:lnTo>
                  <a:lnTo>
                    <a:pt x="99187" y="8485"/>
                  </a:lnTo>
                  <a:lnTo>
                    <a:pt x="105718" y="1"/>
                  </a:lnTo>
                  <a:lnTo>
                    <a:pt x="105415" y="1"/>
                  </a:lnTo>
                  <a:lnTo>
                    <a:pt x="99826" y="7273"/>
                  </a:lnTo>
                  <a:lnTo>
                    <a:pt x="97739" y="9933"/>
                  </a:lnTo>
                  <a:lnTo>
                    <a:pt x="97537" y="9966"/>
                  </a:lnTo>
                  <a:lnTo>
                    <a:pt x="97672" y="10034"/>
                  </a:lnTo>
                  <a:lnTo>
                    <a:pt x="96695" y="11313"/>
                  </a:lnTo>
                  <a:lnTo>
                    <a:pt x="96224" y="11919"/>
                  </a:lnTo>
                  <a:lnTo>
                    <a:pt x="69424" y="12054"/>
                  </a:lnTo>
                  <a:lnTo>
                    <a:pt x="42624" y="12088"/>
                  </a:lnTo>
                  <a:lnTo>
                    <a:pt x="34308" y="12088"/>
                  </a:lnTo>
                  <a:lnTo>
                    <a:pt x="25959" y="12054"/>
                  </a:lnTo>
                  <a:lnTo>
                    <a:pt x="17643" y="12020"/>
                  </a:lnTo>
                  <a:lnTo>
                    <a:pt x="13502" y="12054"/>
                  </a:lnTo>
                  <a:lnTo>
                    <a:pt x="9327" y="12088"/>
                  </a:lnTo>
                  <a:lnTo>
                    <a:pt x="9259" y="12121"/>
                  </a:lnTo>
                  <a:lnTo>
                    <a:pt x="9226" y="12189"/>
                  </a:lnTo>
                  <a:lnTo>
                    <a:pt x="9259" y="12256"/>
                  </a:lnTo>
                  <a:lnTo>
                    <a:pt x="9327" y="12290"/>
                  </a:lnTo>
                  <a:lnTo>
                    <a:pt x="16027" y="12357"/>
                  </a:lnTo>
                  <a:lnTo>
                    <a:pt x="22760" y="12357"/>
                  </a:lnTo>
                  <a:lnTo>
                    <a:pt x="36194" y="12323"/>
                  </a:lnTo>
                  <a:lnTo>
                    <a:pt x="63027" y="12290"/>
                  </a:lnTo>
                  <a:lnTo>
                    <a:pt x="79558" y="12256"/>
                  </a:lnTo>
                  <a:lnTo>
                    <a:pt x="96056" y="12155"/>
                  </a:lnTo>
                  <a:lnTo>
                    <a:pt x="95584" y="12795"/>
                  </a:lnTo>
                  <a:lnTo>
                    <a:pt x="95315" y="13131"/>
                  </a:lnTo>
                  <a:lnTo>
                    <a:pt x="95046" y="13401"/>
                  </a:lnTo>
                  <a:lnTo>
                    <a:pt x="94743" y="13704"/>
                  </a:lnTo>
                  <a:lnTo>
                    <a:pt x="94439" y="13939"/>
                  </a:lnTo>
                  <a:lnTo>
                    <a:pt x="94136" y="14108"/>
                  </a:lnTo>
                  <a:lnTo>
                    <a:pt x="93800" y="14276"/>
                  </a:lnTo>
                  <a:lnTo>
                    <a:pt x="87100" y="14175"/>
                  </a:lnTo>
                  <a:lnTo>
                    <a:pt x="80366" y="14074"/>
                  </a:lnTo>
                  <a:lnTo>
                    <a:pt x="73666" y="14040"/>
                  </a:lnTo>
                  <a:lnTo>
                    <a:pt x="66966" y="14007"/>
                  </a:lnTo>
                  <a:lnTo>
                    <a:pt x="53533" y="14007"/>
                  </a:lnTo>
                  <a:lnTo>
                    <a:pt x="46833" y="14074"/>
                  </a:lnTo>
                  <a:lnTo>
                    <a:pt x="40133" y="14141"/>
                  </a:lnTo>
                  <a:lnTo>
                    <a:pt x="26295" y="14310"/>
                  </a:lnTo>
                  <a:lnTo>
                    <a:pt x="19393" y="14444"/>
                  </a:lnTo>
                  <a:lnTo>
                    <a:pt x="12458" y="14613"/>
                  </a:lnTo>
                  <a:lnTo>
                    <a:pt x="12458" y="14613"/>
                  </a:lnTo>
                  <a:lnTo>
                    <a:pt x="12491" y="14512"/>
                  </a:lnTo>
                  <a:lnTo>
                    <a:pt x="12491" y="14444"/>
                  </a:lnTo>
                  <a:lnTo>
                    <a:pt x="12458" y="14377"/>
                  </a:lnTo>
                  <a:lnTo>
                    <a:pt x="12357" y="14343"/>
                  </a:lnTo>
                  <a:lnTo>
                    <a:pt x="12087" y="14343"/>
                  </a:lnTo>
                  <a:lnTo>
                    <a:pt x="11784" y="14310"/>
                  </a:lnTo>
                  <a:lnTo>
                    <a:pt x="11549" y="14276"/>
                  </a:lnTo>
                  <a:lnTo>
                    <a:pt x="11279" y="14175"/>
                  </a:lnTo>
                  <a:lnTo>
                    <a:pt x="11044" y="14074"/>
                  </a:lnTo>
                  <a:lnTo>
                    <a:pt x="10808" y="13939"/>
                  </a:lnTo>
                  <a:lnTo>
                    <a:pt x="10337" y="13603"/>
                  </a:lnTo>
                  <a:lnTo>
                    <a:pt x="9933" y="13232"/>
                  </a:lnTo>
                  <a:lnTo>
                    <a:pt x="9562" y="12795"/>
                  </a:lnTo>
                  <a:lnTo>
                    <a:pt x="8855" y="11953"/>
                  </a:lnTo>
                  <a:lnTo>
                    <a:pt x="7206" y="9865"/>
                  </a:lnTo>
                  <a:lnTo>
                    <a:pt x="5623" y="7778"/>
                  </a:lnTo>
                  <a:lnTo>
                    <a:pt x="4108" y="5691"/>
                  </a:lnTo>
                  <a:lnTo>
                    <a:pt x="2694" y="3603"/>
                  </a:lnTo>
                  <a:lnTo>
                    <a:pt x="2088" y="2728"/>
                  </a:lnTo>
                  <a:lnTo>
                    <a:pt x="1516" y="1819"/>
                  </a:lnTo>
                  <a:lnTo>
                    <a:pt x="943" y="910"/>
                  </a:lnTo>
                  <a:lnTo>
                    <a:pt x="337"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17"/>
            <p:cNvSpPr/>
            <p:nvPr/>
          </p:nvSpPr>
          <p:spPr>
            <a:xfrm>
              <a:off x="1324836" y="-6007"/>
              <a:ext cx="487541" cy="711252"/>
            </a:xfrm>
            <a:custGeom>
              <a:avLst/>
              <a:gdLst/>
              <a:ahLst/>
              <a:cxnLst/>
              <a:rect l="l" t="t" r="r" b="b"/>
              <a:pathLst>
                <a:path w="7340" h="10708" extrusionOk="0">
                  <a:moveTo>
                    <a:pt x="0" y="1"/>
                  </a:moveTo>
                  <a:lnTo>
                    <a:pt x="236" y="405"/>
                  </a:lnTo>
                  <a:lnTo>
                    <a:pt x="472" y="775"/>
                  </a:lnTo>
                  <a:lnTo>
                    <a:pt x="977" y="1516"/>
                  </a:lnTo>
                  <a:lnTo>
                    <a:pt x="1953" y="3031"/>
                  </a:lnTo>
                  <a:lnTo>
                    <a:pt x="2963" y="4512"/>
                  </a:lnTo>
                  <a:lnTo>
                    <a:pt x="7037" y="10640"/>
                  </a:lnTo>
                  <a:lnTo>
                    <a:pt x="7104" y="10674"/>
                  </a:lnTo>
                  <a:lnTo>
                    <a:pt x="7138" y="10707"/>
                  </a:lnTo>
                  <a:lnTo>
                    <a:pt x="7205" y="10707"/>
                  </a:lnTo>
                  <a:lnTo>
                    <a:pt x="7272" y="10674"/>
                  </a:lnTo>
                  <a:lnTo>
                    <a:pt x="7306" y="10640"/>
                  </a:lnTo>
                  <a:lnTo>
                    <a:pt x="7340" y="10606"/>
                  </a:lnTo>
                  <a:lnTo>
                    <a:pt x="7340" y="10539"/>
                  </a:lnTo>
                  <a:lnTo>
                    <a:pt x="7306" y="10471"/>
                  </a:lnTo>
                  <a:lnTo>
                    <a:pt x="3401" y="4546"/>
                  </a:lnTo>
                  <a:lnTo>
                    <a:pt x="1381" y="1583"/>
                  </a:lnTo>
                  <a:lnTo>
                    <a:pt x="909" y="876"/>
                  </a:lnTo>
                  <a:lnTo>
                    <a:pt x="472" y="1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 name="Google Shape;14;p17"/>
          <p:cNvGrpSpPr/>
          <p:nvPr/>
        </p:nvGrpSpPr>
        <p:grpSpPr>
          <a:xfrm>
            <a:off x="-7999" y="2430147"/>
            <a:ext cx="1642550" cy="1505293"/>
            <a:chOff x="-7997" y="3247832"/>
            <a:chExt cx="2193869" cy="2010543"/>
          </a:xfrm>
        </p:grpSpPr>
        <p:sp>
          <p:nvSpPr>
            <p:cNvPr id="15" name="Google Shape;15;p17"/>
            <p:cNvSpPr/>
            <p:nvPr/>
          </p:nvSpPr>
          <p:spPr>
            <a:xfrm>
              <a:off x="-7997" y="4475586"/>
              <a:ext cx="315374" cy="89538"/>
            </a:xfrm>
            <a:custGeom>
              <a:avLst/>
              <a:gdLst/>
              <a:ahLst/>
              <a:cxnLst/>
              <a:rect l="l" t="t" r="r" b="b"/>
              <a:pathLst>
                <a:path w="4748" h="1348" extrusionOk="0">
                  <a:moveTo>
                    <a:pt x="4714" y="1"/>
                  </a:moveTo>
                  <a:lnTo>
                    <a:pt x="3737" y="203"/>
                  </a:lnTo>
                  <a:lnTo>
                    <a:pt x="2727" y="438"/>
                  </a:lnTo>
                  <a:lnTo>
                    <a:pt x="1751" y="708"/>
                  </a:lnTo>
                  <a:lnTo>
                    <a:pt x="774" y="943"/>
                  </a:lnTo>
                  <a:lnTo>
                    <a:pt x="0" y="1112"/>
                  </a:lnTo>
                  <a:lnTo>
                    <a:pt x="0" y="1347"/>
                  </a:lnTo>
                  <a:lnTo>
                    <a:pt x="1313" y="1044"/>
                  </a:lnTo>
                  <a:lnTo>
                    <a:pt x="2188" y="842"/>
                  </a:lnTo>
                  <a:lnTo>
                    <a:pt x="3064" y="640"/>
                  </a:lnTo>
                  <a:lnTo>
                    <a:pt x="3905" y="371"/>
                  </a:lnTo>
                  <a:lnTo>
                    <a:pt x="4343" y="236"/>
                  </a:lnTo>
                  <a:lnTo>
                    <a:pt x="4747" y="68"/>
                  </a:lnTo>
                  <a:lnTo>
                    <a:pt x="4747" y="34"/>
                  </a:lnTo>
                  <a:lnTo>
                    <a:pt x="4714"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17"/>
            <p:cNvSpPr/>
            <p:nvPr/>
          </p:nvSpPr>
          <p:spPr>
            <a:xfrm>
              <a:off x="-7997" y="4374956"/>
              <a:ext cx="310857" cy="96246"/>
            </a:xfrm>
            <a:custGeom>
              <a:avLst/>
              <a:gdLst/>
              <a:ahLst/>
              <a:cxnLst/>
              <a:rect l="l" t="t" r="r" b="b"/>
              <a:pathLst>
                <a:path w="4680" h="1449" extrusionOk="0">
                  <a:moveTo>
                    <a:pt x="4646" y="0"/>
                  </a:moveTo>
                  <a:lnTo>
                    <a:pt x="4209" y="68"/>
                  </a:lnTo>
                  <a:lnTo>
                    <a:pt x="3737" y="169"/>
                  </a:lnTo>
                  <a:lnTo>
                    <a:pt x="2828" y="371"/>
                  </a:lnTo>
                  <a:lnTo>
                    <a:pt x="1044" y="909"/>
                  </a:lnTo>
                  <a:lnTo>
                    <a:pt x="0" y="1145"/>
                  </a:lnTo>
                  <a:lnTo>
                    <a:pt x="0" y="1448"/>
                  </a:lnTo>
                  <a:lnTo>
                    <a:pt x="1111" y="1145"/>
                  </a:lnTo>
                  <a:lnTo>
                    <a:pt x="2895" y="640"/>
                  </a:lnTo>
                  <a:lnTo>
                    <a:pt x="3804" y="371"/>
                  </a:lnTo>
                  <a:lnTo>
                    <a:pt x="4242" y="202"/>
                  </a:lnTo>
                  <a:lnTo>
                    <a:pt x="4680" y="34"/>
                  </a:lnTo>
                  <a:lnTo>
                    <a:pt x="4680"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17"/>
            <p:cNvSpPr/>
            <p:nvPr/>
          </p:nvSpPr>
          <p:spPr>
            <a:xfrm>
              <a:off x="-7997" y="4187113"/>
              <a:ext cx="257188" cy="62703"/>
            </a:xfrm>
            <a:custGeom>
              <a:avLst/>
              <a:gdLst/>
              <a:ahLst/>
              <a:cxnLst/>
              <a:rect l="l" t="t" r="r" b="b"/>
              <a:pathLst>
                <a:path w="3872" h="944" extrusionOk="0">
                  <a:moveTo>
                    <a:pt x="3064" y="0"/>
                  </a:moveTo>
                  <a:lnTo>
                    <a:pt x="2323" y="135"/>
                  </a:lnTo>
                  <a:lnTo>
                    <a:pt x="1582" y="270"/>
                  </a:lnTo>
                  <a:lnTo>
                    <a:pt x="842" y="472"/>
                  </a:lnTo>
                  <a:lnTo>
                    <a:pt x="0" y="707"/>
                  </a:lnTo>
                  <a:lnTo>
                    <a:pt x="0" y="943"/>
                  </a:lnTo>
                  <a:lnTo>
                    <a:pt x="909" y="674"/>
                  </a:lnTo>
                  <a:lnTo>
                    <a:pt x="1616" y="505"/>
                  </a:lnTo>
                  <a:lnTo>
                    <a:pt x="2357" y="337"/>
                  </a:lnTo>
                  <a:lnTo>
                    <a:pt x="3838" y="34"/>
                  </a:lnTo>
                  <a:lnTo>
                    <a:pt x="3872" y="34"/>
                  </a:lnTo>
                  <a:lnTo>
                    <a:pt x="3838"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17"/>
            <p:cNvSpPr/>
            <p:nvPr/>
          </p:nvSpPr>
          <p:spPr>
            <a:xfrm>
              <a:off x="-7997" y="4238524"/>
              <a:ext cx="261705" cy="85087"/>
            </a:xfrm>
            <a:custGeom>
              <a:avLst/>
              <a:gdLst/>
              <a:ahLst/>
              <a:cxnLst/>
              <a:rect l="l" t="t" r="r" b="b"/>
              <a:pathLst>
                <a:path w="3940" h="1281" extrusionOk="0">
                  <a:moveTo>
                    <a:pt x="3905" y="1"/>
                  </a:moveTo>
                  <a:lnTo>
                    <a:pt x="3535" y="68"/>
                  </a:lnTo>
                  <a:lnTo>
                    <a:pt x="3165" y="169"/>
                  </a:lnTo>
                  <a:lnTo>
                    <a:pt x="2390" y="371"/>
                  </a:lnTo>
                  <a:lnTo>
                    <a:pt x="909" y="842"/>
                  </a:lnTo>
                  <a:lnTo>
                    <a:pt x="0" y="1078"/>
                  </a:lnTo>
                  <a:lnTo>
                    <a:pt x="0" y="1280"/>
                  </a:lnTo>
                  <a:lnTo>
                    <a:pt x="976" y="1011"/>
                  </a:lnTo>
                  <a:lnTo>
                    <a:pt x="2458" y="607"/>
                  </a:lnTo>
                  <a:lnTo>
                    <a:pt x="3232" y="337"/>
                  </a:lnTo>
                  <a:lnTo>
                    <a:pt x="3569" y="203"/>
                  </a:lnTo>
                  <a:lnTo>
                    <a:pt x="3939" y="34"/>
                  </a:lnTo>
                  <a:lnTo>
                    <a:pt x="3905"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17"/>
            <p:cNvSpPr/>
            <p:nvPr/>
          </p:nvSpPr>
          <p:spPr>
            <a:xfrm>
              <a:off x="-7997" y="4634336"/>
              <a:ext cx="373494" cy="98505"/>
            </a:xfrm>
            <a:custGeom>
              <a:avLst/>
              <a:gdLst/>
              <a:ahLst/>
              <a:cxnLst/>
              <a:rect l="l" t="t" r="r" b="b"/>
              <a:pathLst>
                <a:path w="5623" h="1483" extrusionOk="0">
                  <a:moveTo>
                    <a:pt x="5589" y="1"/>
                  </a:moveTo>
                  <a:lnTo>
                    <a:pt x="4646" y="304"/>
                  </a:lnTo>
                  <a:lnTo>
                    <a:pt x="3703" y="540"/>
                  </a:lnTo>
                  <a:lnTo>
                    <a:pt x="2761" y="775"/>
                  </a:lnTo>
                  <a:lnTo>
                    <a:pt x="1784" y="910"/>
                  </a:lnTo>
                  <a:lnTo>
                    <a:pt x="909" y="1045"/>
                  </a:lnTo>
                  <a:lnTo>
                    <a:pt x="0" y="1179"/>
                  </a:lnTo>
                  <a:lnTo>
                    <a:pt x="0" y="1482"/>
                  </a:lnTo>
                  <a:lnTo>
                    <a:pt x="909" y="1314"/>
                  </a:lnTo>
                  <a:lnTo>
                    <a:pt x="1852" y="1146"/>
                  </a:lnTo>
                  <a:lnTo>
                    <a:pt x="2828" y="1011"/>
                  </a:lnTo>
                  <a:lnTo>
                    <a:pt x="3333" y="944"/>
                  </a:lnTo>
                  <a:lnTo>
                    <a:pt x="3804" y="843"/>
                  </a:lnTo>
                  <a:lnTo>
                    <a:pt x="4310" y="708"/>
                  </a:lnTo>
                  <a:lnTo>
                    <a:pt x="4747" y="540"/>
                  </a:lnTo>
                  <a:lnTo>
                    <a:pt x="5185" y="304"/>
                  </a:lnTo>
                  <a:lnTo>
                    <a:pt x="5589" y="35"/>
                  </a:lnTo>
                  <a:lnTo>
                    <a:pt x="5623" y="35"/>
                  </a:lnTo>
                  <a:lnTo>
                    <a:pt x="5589"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17"/>
            <p:cNvSpPr/>
            <p:nvPr/>
          </p:nvSpPr>
          <p:spPr>
            <a:xfrm>
              <a:off x="-7997" y="4558348"/>
              <a:ext cx="225903" cy="69345"/>
            </a:xfrm>
            <a:custGeom>
              <a:avLst/>
              <a:gdLst/>
              <a:ahLst/>
              <a:cxnLst/>
              <a:rect l="l" t="t" r="r" b="b"/>
              <a:pathLst>
                <a:path w="3401" h="1044" extrusionOk="0">
                  <a:moveTo>
                    <a:pt x="3367" y="0"/>
                  </a:moveTo>
                  <a:lnTo>
                    <a:pt x="2525" y="236"/>
                  </a:lnTo>
                  <a:lnTo>
                    <a:pt x="1683" y="438"/>
                  </a:lnTo>
                  <a:lnTo>
                    <a:pt x="0" y="775"/>
                  </a:lnTo>
                  <a:lnTo>
                    <a:pt x="0" y="1044"/>
                  </a:lnTo>
                  <a:lnTo>
                    <a:pt x="236" y="977"/>
                  </a:lnTo>
                  <a:lnTo>
                    <a:pt x="1044" y="842"/>
                  </a:lnTo>
                  <a:lnTo>
                    <a:pt x="1852" y="640"/>
                  </a:lnTo>
                  <a:lnTo>
                    <a:pt x="2626" y="371"/>
                  </a:lnTo>
                  <a:lnTo>
                    <a:pt x="2996" y="236"/>
                  </a:lnTo>
                  <a:lnTo>
                    <a:pt x="3367" y="34"/>
                  </a:lnTo>
                  <a:lnTo>
                    <a:pt x="3400"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17"/>
            <p:cNvSpPr/>
            <p:nvPr/>
          </p:nvSpPr>
          <p:spPr>
            <a:xfrm>
              <a:off x="-7997" y="4685813"/>
              <a:ext cx="382461" cy="93988"/>
            </a:xfrm>
            <a:custGeom>
              <a:avLst/>
              <a:gdLst/>
              <a:ahLst/>
              <a:cxnLst/>
              <a:rect l="l" t="t" r="r" b="b"/>
              <a:pathLst>
                <a:path w="5758" h="1415" extrusionOk="0">
                  <a:moveTo>
                    <a:pt x="5757" y="0"/>
                  </a:moveTo>
                  <a:lnTo>
                    <a:pt x="5286" y="34"/>
                  </a:lnTo>
                  <a:lnTo>
                    <a:pt x="4815" y="101"/>
                  </a:lnTo>
                  <a:lnTo>
                    <a:pt x="3905" y="270"/>
                  </a:lnTo>
                  <a:lnTo>
                    <a:pt x="2087" y="707"/>
                  </a:lnTo>
                  <a:lnTo>
                    <a:pt x="0" y="1179"/>
                  </a:lnTo>
                  <a:lnTo>
                    <a:pt x="0" y="1414"/>
                  </a:lnTo>
                  <a:lnTo>
                    <a:pt x="2121" y="909"/>
                  </a:lnTo>
                  <a:lnTo>
                    <a:pt x="3973" y="539"/>
                  </a:lnTo>
                  <a:lnTo>
                    <a:pt x="4882" y="337"/>
                  </a:lnTo>
                  <a:lnTo>
                    <a:pt x="5320" y="202"/>
                  </a:lnTo>
                  <a:lnTo>
                    <a:pt x="5757" y="34"/>
                  </a:lnTo>
                  <a:lnTo>
                    <a:pt x="5757"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17"/>
            <p:cNvSpPr/>
            <p:nvPr/>
          </p:nvSpPr>
          <p:spPr>
            <a:xfrm>
              <a:off x="1658012" y="4408499"/>
              <a:ext cx="382461" cy="335500"/>
            </a:xfrm>
            <a:custGeom>
              <a:avLst/>
              <a:gdLst/>
              <a:ahLst/>
              <a:cxnLst/>
              <a:rect l="l" t="t" r="r" b="b"/>
              <a:pathLst>
                <a:path w="5758" h="5051" extrusionOk="0">
                  <a:moveTo>
                    <a:pt x="2627" y="169"/>
                  </a:moveTo>
                  <a:lnTo>
                    <a:pt x="1852" y="202"/>
                  </a:lnTo>
                  <a:lnTo>
                    <a:pt x="1145" y="303"/>
                  </a:lnTo>
                  <a:lnTo>
                    <a:pt x="1482" y="202"/>
                  </a:lnTo>
                  <a:lnTo>
                    <a:pt x="1852" y="169"/>
                  </a:lnTo>
                  <a:close/>
                  <a:moveTo>
                    <a:pt x="1044" y="303"/>
                  </a:moveTo>
                  <a:lnTo>
                    <a:pt x="1044" y="337"/>
                  </a:lnTo>
                  <a:lnTo>
                    <a:pt x="1078" y="371"/>
                  </a:lnTo>
                  <a:lnTo>
                    <a:pt x="2425" y="371"/>
                  </a:lnTo>
                  <a:lnTo>
                    <a:pt x="3132" y="404"/>
                  </a:lnTo>
                  <a:lnTo>
                    <a:pt x="3873" y="404"/>
                  </a:lnTo>
                  <a:lnTo>
                    <a:pt x="4176" y="505"/>
                  </a:lnTo>
                  <a:lnTo>
                    <a:pt x="4479" y="607"/>
                  </a:lnTo>
                  <a:lnTo>
                    <a:pt x="4815" y="809"/>
                  </a:lnTo>
                  <a:lnTo>
                    <a:pt x="5085" y="1011"/>
                  </a:lnTo>
                  <a:lnTo>
                    <a:pt x="5287" y="1280"/>
                  </a:lnTo>
                  <a:lnTo>
                    <a:pt x="5421" y="1549"/>
                  </a:lnTo>
                  <a:lnTo>
                    <a:pt x="5388" y="1516"/>
                  </a:lnTo>
                  <a:lnTo>
                    <a:pt x="5219" y="1415"/>
                  </a:lnTo>
                  <a:lnTo>
                    <a:pt x="5219" y="1347"/>
                  </a:lnTo>
                  <a:lnTo>
                    <a:pt x="5152" y="1314"/>
                  </a:lnTo>
                  <a:lnTo>
                    <a:pt x="4613" y="1213"/>
                  </a:lnTo>
                  <a:lnTo>
                    <a:pt x="4041" y="1179"/>
                  </a:lnTo>
                  <a:lnTo>
                    <a:pt x="3502" y="1145"/>
                  </a:lnTo>
                  <a:lnTo>
                    <a:pt x="2930" y="1179"/>
                  </a:lnTo>
                  <a:lnTo>
                    <a:pt x="2290" y="1179"/>
                  </a:lnTo>
                  <a:lnTo>
                    <a:pt x="1617" y="1145"/>
                  </a:lnTo>
                  <a:lnTo>
                    <a:pt x="977" y="1145"/>
                  </a:lnTo>
                  <a:lnTo>
                    <a:pt x="304" y="1213"/>
                  </a:lnTo>
                  <a:lnTo>
                    <a:pt x="438" y="977"/>
                  </a:lnTo>
                  <a:lnTo>
                    <a:pt x="573" y="741"/>
                  </a:lnTo>
                  <a:lnTo>
                    <a:pt x="741" y="539"/>
                  </a:lnTo>
                  <a:lnTo>
                    <a:pt x="943" y="337"/>
                  </a:lnTo>
                  <a:lnTo>
                    <a:pt x="1044" y="303"/>
                  </a:lnTo>
                  <a:close/>
                  <a:moveTo>
                    <a:pt x="3772" y="1347"/>
                  </a:moveTo>
                  <a:lnTo>
                    <a:pt x="4445" y="1415"/>
                  </a:lnTo>
                  <a:lnTo>
                    <a:pt x="5118" y="1516"/>
                  </a:lnTo>
                  <a:lnTo>
                    <a:pt x="5152" y="1516"/>
                  </a:lnTo>
                  <a:lnTo>
                    <a:pt x="5287" y="1617"/>
                  </a:lnTo>
                  <a:lnTo>
                    <a:pt x="5489" y="1785"/>
                  </a:lnTo>
                  <a:lnTo>
                    <a:pt x="5522" y="2122"/>
                  </a:lnTo>
                  <a:lnTo>
                    <a:pt x="5522" y="2458"/>
                  </a:lnTo>
                  <a:lnTo>
                    <a:pt x="5455" y="2795"/>
                  </a:lnTo>
                  <a:lnTo>
                    <a:pt x="5320" y="3132"/>
                  </a:lnTo>
                  <a:lnTo>
                    <a:pt x="5186" y="2896"/>
                  </a:lnTo>
                  <a:lnTo>
                    <a:pt x="4984" y="2660"/>
                  </a:lnTo>
                  <a:lnTo>
                    <a:pt x="4613" y="2256"/>
                  </a:lnTo>
                  <a:lnTo>
                    <a:pt x="4142" y="1718"/>
                  </a:lnTo>
                  <a:lnTo>
                    <a:pt x="3974" y="1516"/>
                  </a:lnTo>
                  <a:lnTo>
                    <a:pt x="3873" y="1415"/>
                  </a:lnTo>
                  <a:lnTo>
                    <a:pt x="3704" y="1347"/>
                  </a:lnTo>
                  <a:close/>
                  <a:moveTo>
                    <a:pt x="270" y="1280"/>
                  </a:moveTo>
                  <a:lnTo>
                    <a:pt x="539" y="1347"/>
                  </a:lnTo>
                  <a:lnTo>
                    <a:pt x="809" y="1381"/>
                  </a:lnTo>
                  <a:lnTo>
                    <a:pt x="1347" y="1415"/>
                  </a:lnTo>
                  <a:lnTo>
                    <a:pt x="1920" y="1415"/>
                  </a:lnTo>
                  <a:lnTo>
                    <a:pt x="2425" y="1381"/>
                  </a:lnTo>
                  <a:lnTo>
                    <a:pt x="3098" y="1347"/>
                  </a:lnTo>
                  <a:lnTo>
                    <a:pt x="3704" y="1347"/>
                  </a:lnTo>
                  <a:lnTo>
                    <a:pt x="3704" y="1381"/>
                  </a:lnTo>
                  <a:lnTo>
                    <a:pt x="3738" y="1482"/>
                  </a:lnTo>
                  <a:lnTo>
                    <a:pt x="3805" y="1617"/>
                  </a:lnTo>
                  <a:lnTo>
                    <a:pt x="3974" y="1886"/>
                  </a:lnTo>
                  <a:lnTo>
                    <a:pt x="4378" y="2290"/>
                  </a:lnTo>
                  <a:lnTo>
                    <a:pt x="4782" y="2829"/>
                  </a:lnTo>
                  <a:lnTo>
                    <a:pt x="5017" y="3098"/>
                  </a:lnTo>
                  <a:lnTo>
                    <a:pt x="5118" y="3199"/>
                  </a:lnTo>
                  <a:lnTo>
                    <a:pt x="5253" y="3266"/>
                  </a:lnTo>
                  <a:lnTo>
                    <a:pt x="5017" y="3704"/>
                  </a:lnTo>
                  <a:lnTo>
                    <a:pt x="4714" y="4108"/>
                  </a:lnTo>
                  <a:lnTo>
                    <a:pt x="4512" y="4344"/>
                  </a:lnTo>
                  <a:lnTo>
                    <a:pt x="4310" y="4512"/>
                  </a:lnTo>
                  <a:lnTo>
                    <a:pt x="4075" y="4647"/>
                  </a:lnTo>
                  <a:lnTo>
                    <a:pt x="3839" y="4748"/>
                  </a:lnTo>
                  <a:lnTo>
                    <a:pt x="3603" y="4815"/>
                  </a:lnTo>
                  <a:lnTo>
                    <a:pt x="3334" y="4849"/>
                  </a:lnTo>
                  <a:lnTo>
                    <a:pt x="3064" y="4849"/>
                  </a:lnTo>
                  <a:lnTo>
                    <a:pt x="2761" y="4815"/>
                  </a:lnTo>
                  <a:lnTo>
                    <a:pt x="2324" y="4714"/>
                  </a:lnTo>
                  <a:lnTo>
                    <a:pt x="1920" y="4613"/>
                  </a:lnTo>
                  <a:lnTo>
                    <a:pt x="1516" y="4445"/>
                  </a:lnTo>
                  <a:lnTo>
                    <a:pt x="1145" y="4243"/>
                  </a:lnTo>
                  <a:lnTo>
                    <a:pt x="910" y="4074"/>
                  </a:lnTo>
                  <a:lnTo>
                    <a:pt x="708" y="3872"/>
                  </a:lnTo>
                  <a:lnTo>
                    <a:pt x="539" y="3603"/>
                  </a:lnTo>
                  <a:lnTo>
                    <a:pt x="438" y="3334"/>
                  </a:lnTo>
                  <a:lnTo>
                    <a:pt x="337" y="3064"/>
                  </a:lnTo>
                  <a:lnTo>
                    <a:pt x="304" y="2761"/>
                  </a:lnTo>
                  <a:lnTo>
                    <a:pt x="203" y="2189"/>
                  </a:lnTo>
                  <a:lnTo>
                    <a:pt x="203" y="1953"/>
                  </a:lnTo>
                  <a:lnTo>
                    <a:pt x="203" y="1718"/>
                  </a:lnTo>
                  <a:lnTo>
                    <a:pt x="236" y="1482"/>
                  </a:lnTo>
                  <a:lnTo>
                    <a:pt x="270" y="1280"/>
                  </a:lnTo>
                  <a:close/>
                  <a:moveTo>
                    <a:pt x="1684" y="0"/>
                  </a:moveTo>
                  <a:lnTo>
                    <a:pt x="1347" y="34"/>
                  </a:lnTo>
                  <a:lnTo>
                    <a:pt x="1011" y="101"/>
                  </a:lnTo>
                  <a:lnTo>
                    <a:pt x="708" y="236"/>
                  </a:lnTo>
                  <a:lnTo>
                    <a:pt x="405" y="371"/>
                  </a:lnTo>
                  <a:lnTo>
                    <a:pt x="371" y="438"/>
                  </a:lnTo>
                  <a:lnTo>
                    <a:pt x="371" y="472"/>
                  </a:lnTo>
                  <a:lnTo>
                    <a:pt x="405" y="539"/>
                  </a:lnTo>
                  <a:lnTo>
                    <a:pt x="438" y="573"/>
                  </a:lnTo>
                  <a:lnTo>
                    <a:pt x="304" y="708"/>
                  </a:lnTo>
                  <a:lnTo>
                    <a:pt x="203" y="910"/>
                  </a:lnTo>
                  <a:lnTo>
                    <a:pt x="102" y="1112"/>
                  </a:lnTo>
                  <a:lnTo>
                    <a:pt x="34" y="1314"/>
                  </a:lnTo>
                  <a:lnTo>
                    <a:pt x="1" y="1549"/>
                  </a:lnTo>
                  <a:lnTo>
                    <a:pt x="1" y="1819"/>
                  </a:lnTo>
                  <a:lnTo>
                    <a:pt x="1" y="2324"/>
                  </a:lnTo>
                  <a:lnTo>
                    <a:pt x="68" y="2829"/>
                  </a:lnTo>
                  <a:lnTo>
                    <a:pt x="203" y="3300"/>
                  </a:lnTo>
                  <a:lnTo>
                    <a:pt x="371" y="3704"/>
                  </a:lnTo>
                  <a:lnTo>
                    <a:pt x="573" y="4041"/>
                  </a:lnTo>
                  <a:lnTo>
                    <a:pt x="741" y="4209"/>
                  </a:lnTo>
                  <a:lnTo>
                    <a:pt x="943" y="4377"/>
                  </a:lnTo>
                  <a:lnTo>
                    <a:pt x="1145" y="4512"/>
                  </a:lnTo>
                  <a:lnTo>
                    <a:pt x="1347" y="4613"/>
                  </a:lnTo>
                  <a:lnTo>
                    <a:pt x="1819" y="4781"/>
                  </a:lnTo>
                  <a:lnTo>
                    <a:pt x="2290" y="4916"/>
                  </a:lnTo>
                  <a:lnTo>
                    <a:pt x="2829" y="5017"/>
                  </a:lnTo>
                  <a:lnTo>
                    <a:pt x="3098" y="5051"/>
                  </a:lnTo>
                  <a:lnTo>
                    <a:pt x="3367" y="5051"/>
                  </a:lnTo>
                  <a:lnTo>
                    <a:pt x="3637" y="5017"/>
                  </a:lnTo>
                  <a:lnTo>
                    <a:pt x="3906" y="4950"/>
                  </a:lnTo>
                  <a:lnTo>
                    <a:pt x="4142" y="4849"/>
                  </a:lnTo>
                  <a:lnTo>
                    <a:pt x="4411" y="4680"/>
                  </a:lnTo>
                  <a:lnTo>
                    <a:pt x="4782" y="4310"/>
                  </a:lnTo>
                  <a:lnTo>
                    <a:pt x="5152" y="3872"/>
                  </a:lnTo>
                  <a:lnTo>
                    <a:pt x="5320" y="3637"/>
                  </a:lnTo>
                  <a:lnTo>
                    <a:pt x="5455" y="3401"/>
                  </a:lnTo>
                  <a:lnTo>
                    <a:pt x="5556" y="3132"/>
                  </a:lnTo>
                  <a:lnTo>
                    <a:pt x="5657" y="2896"/>
                  </a:lnTo>
                  <a:lnTo>
                    <a:pt x="5724" y="2627"/>
                  </a:lnTo>
                  <a:lnTo>
                    <a:pt x="5758" y="2357"/>
                  </a:lnTo>
                  <a:lnTo>
                    <a:pt x="5758" y="2088"/>
                  </a:lnTo>
                  <a:lnTo>
                    <a:pt x="5724" y="1819"/>
                  </a:lnTo>
                  <a:lnTo>
                    <a:pt x="5657" y="1583"/>
                  </a:lnTo>
                  <a:lnTo>
                    <a:pt x="5556" y="1347"/>
                  </a:lnTo>
                  <a:lnTo>
                    <a:pt x="5421" y="1112"/>
                  </a:lnTo>
                  <a:lnTo>
                    <a:pt x="5219" y="876"/>
                  </a:lnTo>
                  <a:lnTo>
                    <a:pt x="4984" y="674"/>
                  </a:lnTo>
                  <a:lnTo>
                    <a:pt x="4748" y="505"/>
                  </a:lnTo>
                  <a:lnTo>
                    <a:pt x="4479" y="371"/>
                  </a:lnTo>
                  <a:lnTo>
                    <a:pt x="4176" y="270"/>
                  </a:lnTo>
                  <a:lnTo>
                    <a:pt x="3906" y="202"/>
                  </a:lnTo>
                  <a:lnTo>
                    <a:pt x="3603" y="135"/>
                  </a:lnTo>
                  <a:lnTo>
                    <a:pt x="2997" y="68"/>
                  </a:lnTo>
                  <a:lnTo>
                    <a:pt x="2324"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17"/>
            <p:cNvSpPr/>
            <p:nvPr/>
          </p:nvSpPr>
          <p:spPr>
            <a:xfrm>
              <a:off x="-7997" y="4735032"/>
              <a:ext cx="375752" cy="102888"/>
            </a:xfrm>
            <a:custGeom>
              <a:avLst/>
              <a:gdLst/>
              <a:ahLst/>
              <a:cxnLst/>
              <a:rect l="l" t="t" r="r" b="b"/>
              <a:pathLst>
                <a:path w="5657" h="1549" extrusionOk="0">
                  <a:moveTo>
                    <a:pt x="5623" y="0"/>
                  </a:moveTo>
                  <a:lnTo>
                    <a:pt x="4512" y="269"/>
                  </a:lnTo>
                  <a:lnTo>
                    <a:pt x="3400" y="572"/>
                  </a:lnTo>
                  <a:lnTo>
                    <a:pt x="2289" y="875"/>
                  </a:lnTo>
                  <a:lnTo>
                    <a:pt x="1178" y="1145"/>
                  </a:lnTo>
                  <a:lnTo>
                    <a:pt x="606" y="1246"/>
                  </a:lnTo>
                  <a:lnTo>
                    <a:pt x="0" y="1347"/>
                  </a:lnTo>
                  <a:lnTo>
                    <a:pt x="0" y="1549"/>
                  </a:lnTo>
                  <a:lnTo>
                    <a:pt x="1246" y="1347"/>
                  </a:lnTo>
                  <a:lnTo>
                    <a:pt x="2357" y="1111"/>
                  </a:lnTo>
                  <a:lnTo>
                    <a:pt x="3468" y="808"/>
                  </a:lnTo>
                  <a:lnTo>
                    <a:pt x="4579" y="471"/>
                  </a:lnTo>
                  <a:lnTo>
                    <a:pt x="5656" y="34"/>
                  </a:lnTo>
                  <a:lnTo>
                    <a:pt x="5623"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17"/>
            <p:cNvSpPr/>
            <p:nvPr/>
          </p:nvSpPr>
          <p:spPr>
            <a:xfrm>
              <a:off x="-7997" y="3985853"/>
              <a:ext cx="216936" cy="73862"/>
            </a:xfrm>
            <a:custGeom>
              <a:avLst/>
              <a:gdLst/>
              <a:ahLst/>
              <a:cxnLst/>
              <a:rect l="l" t="t" r="r" b="b"/>
              <a:pathLst>
                <a:path w="3266" h="1112" extrusionOk="0">
                  <a:moveTo>
                    <a:pt x="3030" y="0"/>
                  </a:moveTo>
                  <a:lnTo>
                    <a:pt x="2794" y="34"/>
                  </a:lnTo>
                  <a:lnTo>
                    <a:pt x="1986" y="236"/>
                  </a:lnTo>
                  <a:lnTo>
                    <a:pt x="1178" y="472"/>
                  </a:lnTo>
                  <a:lnTo>
                    <a:pt x="640" y="606"/>
                  </a:lnTo>
                  <a:lnTo>
                    <a:pt x="0" y="741"/>
                  </a:lnTo>
                  <a:lnTo>
                    <a:pt x="0" y="1111"/>
                  </a:lnTo>
                  <a:lnTo>
                    <a:pt x="774" y="876"/>
                  </a:lnTo>
                  <a:lnTo>
                    <a:pt x="1953" y="539"/>
                  </a:lnTo>
                  <a:lnTo>
                    <a:pt x="2592" y="404"/>
                  </a:lnTo>
                  <a:lnTo>
                    <a:pt x="2929" y="303"/>
                  </a:lnTo>
                  <a:lnTo>
                    <a:pt x="3030" y="236"/>
                  </a:lnTo>
                  <a:lnTo>
                    <a:pt x="3131" y="135"/>
                  </a:lnTo>
                  <a:lnTo>
                    <a:pt x="3131" y="135"/>
                  </a:lnTo>
                  <a:lnTo>
                    <a:pt x="3097" y="202"/>
                  </a:lnTo>
                  <a:lnTo>
                    <a:pt x="3131" y="236"/>
                  </a:lnTo>
                  <a:lnTo>
                    <a:pt x="3232" y="236"/>
                  </a:lnTo>
                  <a:lnTo>
                    <a:pt x="3266" y="169"/>
                  </a:lnTo>
                  <a:lnTo>
                    <a:pt x="3266" y="135"/>
                  </a:lnTo>
                  <a:lnTo>
                    <a:pt x="3266" y="68"/>
                  </a:lnTo>
                  <a:lnTo>
                    <a:pt x="3165"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17"/>
            <p:cNvSpPr/>
            <p:nvPr/>
          </p:nvSpPr>
          <p:spPr>
            <a:xfrm>
              <a:off x="-7997" y="4424175"/>
              <a:ext cx="324275" cy="93988"/>
            </a:xfrm>
            <a:custGeom>
              <a:avLst/>
              <a:gdLst/>
              <a:ahLst/>
              <a:cxnLst/>
              <a:rect l="l" t="t" r="r" b="b"/>
              <a:pathLst>
                <a:path w="4882" h="1415" extrusionOk="0">
                  <a:moveTo>
                    <a:pt x="4848" y="0"/>
                  </a:moveTo>
                  <a:lnTo>
                    <a:pt x="4411" y="168"/>
                  </a:lnTo>
                  <a:lnTo>
                    <a:pt x="3939" y="303"/>
                  </a:lnTo>
                  <a:lnTo>
                    <a:pt x="3030" y="505"/>
                  </a:lnTo>
                  <a:lnTo>
                    <a:pt x="2087" y="674"/>
                  </a:lnTo>
                  <a:lnTo>
                    <a:pt x="1178" y="842"/>
                  </a:lnTo>
                  <a:lnTo>
                    <a:pt x="0" y="1145"/>
                  </a:lnTo>
                  <a:lnTo>
                    <a:pt x="0" y="1414"/>
                  </a:lnTo>
                  <a:lnTo>
                    <a:pt x="741" y="1212"/>
                  </a:lnTo>
                  <a:lnTo>
                    <a:pt x="1481" y="1010"/>
                  </a:lnTo>
                  <a:lnTo>
                    <a:pt x="2357" y="842"/>
                  </a:lnTo>
                  <a:lnTo>
                    <a:pt x="3232" y="674"/>
                  </a:lnTo>
                  <a:lnTo>
                    <a:pt x="3636" y="573"/>
                  </a:lnTo>
                  <a:lnTo>
                    <a:pt x="4074" y="438"/>
                  </a:lnTo>
                  <a:lnTo>
                    <a:pt x="4478" y="269"/>
                  </a:lnTo>
                  <a:lnTo>
                    <a:pt x="4848" y="34"/>
                  </a:lnTo>
                  <a:lnTo>
                    <a:pt x="4882" y="34"/>
                  </a:lnTo>
                  <a:lnTo>
                    <a:pt x="4848"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17"/>
            <p:cNvSpPr/>
            <p:nvPr/>
          </p:nvSpPr>
          <p:spPr>
            <a:xfrm>
              <a:off x="-7997" y="4030555"/>
              <a:ext cx="216936" cy="67153"/>
            </a:xfrm>
            <a:custGeom>
              <a:avLst/>
              <a:gdLst/>
              <a:ahLst/>
              <a:cxnLst/>
              <a:rect l="l" t="t" r="r" b="b"/>
              <a:pathLst>
                <a:path w="3266" h="1011" extrusionOk="0">
                  <a:moveTo>
                    <a:pt x="3266" y="1"/>
                  </a:moveTo>
                  <a:lnTo>
                    <a:pt x="2929" y="135"/>
                  </a:lnTo>
                  <a:lnTo>
                    <a:pt x="2592" y="270"/>
                  </a:lnTo>
                  <a:lnTo>
                    <a:pt x="2256" y="337"/>
                  </a:lnTo>
                  <a:lnTo>
                    <a:pt x="1919" y="438"/>
                  </a:lnTo>
                  <a:lnTo>
                    <a:pt x="1212" y="539"/>
                  </a:lnTo>
                  <a:lnTo>
                    <a:pt x="505" y="640"/>
                  </a:lnTo>
                  <a:lnTo>
                    <a:pt x="0" y="775"/>
                  </a:lnTo>
                  <a:lnTo>
                    <a:pt x="0" y="1011"/>
                  </a:lnTo>
                  <a:lnTo>
                    <a:pt x="370" y="910"/>
                  </a:lnTo>
                  <a:lnTo>
                    <a:pt x="774" y="809"/>
                  </a:lnTo>
                  <a:lnTo>
                    <a:pt x="1448" y="674"/>
                  </a:lnTo>
                  <a:lnTo>
                    <a:pt x="2087" y="539"/>
                  </a:lnTo>
                  <a:lnTo>
                    <a:pt x="2390" y="438"/>
                  </a:lnTo>
                  <a:lnTo>
                    <a:pt x="2693" y="337"/>
                  </a:lnTo>
                  <a:lnTo>
                    <a:pt x="2963" y="203"/>
                  </a:lnTo>
                  <a:lnTo>
                    <a:pt x="3266"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17"/>
            <p:cNvSpPr/>
            <p:nvPr/>
          </p:nvSpPr>
          <p:spPr>
            <a:xfrm>
              <a:off x="-7997" y="4126735"/>
              <a:ext cx="239320" cy="73862"/>
            </a:xfrm>
            <a:custGeom>
              <a:avLst/>
              <a:gdLst/>
              <a:ahLst/>
              <a:cxnLst/>
              <a:rect l="l" t="t" r="r" b="b"/>
              <a:pathLst>
                <a:path w="3603" h="1112" extrusionOk="0">
                  <a:moveTo>
                    <a:pt x="3569" y="0"/>
                  </a:moveTo>
                  <a:lnTo>
                    <a:pt x="2020" y="505"/>
                  </a:lnTo>
                  <a:lnTo>
                    <a:pt x="1246" y="707"/>
                  </a:lnTo>
                  <a:lnTo>
                    <a:pt x="438" y="909"/>
                  </a:lnTo>
                  <a:lnTo>
                    <a:pt x="0" y="943"/>
                  </a:lnTo>
                  <a:lnTo>
                    <a:pt x="0" y="1111"/>
                  </a:lnTo>
                  <a:lnTo>
                    <a:pt x="741" y="1010"/>
                  </a:lnTo>
                  <a:lnTo>
                    <a:pt x="1481" y="842"/>
                  </a:lnTo>
                  <a:lnTo>
                    <a:pt x="2188" y="606"/>
                  </a:lnTo>
                  <a:lnTo>
                    <a:pt x="2895" y="337"/>
                  </a:lnTo>
                  <a:lnTo>
                    <a:pt x="3602" y="34"/>
                  </a:lnTo>
                  <a:lnTo>
                    <a:pt x="3602"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17"/>
            <p:cNvSpPr/>
            <p:nvPr/>
          </p:nvSpPr>
          <p:spPr>
            <a:xfrm>
              <a:off x="-7997" y="4310127"/>
              <a:ext cx="143140" cy="53736"/>
            </a:xfrm>
            <a:custGeom>
              <a:avLst/>
              <a:gdLst/>
              <a:ahLst/>
              <a:cxnLst/>
              <a:rect l="l" t="t" r="r" b="b"/>
              <a:pathLst>
                <a:path w="2155" h="809" extrusionOk="0">
                  <a:moveTo>
                    <a:pt x="2121" y="0"/>
                  </a:moveTo>
                  <a:lnTo>
                    <a:pt x="1582" y="236"/>
                  </a:lnTo>
                  <a:lnTo>
                    <a:pt x="1077" y="370"/>
                  </a:lnTo>
                  <a:lnTo>
                    <a:pt x="539" y="505"/>
                  </a:lnTo>
                  <a:lnTo>
                    <a:pt x="0" y="640"/>
                  </a:lnTo>
                  <a:lnTo>
                    <a:pt x="0" y="808"/>
                  </a:lnTo>
                  <a:lnTo>
                    <a:pt x="572" y="707"/>
                  </a:lnTo>
                  <a:lnTo>
                    <a:pt x="1111" y="539"/>
                  </a:lnTo>
                  <a:lnTo>
                    <a:pt x="1380" y="471"/>
                  </a:lnTo>
                  <a:lnTo>
                    <a:pt x="1650" y="337"/>
                  </a:lnTo>
                  <a:lnTo>
                    <a:pt x="1885" y="202"/>
                  </a:lnTo>
                  <a:lnTo>
                    <a:pt x="2155" y="67"/>
                  </a:lnTo>
                  <a:lnTo>
                    <a:pt x="2155" y="34"/>
                  </a:lnTo>
                  <a:lnTo>
                    <a:pt x="2121"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17"/>
            <p:cNvSpPr/>
            <p:nvPr/>
          </p:nvSpPr>
          <p:spPr>
            <a:xfrm>
              <a:off x="-7997" y="4075257"/>
              <a:ext cx="248287" cy="91796"/>
            </a:xfrm>
            <a:custGeom>
              <a:avLst/>
              <a:gdLst/>
              <a:ahLst/>
              <a:cxnLst/>
              <a:rect l="l" t="t" r="r" b="b"/>
              <a:pathLst>
                <a:path w="3738" h="1382" extrusionOk="0">
                  <a:moveTo>
                    <a:pt x="3670" y="1"/>
                  </a:moveTo>
                  <a:lnTo>
                    <a:pt x="0" y="1078"/>
                  </a:lnTo>
                  <a:lnTo>
                    <a:pt x="0" y="1381"/>
                  </a:lnTo>
                  <a:lnTo>
                    <a:pt x="976" y="1146"/>
                  </a:lnTo>
                  <a:lnTo>
                    <a:pt x="1919" y="843"/>
                  </a:lnTo>
                  <a:lnTo>
                    <a:pt x="2828" y="506"/>
                  </a:lnTo>
                  <a:lnTo>
                    <a:pt x="3266" y="304"/>
                  </a:lnTo>
                  <a:lnTo>
                    <a:pt x="3703" y="102"/>
                  </a:lnTo>
                  <a:lnTo>
                    <a:pt x="3737" y="68"/>
                  </a:lnTo>
                  <a:lnTo>
                    <a:pt x="3737" y="35"/>
                  </a:lnTo>
                  <a:lnTo>
                    <a:pt x="3703"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17"/>
            <p:cNvSpPr/>
            <p:nvPr/>
          </p:nvSpPr>
          <p:spPr>
            <a:xfrm>
              <a:off x="381106" y="3464768"/>
              <a:ext cx="715702" cy="201327"/>
            </a:xfrm>
            <a:custGeom>
              <a:avLst/>
              <a:gdLst/>
              <a:ahLst/>
              <a:cxnLst/>
              <a:rect l="l" t="t" r="r" b="b"/>
              <a:pathLst>
                <a:path w="10775" h="3031" extrusionOk="0">
                  <a:moveTo>
                    <a:pt x="10673" y="1"/>
                  </a:moveTo>
                  <a:lnTo>
                    <a:pt x="5320" y="1448"/>
                  </a:lnTo>
                  <a:lnTo>
                    <a:pt x="2525" y="2223"/>
                  </a:lnTo>
                  <a:lnTo>
                    <a:pt x="1246" y="2559"/>
                  </a:lnTo>
                  <a:lnTo>
                    <a:pt x="606" y="2761"/>
                  </a:lnTo>
                  <a:lnTo>
                    <a:pt x="303" y="2862"/>
                  </a:lnTo>
                  <a:lnTo>
                    <a:pt x="0" y="2997"/>
                  </a:lnTo>
                  <a:lnTo>
                    <a:pt x="0" y="3031"/>
                  </a:lnTo>
                  <a:lnTo>
                    <a:pt x="573" y="2930"/>
                  </a:lnTo>
                  <a:lnTo>
                    <a:pt x="1179" y="2795"/>
                  </a:lnTo>
                  <a:lnTo>
                    <a:pt x="2323" y="2458"/>
                  </a:lnTo>
                  <a:lnTo>
                    <a:pt x="5118" y="1684"/>
                  </a:lnTo>
                  <a:lnTo>
                    <a:pt x="10740" y="169"/>
                  </a:lnTo>
                  <a:lnTo>
                    <a:pt x="10774" y="102"/>
                  </a:lnTo>
                  <a:lnTo>
                    <a:pt x="10774" y="68"/>
                  </a:lnTo>
                  <a:lnTo>
                    <a:pt x="10740"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17"/>
            <p:cNvSpPr/>
            <p:nvPr/>
          </p:nvSpPr>
          <p:spPr>
            <a:xfrm>
              <a:off x="1067649" y="4327995"/>
              <a:ext cx="51477" cy="26901"/>
            </a:xfrm>
            <a:custGeom>
              <a:avLst/>
              <a:gdLst/>
              <a:ahLst/>
              <a:cxnLst/>
              <a:rect l="l" t="t" r="r" b="b"/>
              <a:pathLst>
                <a:path w="775" h="405" extrusionOk="0">
                  <a:moveTo>
                    <a:pt x="135" y="0"/>
                  </a:moveTo>
                  <a:lnTo>
                    <a:pt x="34" y="34"/>
                  </a:lnTo>
                  <a:lnTo>
                    <a:pt x="0" y="135"/>
                  </a:lnTo>
                  <a:lnTo>
                    <a:pt x="0" y="202"/>
                  </a:lnTo>
                  <a:lnTo>
                    <a:pt x="34" y="236"/>
                  </a:lnTo>
                  <a:lnTo>
                    <a:pt x="68" y="270"/>
                  </a:lnTo>
                  <a:lnTo>
                    <a:pt x="303" y="270"/>
                  </a:lnTo>
                  <a:lnTo>
                    <a:pt x="404" y="337"/>
                  </a:lnTo>
                  <a:lnTo>
                    <a:pt x="505" y="404"/>
                  </a:lnTo>
                  <a:lnTo>
                    <a:pt x="606" y="404"/>
                  </a:lnTo>
                  <a:lnTo>
                    <a:pt x="741" y="337"/>
                  </a:lnTo>
                  <a:lnTo>
                    <a:pt x="741" y="303"/>
                  </a:lnTo>
                  <a:lnTo>
                    <a:pt x="775" y="270"/>
                  </a:lnTo>
                  <a:lnTo>
                    <a:pt x="741" y="169"/>
                  </a:lnTo>
                  <a:lnTo>
                    <a:pt x="674" y="101"/>
                  </a:lnTo>
                  <a:lnTo>
                    <a:pt x="606" y="101"/>
                  </a:lnTo>
                  <a:lnTo>
                    <a:pt x="573" y="135"/>
                  </a:lnTo>
                  <a:lnTo>
                    <a:pt x="505" y="68"/>
                  </a:lnTo>
                  <a:lnTo>
                    <a:pt x="404"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17"/>
            <p:cNvSpPr/>
            <p:nvPr/>
          </p:nvSpPr>
          <p:spPr>
            <a:xfrm>
              <a:off x="2042664" y="4482294"/>
              <a:ext cx="64895" cy="24643"/>
            </a:xfrm>
            <a:custGeom>
              <a:avLst/>
              <a:gdLst/>
              <a:ahLst/>
              <a:cxnLst/>
              <a:rect l="l" t="t" r="r" b="b"/>
              <a:pathLst>
                <a:path w="977" h="371" extrusionOk="0">
                  <a:moveTo>
                    <a:pt x="236" y="1"/>
                  </a:moveTo>
                  <a:lnTo>
                    <a:pt x="135" y="34"/>
                  </a:lnTo>
                  <a:lnTo>
                    <a:pt x="34" y="102"/>
                  </a:lnTo>
                  <a:lnTo>
                    <a:pt x="1" y="102"/>
                  </a:lnTo>
                  <a:lnTo>
                    <a:pt x="1" y="135"/>
                  </a:lnTo>
                  <a:lnTo>
                    <a:pt x="1" y="169"/>
                  </a:lnTo>
                  <a:lnTo>
                    <a:pt x="34" y="203"/>
                  </a:lnTo>
                  <a:lnTo>
                    <a:pt x="203" y="236"/>
                  </a:lnTo>
                  <a:lnTo>
                    <a:pt x="371" y="270"/>
                  </a:lnTo>
                  <a:lnTo>
                    <a:pt x="607" y="304"/>
                  </a:lnTo>
                  <a:lnTo>
                    <a:pt x="809" y="371"/>
                  </a:lnTo>
                  <a:lnTo>
                    <a:pt x="910" y="371"/>
                  </a:lnTo>
                  <a:lnTo>
                    <a:pt x="977" y="304"/>
                  </a:lnTo>
                  <a:lnTo>
                    <a:pt x="977" y="203"/>
                  </a:lnTo>
                  <a:lnTo>
                    <a:pt x="910" y="135"/>
                  </a:lnTo>
                  <a:lnTo>
                    <a:pt x="708"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17"/>
            <p:cNvSpPr/>
            <p:nvPr/>
          </p:nvSpPr>
          <p:spPr>
            <a:xfrm>
              <a:off x="-7997" y="3247832"/>
              <a:ext cx="2193869" cy="2010543"/>
            </a:xfrm>
            <a:custGeom>
              <a:avLst/>
              <a:gdLst/>
              <a:ahLst/>
              <a:cxnLst/>
              <a:rect l="l" t="t" r="r" b="b"/>
              <a:pathLst>
                <a:path w="33029" h="30269" extrusionOk="0">
                  <a:moveTo>
                    <a:pt x="18484" y="16498"/>
                  </a:moveTo>
                  <a:lnTo>
                    <a:pt x="18080" y="16700"/>
                  </a:lnTo>
                  <a:lnTo>
                    <a:pt x="17777" y="16868"/>
                  </a:lnTo>
                  <a:lnTo>
                    <a:pt x="17642" y="16969"/>
                  </a:lnTo>
                  <a:lnTo>
                    <a:pt x="17507" y="17104"/>
                  </a:lnTo>
                  <a:lnTo>
                    <a:pt x="17642" y="16868"/>
                  </a:lnTo>
                  <a:lnTo>
                    <a:pt x="17844" y="16633"/>
                  </a:lnTo>
                  <a:lnTo>
                    <a:pt x="18181" y="16565"/>
                  </a:lnTo>
                  <a:lnTo>
                    <a:pt x="18484" y="16498"/>
                  </a:lnTo>
                  <a:close/>
                  <a:moveTo>
                    <a:pt x="19022" y="16464"/>
                  </a:moveTo>
                  <a:lnTo>
                    <a:pt x="19325" y="16498"/>
                  </a:lnTo>
                  <a:lnTo>
                    <a:pt x="19628" y="16532"/>
                  </a:lnTo>
                  <a:lnTo>
                    <a:pt x="20234" y="16633"/>
                  </a:lnTo>
                  <a:lnTo>
                    <a:pt x="20841" y="16835"/>
                  </a:lnTo>
                  <a:lnTo>
                    <a:pt x="21413" y="17037"/>
                  </a:lnTo>
                  <a:lnTo>
                    <a:pt x="21682" y="17104"/>
                  </a:lnTo>
                  <a:lnTo>
                    <a:pt x="21918" y="17205"/>
                  </a:lnTo>
                  <a:lnTo>
                    <a:pt x="22120" y="17373"/>
                  </a:lnTo>
                  <a:lnTo>
                    <a:pt x="22322" y="17542"/>
                  </a:lnTo>
                  <a:lnTo>
                    <a:pt x="22389" y="17744"/>
                  </a:lnTo>
                  <a:lnTo>
                    <a:pt x="22457" y="17912"/>
                  </a:lnTo>
                  <a:lnTo>
                    <a:pt x="22423" y="17912"/>
                  </a:lnTo>
                  <a:lnTo>
                    <a:pt x="21952" y="17878"/>
                  </a:lnTo>
                  <a:lnTo>
                    <a:pt x="21480" y="17777"/>
                  </a:lnTo>
                  <a:lnTo>
                    <a:pt x="20975" y="17676"/>
                  </a:lnTo>
                  <a:lnTo>
                    <a:pt x="20538" y="17575"/>
                  </a:lnTo>
                  <a:lnTo>
                    <a:pt x="19830" y="17373"/>
                  </a:lnTo>
                  <a:lnTo>
                    <a:pt x="19494" y="17306"/>
                  </a:lnTo>
                  <a:lnTo>
                    <a:pt x="19157" y="17272"/>
                  </a:lnTo>
                  <a:lnTo>
                    <a:pt x="18888" y="17272"/>
                  </a:lnTo>
                  <a:lnTo>
                    <a:pt x="18618" y="17373"/>
                  </a:lnTo>
                  <a:lnTo>
                    <a:pt x="18383" y="17474"/>
                  </a:lnTo>
                  <a:lnTo>
                    <a:pt x="18147" y="17643"/>
                  </a:lnTo>
                  <a:lnTo>
                    <a:pt x="17911" y="17811"/>
                  </a:lnTo>
                  <a:lnTo>
                    <a:pt x="17709" y="18013"/>
                  </a:lnTo>
                  <a:lnTo>
                    <a:pt x="17373" y="18417"/>
                  </a:lnTo>
                  <a:lnTo>
                    <a:pt x="17373" y="18316"/>
                  </a:lnTo>
                  <a:lnTo>
                    <a:pt x="17339" y="18013"/>
                  </a:lnTo>
                  <a:lnTo>
                    <a:pt x="17339" y="17777"/>
                  </a:lnTo>
                  <a:lnTo>
                    <a:pt x="17373" y="17508"/>
                  </a:lnTo>
                  <a:lnTo>
                    <a:pt x="17440" y="17272"/>
                  </a:lnTo>
                  <a:lnTo>
                    <a:pt x="17608" y="17205"/>
                  </a:lnTo>
                  <a:lnTo>
                    <a:pt x="17810" y="17104"/>
                  </a:lnTo>
                  <a:lnTo>
                    <a:pt x="18147" y="16868"/>
                  </a:lnTo>
                  <a:lnTo>
                    <a:pt x="18585" y="16666"/>
                  </a:lnTo>
                  <a:lnTo>
                    <a:pt x="19022" y="16464"/>
                  </a:lnTo>
                  <a:close/>
                  <a:moveTo>
                    <a:pt x="23803" y="18047"/>
                  </a:moveTo>
                  <a:lnTo>
                    <a:pt x="24039" y="18081"/>
                  </a:lnTo>
                  <a:lnTo>
                    <a:pt x="24207" y="18148"/>
                  </a:lnTo>
                  <a:lnTo>
                    <a:pt x="24376" y="18249"/>
                  </a:lnTo>
                  <a:lnTo>
                    <a:pt x="24510" y="18384"/>
                  </a:lnTo>
                  <a:lnTo>
                    <a:pt x="24510" y="18451"/>
                  </a:lnTo>
                  <a:lnTo>
                    <a:pt x="23467" y="18249"/>
                  </a:lnTo>
                  <a:lnTo>
                    <a:pt x="23500" y="18114"/>
                  </a:lnTo>
                  <a:lnTo>
                    <a:pt x="23669" y="18081"/>
                  </a:lnTo>
                  <a:lnTo>
                    <a:pt x="23803" y="18047"/>
                  </a:lnTo>
                  <a:close/>
                  <a:moveTo>
                    <a:pt x="16363" y="17609"/>
                  </a:moveTo>
                  <a:lnTo>
                    <a:pt x="16396" y="18316"/>
                  </a:lnTo>
                  <a:lnTo>
                    <a:pt x="16497" y="18990"/>
                  </a:lnTo>
                  <a:lnTo>
                    <a:pt x="15925" y="19259"/>
                  </a:lnTo>
                  <a:lnTo>
                    <a:pt x="15656" y="19326"/>
                  </a:lnTo>
                  <a:lnTo>
                    <a:pt x="15487" y="19360"/>
                  </a:lnTo>
                  <a:lnTo>
                    <a:pt x="15353" y="19326"/>
                  </a:lnTo>
                  <a:lnTo>
                    <a:pt x="15184" y="19259"/>
                  </a:lnTo>
                  <a:lnTo>
                    <a:pt x="14982" y="19158"/>
                  </a:lnTo>
                  <a:lnTo>
                    <a:pt x="14679" y="18889"/>
                  </a:lnTo>
                  <a:lnTo>
                    <a:pt x="14545" y="18720"/>
                  </a:lnTo>
                  <a:lnTo>
                    <a:pt x="14477" y="18653"/>
                  </a:lnTo>
                  <a:lnTo>
                    <a:pt x="14477" y="18586"/>
                  </a:lnTo>
                  <a:lnTo>
                    <a:pt x="14477" y="18518"/>
                  </a:lnTo>
                  <a:lnTo>
                    <a:pt x="14511" y="18417"/>
                  </a:lnTo>
                  <a:lnTo>
                    <a:pt x="14545" y="18350"/>
                  </a:lnTo>
                  <a:lnTo>
                    <a:pt x="14646" y="18283"/>
                  </a:lnTo>
                  <a:lnTo>
                    <a:pt x="14848" y="18182"/>
                  </a:lnTo>
                  <a:lnTo>
                    <a:pt x="15050" y="18081"/>
                  </a:lnTo>
                  <a:lnTo>
                    <a:pt x="15521" y="17979"/>
                  </a:lnTo>
                  <a:lnTo>
                    <a:pt x="15992" y="17845"/>
                  </a:lnTo>
                  <a:lnTo>
                    <a:pt x="16194" y="17744"/>
                  </a:lnTo>
                  <a:lnTo>
                    <a:pt x="16363" y="17609"/>
                  </a:lnTo>
                  <a:close/>
                  <a:moveTo>
                    <a:pt x="19393" y="17508"/>
                  </a:moveTo>
                  <a:lnTo>
                    <a:pt x="19797" y="17542"/>
                  </a:lnTo>
                  <a:lnTo>
                    <a:pt x="21110" y="17878"/>
                  </a:lnTo>
                  <a:lnTo>
                    <a:pt x="21750" y="18013"/>
                  </a:lnTo>
                  <a:lnTo>
                    <a:pt x="22423" y="18114"/>
                  </a:lnTo>
                  <a:lnTo>
                    <a:pt x="22457" y="18114"/>
                  </a:lnTo>
                  <a:lnTo>
                    <a:pt x="22389" y="18485"/>
                  </a:lnTo>
                  <a:lnTo>
                    <a:pt x="22322" y="18821"/>
                  </a:lnTo>
                  <a:lnTo>
                    <a:pt x="22221" y="19225"/>
                  </a:lnTo>
                  <a:lnTo>
                    <a:pt x="22053" y="19596"/>
                  </a:lnTo>
                  <a:lnTo>
                    <a:pt x="21884" y="19966"/>
                  </a:lnTo>
                  <a:lnTo>
                    <a:pt x="21615" y="20303"/>
                  </a:lnTo>
                  <a:lnTo>
                    <a:pt x="21447" y="20471"/>
                  </a:lnTo>
                  <a:lnTo>
                    <a:pt x="21245" y="20606"/>
                  </a:lnTo>
                  <a:lnTo>
                    <a:pt x="21043" y="20707"/>
                  </a:lnTo>
                  <a:lnTo>
                    <a:pt x="20807" y="20774"/>
                  </a:lnTo>
                  <a:lnTo>
                    <a:pt x="20571" y="20841"/>
                  </a:lnTo>
                  <a:lnTo>
                    <a:pt x="20302" y="20875"/>
                  </a:lnTo>
                  <a:lnTo>
                    <a:pt x="19797" y="20875"/>
                  </a:lnTo>
                  <a:lnTo>
                    <a:pt x="19258" y="20808"/>
                  </a:lnTo>
                  <a:lnTo>
                    <a:pt x="18753" y="20707"/>
                  </a:lnTo>
                  <a:lnTo>
                    <a:pt x="18282" y="20572"/>
                  </a:lnTo>
                  <a:lnTo>
                    <a:pt x="17878" y="20370"/>
                  </a:lnTo>
                  <a:lnTo>
                    <a:pt x="17709" y="20235"/>
                  </a:lnTo>
                  <a:lnTo>
                    <a:pt x="17608" y="20033"/>
                  </a:lnTo>
                  <a:lnTo>
                    <a:pt x="17507" y="19831"/>
                  </a:lnTo>
                  <a:lnTo>
                    <a:pt x="17440" y="19596"/>
                  </a:lnTo>
                  <a:lnTo>
                    <a:pt x="17373" y="19057"/>
                  </a:lnTo>
                  <a:lnTo>
                    <a:pt x="17373" y="18552"/>
                  </a:lnTo>
                  <a:lnTo>
                    <a:pt x="17406" y="18552"/>
                  </a:lnTo>
                  <a:lnTo>
                    <a:pt x="17979" y="18114"/>
                  </a:lnTo>
                  <a:lnTo>
                    <a:pt x="18214" y="17912"/>
                  </a:lnTo>
                  <a:lnTo>
                    <a:pt x="18484" y="17710"/>
                  </a:lnTo>
                  <a:lnTo>
                    <a:pt x="18753" y="17575"/>
                  </a:lnTo>
                  <a:lnTo>
                    <a:pt x="19056" y="17508"/>
                  </a:lnTo>
                  <a:close/>
                  <a:moveTo>
                    <a:pt x="31412" y="19865"/>
                  </a:moveTo>
                  <a:lnTo>
                    <a:pt x="31513" y="20067"/>
                  </a:lnTo>
                  <a:lnTo>
                    <a:pt x="31715" y="20269"/>
                  </a:lnTo>
                  <a:lnTo>
                    <a:pt x="32052" y="20606"/>
                  </a:lnTo>
                  <a:lnTo>
                    <a:pt x="32456" y="21010"/>
                  </a:lnTo>
                  <a:lnTo>
                    <a:pt x="32658" y="21212"/>
                  </a:lnTo>
                  <a:lnTo>
                    <a:pt x="32860" y="21346"/>
                  </a:lnTo>
                  <a:lnTo>
                    <a:pt x="32422" y="21616"/>
                  </a:lnTo>
                  <a:lnTo>
                    <a:pt x="32187" y="21717"/>
                  </a:lnTo>
                  <a:lnTo>
                    <a:pt x="31884" y="21750"/>
                  </a:lnTo>
                  <a:lnTo>
                    <a:pt x="31715" y="21717"/>
                  </a:lnTo>
                  <a:lnTo>
                    <a:pt x="31581" y="21683"/>
                  </a:lnTo>
                  <a:lnTo>
                    <a:pt x="31446" y="21616"/>
                  </a:lnTo>
                  <a:lnTo>
                    <a:pt x="31311" y="21515"/>
                  </a:lnTo>
                  <a:lnTo>
                    <a:pt x="31076" y="21313"/>
                  </a:lnTo>
                  <a:lnTo>
                    <a:pt x="30840" y="21111"/>
                  </a:lnTo>
                  <a:lnTo>
                    <a:pt x="30806" y="21077"/>
                  </a:lnTo>
                  <a:lnTo>
                    <a:pt x="30773" y="21111"/>
                  </a:lnTo>
                  <a:lnTo>
                    <a:pt x="30773" y="21111"/>
                  </a:lnTo>
                  <a:lnTo>
                    <a:pt x="31143" y="20505"/>
                  </a:lnTo>
                  <a:lnTo>
                    <a:pt x="31412" y="19865"/>
                  </a:lnTo>
                  <a:close/>
                  <a:moveTo>
                    <a:pt x="16127" y="1381"/>
                  </a:moveTo>
                  <a:lnTo>
                    <a:pt x="16430" y="1415"/>
                  </a:lnTo>
                  <a:lnTo>
                    <a:pt x="16699" y="1448"/>
                  </a:lnTo>
                  <a:lnTo>
                    <a:pt x="16935" y="1516"/>
                  </a:lnTo>
                  <a:lnTo>
                    <a:pt x="17137" y="1617"/>
                  </a:lnTo>
                  <a:lnTo>
                    <a:pt x="17339" y="1718"/>
                  </a:lnTo>
                  <a:lnTo>
                    <a:pt x="17507" y="1886"/>
                  </a:lnTo>
                  <a:lnTo>
                    <a:pt x="17676" y="2055"/>
                  </a:lnTo>
                  <a:lnTo>
                    <a:pt x="17810" y="2257"/>
                  </a:lnTo>
                  <a:lnTo>
                    <a:pt x="18046" y="2661"/>
                  </a:lnTo>
                  <a:lnTo>
                    <a:pt x="18248" y="3132"/>
                  </a:lnTo>
                  <a:lnTo>
                    <a:pt x="18416" y="3637"/>
                  </a:lnTo>
                  <a:lnTo>
                    <a:pt x="18551" y="4142"/>
                  </a:lnTo>
                  <a:lnTo>
                    <a:pt x="19022" y="6229"/>
                  </a:lnTo>
                  <a:lnTo>
                    <a:pt x="19460" y="8317"/>
                  </a:lnTo>
                  <a:lnTo>
                    <a:pt x="19898" y="10303"/>
                  </a:lnTo>
                  <a:lnTo>
                    <a:pt x="20335" y="12290"/>
                  </a:lnTo>
                  <a:lnTo>
                    <a:pt x="20605" y="13300"/>
                  </a:lnTo>
                  <a:lnTo>
                    <a:pt x="20874" y="14276"/>
                  </a:lnTo>
                  <a:lnTo>
                    <a:pt x="21177" y="15252"/>
                  </a:lnTo>
                  <a:lnTo>
                    <a:pt x="21514" y="16229"/>
                  </a:lnTo>
                  <a:lnTo>
                    <a:pt x="20874" y="16027"/>
                  </a:lnTo>
                  <a:lnTo>
                    <a:pt x="20234" y="15892"/>
                  </a:lnTo>
                  <a:lnTo>
                    <a:pt x="19258" y="15724"/>
                  </a:lnTo>
                  <a:lnTo>
                    <a:pt x="18753" y="15656"/>
                  </a:lnTo>
                  <a:lnTo>
                    <a:pt x="18248" y="15623"/>
                  </a:lnTo>
                  <a:lnTo>
                    <a:pt x="17238" y="15623"/>
                  </a:lnTo>
                  <a:lnTo>
                    <a:pt x="16733" y="15690"/>
                  </a:lnTo>
                  <a:lnTo>
                    <a:pt x="16228" y="15791"/>
                  </a:lnTo>
                  <a:lnTo>
                    <a:pt x="16161" y="15757"/>
                  </a:lnTo>
                  <a:lnTo>
                    <a:pt x="16093" y="15791"/>
                  </a:lnTo>
                  <a:lnTo>
                    <a:pt x="16060" y="15825"/>
                  </a:lnTo>
                  <a:lnTo>
                    <a:pt x="15959" y="16027"/>
                  </a:lnTo>
                  <a:lnTo>
                    <a:pt x="15858" y="16229"/>
                  </a:lnTo>
                  <a:lnTo>
                    <a:pt x="15824" y="16464"/>
                  </a:lnTo>
                  <a:lnTo>
                    <a:pt x="15858" y="16700"/>
                  </a:lnTo>
                  <a:lnTo>
                    <a:pt x="15891" y="16767"/>
                  </a:lnTo>
                  <a:lnTo>
                    <a:pt x="15959" y="16767"/>
                  </a:lnTo>
                  <a:lnTo>
                    <a:pt x="15992" y="16734"/>
                  </a:lnTo>
                  <a:lnTo>
                    <a:pt x="16026" y="16700"/>
                  </a:lnTo>
                  <a:lnTo>
                    <a:pt x="16060" y="16464"/>
                  </a:lnTo>
                  <a:lnTo>
                    <a:pt x="16093" y="16296"/>
                  </a:lnTo>
                  <a:lnTo>
                    <a:pt x="16161" y="16094"/>
                  </a:lnTo>
                  <a:lnTo>
                    <a:pt x="16262" y="15926"/>
                  </a:lnTo>
                  <a:lnTo>
                    <a:pt x="16262" y="15892"/>
                  </a:lnTo>
                  <a:lnTo>
                    <a:pt x="18349" y="15926"/>
                  </a:lnTo>
                  <a:lnTo>
                    <a:pt x="19393" y="15993"/>
                  </a:lnTo>
                  <a:lnTo>
                    <a:pt x="19898" y="16060"/>
                  </a:lnTo>
                  <a:lnTo>
                    <a:pt x="20437" y="16161"/>
                  </a:lnTo>
                  <a:lnTo>
                    <a:pt x="21043" y="16296"/>
                  </a:lnTo>
                  <a:lnTo>
                    <a:pt x="21615" y="16464"/>
                  </a:lnTo>
                  <a:lnTo>
                    <a:pt x="22793" y="16801"/>
                  </a:lnTo>
                  <a:lnTo>
                    <a:pt x="22827" y="16868"/>
                  </a:lnTo>
                  <a:lnTo>
                    <a:pt x="22894" y="16936"/>
                  </a:lnTo>
                  <a:lnTo>
                    <a:pt x="22962" y="16969"/>
                  </a:lnTo>
                  <a:lnTo>
                    <a:pt x="23029" y="16936"/>
                  </a:lnTo>
                  <a:lnTo>
                    <a:pt x="23096" y="16902"/>
                  </a:lnTo>
                  <a:lnTo>
                    <a:pt x="23736" y="17037"/>
                  </a:lnTo>
                  <a:lnTo>
                    <a:pt x="24409" y="17171"/>
                  </a:lnTo>
                  <a:lnTo>
                    <a:pt x="24914" y="17239"/>
                  </a:lnTo>
                  <a:lnTo>
                    <a:pt x="25386" y="17306"/>
                  </a:lnTo>
                  <a:lnTo>
                    <a:pt x="26396" y="17340"/>
                  </a:lnTo>
                  <a:lnTo>
                    <a:pt x="27372" y="17373"/>
                  </a:lnTo>
                  <a:lnTo>
                    <a:pt x="28382" y="17441"/>
                  </a:lnTo>
                  <a:lnTo>
                    <a:pt x="29359" y="17542"/>
                  </a:lnTo>
                  <a:lnTo>
                    <a:pt x="29830" y="17609"/>
                  </a:lnTo>
                  <a:lnTo>
                    <a:pt x="30335" y="17710"/>
                  </a:lnTo>
                  <a:lnTo>
                    <a:pt x="30806" y="17845"/>
                  </a:lnTo>
                  <a:lnTo>
                    <a:pt x="31244" y="18047"/>
                  </a:lnTo>
                  <a:lnTo>
                    <a:pt x="31715" y="18249"/>
                  </a:lnTo>
                  <a:lnTo>
                    <a:pt x="32153" y="18518"/>
                  </a:lnTo>
                  <a:lnTo>
                    <a:pt x="32052" y="19057"/>
                  </a:lnTo>
                  <a:lnTo>
                    <a:pt x="32018" y="19259"/>
                  </a:lnTo>
                  <a:lnTo>
                    <a:pt x="31951" y="19360"/>
                  </a:lnTo>
                  <a:lnTo>
                    <a:pt x="31884" y="19394"/>
                  </a:lnTo>
                  <a:lnTo>
                    <a:pt x="31816" y="19427"/>
                  </a:lnTo>
                  <a:lnTo>
                    <a:pt x="31715" y="19394"/>
                  </a:lnTo>
                  <a:lnTo>
                    <a:pt x="31581" y="19360"/>
                  </a:lnTo>
                  <a:lnTo>
                    <a:pt x="31581" y="19293"/>
                  </a:lnTo>
                  <a:lnTo>
                    <a:pt x="31581" y="19259"/>
                  </a:lnTo>
                  <a:lnTo>
                    <a:pt x="31581" y="19192"/>
                  </a:lnTo>
                  <a:lnTo>
                    <a:pt x="31513" y="19158"/>
                  </a:lnTo>
                  <a:lnTo>
                    <a:pt x="31412" y="19158"/>
                  </a:lnTo>
                  <a:lnTo>
                    <a:pt x="31379" y="19192"/>
                  </a:lnTo>
                  <a:lnTo>
                    <a:pt x="31345" y="19225"/>
                  </a:lnTo>
                  <a:lnTo>
                    <a:pt x="31278" y="19562"/>
                  </a:lnTo>
                  <a:lnTo>
                    <a:pt x="31143" y="19899"/>
                  </a:lnTo>
                  <a:lnTo>
                    <a:pt x="31008" y="20202"/>
                  </a:lnTo>
                  <a:lnTo>
                    <a:pt x="30874" y="20505"/>
                  </a:lnTo>
                  <a:lnTo>
                    <a:pt x="30503" y="21077"/>
                  </a:lnTo>
                  <a:lnTo>
                    <a:pt x="30099" y="21616"/>
                  </a:lnTo>
                  <a:lnTo>
                    <a:pt x="29864" y="21851"/>
                  </a:lnTo>
                  <a:lnTo>
                    <a:pt x="29662" y="22087"/>
                  </a:lnTo>
                  <a:lnTo>
                    <a:pt x="29426" y="22289"/>
                  </a:lnTo>
                  <a:lnTo>
                    <a:pt x="29157" y="22491"/>
                  </a:lnTo>
                  <a:lnTo>
                    <a:pt x="28921" y="22626"/>
                  </a:lnTo>
                  <a:lnTo>
                    <a:pt x="28685" y="22693"/>
                  </a:lnTo>
                  <a:lnTo>
                    <a:pt x="28416" y="22727"/>
                  </a:lnTo>
                  <a:lnTo>
                    <a:pt x="28180" y="22727"/>
                  </a:lnTo>
                  <a:lnTo>
                    <a:pt x="27944" y="22693"/>
                  </a:lnTo>
                  <a:lnTo>
                    <a:pt x="27675" y="22659"/>
                  </a:lnTo>
                  <a:lnTo>
                    <a:pt x="27204" y="22491"/>
                  </a:lnTo>
                  <a:lnTo>
                    <a:pt x="26598" y="22255"/>
                  </a:lnTo>
                  <a:lnTo>
                    <a:pt x="26295" y="22121"/>
                  </a:lnTo>
                  <a:lnTo>
                    <a:pt x="26025" y="21952"/>
                  </a:lnTo>
                  <a:lnTo>
                    <a:pt x="25790" y="21784"/>
                  </a:lnTo>
                  <a:lnTo>
                    <a:pt x="25554" y="21582"/>
                  </a:lnTo>
                  <a:lnTo>
                    <a:pt x="25352" y="21346"/>
                  </a:lnTo>
                  <a:lnTo>
                    <a:pt x="25150" y="21077"/>
                  </a:lnTo>
                  <a:lnTo>
                    <a:pt x="25083" y="20909"/>
                  </a:lnTo>
                  <a:lnTo>
                    <a:pt x="25015" y="20740"/>
                  </a:lnTo>
                  <a:lnTo>
                    <a:pt x="24914" y="20370"/>
                  </a:lnTo>
                  <a:lnTo>
                    <a:pt x="24813" y="19629"/>
                  </a:lnTo>
                  <a:lnTo>
                    <a:pt x="24746" y="18922"/>
                  </a:lnTo>
                  <a:lnTo>
                    <a:pt x="24679" y="18619"/>
                  </a:lnTo>
                  <a:lnTo>
                    <a:pt x="24780" y="18619"/>
                  </a:lnTo>
                  <a:lnTo>
                    <a:pt x="24813" y="18586"/>
                  </a:lnTo>
                  <a:lnTo>
                    <a:pt x="24847" y="18518"/>
                  </a:lnTo>
                  <a:lnTo>
                    <a:pt x="24847" y="18451"/>
                  </a:lnTo>
                  <a:lnTo>
                    <a:pt x="24746" y="18316"/>
                  </a:lnTo>
                  <a:lnTo>
                    <a:pt x="24746" y="18283"/>
                  </a:lnTo>
                  <a:lnTo>
                    <a:pt x="24712" y="18249"/>
                  </a:lnTo>
                  <a:lnTo>
                    <a:pt x="24679" y="18249"/>
                  </a:lnTo>
                  <a:lnTo>
                    <a:pt x="24544" y="18114"/>
                  </a:lnTo>
                  <a:lnTo>
                    <a:pt x="24409" y="17979"/>
                  </a:lnTo>
                  <a:lnTo>
                    <a:pt x="24241" y="17912"/>
                  </a:lnTo>
                  <a:lnTo>
                    <a:pt x="24039" y="17845"/>
                  </a:lnTo>
                  <a:lnTo>
                    <a:pt x="23803" y="17845"/>
                  </a:lnTo>
                  <a:lnTo>
                    <a:pt x="23500" y="17878"/>
                  </a:lnTo>
                  <a:lnTo>
                    <a:pt x="23467" y="17845"/>
                  </a:lnTo>
                  <a:lnTo>
                    <a:pt x="23332" y="17845"/>
                  </a:lnTo>
                  <a:lnTo>
                    <a:pt x="23298" y="17912"/>
                  </a:lnTo>
                  <a:lnTo>
                    <a:pt x="23164" y="18215"/>
                  </a:lnTo>
                  <a:lnTo>
                    <a:pt x="23130" y="18283"/>
                  </a:lnTo>
                  <a:lnTo>
                    <a:pt x="23130" y="18350"/>
                  </a:lnTo>
                  <a:lnTo>
                    <a:pt x="22962" y="18754"/>
                  </a:lnTo>
                  <a:lnTo>
                    <a:pt x="22726" y="19158"/>
                  </a:lnTo>
                  <a:lnTo>
                    <a:pt x="22490" y="19528"/>
                  </a:lnTo>
                  <a:lnTo>
                    <a:pt x="22221" y="19899"/>
                  </a:lnTo>
                  <a:lnTo>
                    <a:pt x="22389" y="19596"/>
                  </a:lnTo>
                  <a:lnTo>
                    <a:pt x="22524" y="19225"/>
                  </a:lnTo>
                  <a:lnTo>
                    <a:pt x="22625" y="18889"/>
                  </a:lnTo>
                  <a:lnTo>
                    <a:pt x="22692" y="18518"/>
                  </a:lnTo>
                  <a:lnTo>
                    <a:pt x="22692" y="18182"/>
                  </a:lnTo>
                  <a:lnTo>
                    <a:pt x="22659" y="17845"/>
                  </a:lnTo>
                  <a:lnTo>
                    <a:pt x="22558" y="17542"/>
                  </a:lnTo>
                  <a:lnTo>
                    <a:pt x="22423" y="17272"/>
                  </a:lnTo>
                  <a:lnTo>
                    <a:pt x="22221" y="17104"/>
                  </a:lnTo>
                  <a:lnTo>
                    <a:pt x="22019" y="16936"/>
                  </a:lnTo>
                  <a:lnTo>
                    <a:pt x="21750" y="16801"/>
                  </a:lnTo>
                  <a:lnTo>
                    <a:pt x="21447" y="16700"/>
                  </a:lnTo>
                  <a:lnTo>
                    <a:pt x="20841" y="16532"/>
                  </a:lnTo>
                  <a:lnTo>
                    <a:pt x="20335" y="16397"/>
                  </a:lnTo>
                  <a:lnTo>
                    <a:pt x="19696" y="16262"/>
                  </a:lnTo>
                  <a:lnTo>
                    <a:pt x="19359" y="16229"/>
                  </a:lnTo>
                  <a:lnTo>
                    <a:pt x="19022" y="16195"/>
                  </a:lnTo>
                  <a:lnTo>
                    <a:pt x="18686" y="16229"/>
                  </a:lnTo>
                  <a:lnTo>
                    <a:pt x="18383" y="16262"/>
                  </a:lnTo>
                  <a:lnTo>
                    <a:pt x="18046" y="16330"/>
                  </a:lnTo>
                  <a:lnTo>
                    <a:pt x="17709" y="16397"/>
                  </a:lnTo>
                  <a:lnTo>
                    <a:pt x="17676" y="16431"/>
                  </a:lnTo>
                  <a:lnTo>
                    <a:pt x="17642" y="16464"/>
                  </a:lnTo>
                  <a:lnTo>
                    <a:pt x="17642" y="16565"/>
                  </a:lnTo>
                  <a:lnTo>
                    <a:pt x="17440" y="16767"/>
                  </a:lnTo>
                  <a:lnTo>
                    <a:pt x="17305" y="17003"/>
                  </a:lnTo>
                  <a:lnTo>
                    <a:pt x="17204" y="17272"/>
                  </a:lnTo>
                  <a:lnTo>
                    <a:pt x="17137" y="17542"/>
                  </a:lnTo>
                  <a:lnTo>
                    <a:pt x="17070" y="17845"/>
                  </a:lnTo>
                  <a:lnTo>
                    <a:pt x="17070" y="18148"/>
                  </a:lnTo>
                  <a:lnTo>
                    <a:pt x="17137" y="18788"/>
                  </a:lnTo>
                  <a:lnTo>
                    <a:pt x="17204" y="19461"/>
                  </a:lnTo>
                  <a:lnTo>
                    <a:pt x="17238" y="19798"/>
                  </a:lnTo>
                  <a:lnTo>
                    <a:pt x="17339" y="20134"/>
                  </a:lnTo>
                  <a:lnTo>
                    <a:pt x="17440" y="20336"/>
                  </a:lnTo>
                  <a:lnTo>
                    <a:pt x="17608" y="20505"/>
                  </a:lnTo>
                  <a:lnTo>
                    <a:pt x="17777" y="20639"/>
                  </a:lnTo>
                  <a:lnTo>
                    <a:pt x="18012" y="20740"/>
                  </a:lnTo>
                  <a:lnTo>
                    <a:pt x="18248" y="20808"/>
                  </a:lnTo>
                  <a:lnTo>
                    <a:pt x="18484" y="20875"/>
                  </a:lnTo>
                  <a:lnTo>
                    <a:pt x="18921" y="20976"/>
                  </a:lnTo>
                  <a:lnTo>
                    <a:pt x="19527" y="21077"/>
                  </a:lnTo>
                  <a:lnTo>
                    <a:pt x="19830" y="21111"/>
                  </a:lnTo>
                  <a:lnTo>
                    <a:pt x="20133" y="21111"/>
                  </a:lnTo>
                  <a:lnTo>
                    <a:pt x="20403" y="21077"/>
                  </a:lnTo>
                  <a:lnTo>
                    <a:pt x="20706" y="21010"/>
                  </a:lnTo>
                  <a:lnTo>
                    <a:pt x="21009" y="20942"/>
                  </a:lnTo>
                  <a:lnTo>
                    <a:pt x="21278" y="20841"/>
                  </a:lnTo>
                  <a:lnTo>
                    <a:pt x="21379" y="20808"/>
                  </a:lnTo>
                  <a:lnTo>
                    <a:pt x="21379" y="20808"/>
                  </a:lnTo>
                  <a:lnTo>
                    <a:pt x="21043" y="21043"/>
                  </a:lnTo>
                  <a:lnTo>
                    <a:pt x="20874" y="21144"/>
                  </a:lnTo>
                  <a:lnTo>
                    <a:pt x="20672" y="21178"/>
                  </a:lnTo>
                  <a:lnTo>
                    <a:pt x="20437" y="21212"/>
                  </a:lnTo>
                  <a:lnTo>
                    <a:pt x="20167" y="21245"/>
                  </a:lnTo>
                  <a:lnTo>
                    <a:pt x="19696" y="21212"/>
                  </a:lnTo>
                  <a:lnTo>
                    <a:pt x="19258" y="21178"/>
                  </a:lnTo>
                  <a:lnTo>
                    <a:pt x="18854" y="21144"/>
                  </a:lnTo>
                  <a:lnTo>
                    <a:pt x="18450" y="21077"/>
                  </a:lnTo>
                  <a:lnTo>
                    <a:pt x="18113" y="20942"/>
                  </a:lnTo>
                  <a:lnTo>
                    <a:pt x="17777" y="20740"/>
                  </a:lnTo>
                  <a:lnTo>
                    <a:pt x="17474" y="20538"/>
                  </a:lnTo>
                  <a:lnTo>
                    <a:pt x="17238" y="20235"/>
                  </a:lnTo>
                  <a:lnTo>
                    <a:pt x="17036" y="19899"/>
                  </a:lnTo>
                  <a:lnTo>
                    <a:pt x="16868" y="19528"/>
                  </a:lnTo>
                  <a:lnTo>
                    <a:pt x="16733" y="18990"/>
                  </a:lnTo>
                  <a:lnTo>
                    <a:pt x="16666" y="18417"/>
                  </a:lnTo>
                  <a:lnTo>
                    <a:pt x="16497" y="17306"/>
                  </a:lnTo>
                  <a:lnTo>
                    <a:pt x="16565" y="17306"/>
                  </a:lnTo>
                  <a:lnTo>
                    <a:pt x="16666" y="17272"/>
                  </a:lnTo>
                  <a:lnTo>
                    <a:pt x="16699" y="17205"/>
                  </a:lnTo>
                  <a:lnTo>
                    <a:pt x="16699" y="17138"/>
                  </a:lnTo>
                  <a:lnTo>
                    <a:pt x="16699" y="17104"/>
                  </a:lnTo>
                  <a:lnTo>
                    <a:pt x="16666" y="17070"/>
                  </a:lnTo>
                  <a:lnTo>
                    <a:pt x="16598" y="17037"/>
                  </a:lnTo>
                  <a:lnTo>
                    <a:pt x="16430" y="17037"/>
                  </a:lnTo>
                  <a:lnTo>
                    <a:pt x="16329" y="16969"/>
                  </a:lnTo>
                  <a:lnTo>
                    <a:pt x="16262" y="16902"/>
                  </a:lnTo>
                  <a:lnTo>
                    <a:pt x="16161" y="16835"/>
                  </a:lnTo>
                  <a:lnTo>
                    <a:pt x="16026" y="16801"/>
                  </a:lnTo>
                  <a:lnTo>
                    <a:pt x="15925" y="16835"/>
                  </a:lnTo>
                  <a:lnTo>
                    <a:pt x="15858" y="16868"/>
                  </a:lnTo>
                  <a:lnTo>
                    <a:pt x="15824" y="16936"/>
                  </a:lnTo>
                  <a:lnTo>
                    <a:pt x="15858" y="17003"/>
                  </a:lnTo>
                  <a:lnTo>
                    <a:pt x="15891" y="17003"/>
                  </a:lnTo>
                  <a:lnTo>
                    <a:pt x="15992" y="17037"/>
                  </a:lnTo>
                  <a:lnTo>
                    <a:pt x="16060" y="17070"/>
                  </a:lnTo>
                  <a:lnTo>
                    <a:pt x="16194" y="17205"/>
                  </a:lnTo>
                  <a:lnTo>
                    <a:pt x="16329" y="17272"/>
                  </a:lnTo>
                  <a:lnTo>
                    <a:pt x="16329" y="17474"/>
                  </a:lnTo>
                  <a:lnTo>
                    <a:pt x="15555" y="17710"/>
                  </a:lnTo>
                  <a:lnTo>
                    <a:pt x="15184" y="17845"/>
                  </a:lnTo>
                  <a:lnTo>
                    <a:pt x="14814" y="17979"/>
                  </a:lnTo>
                  <a:lnTo>
                    <a:pt x="14612" y="18081"/>
                  </a:lnTo>
                  <a:lnTo>
                    <a:pt x="14376" y="18215"/>
                  </a:lnTo>
                  <a:lnTo>
                    <a:pt x="14275" y="18316"/>
                  </a:lnTo>
                  <a:lnTo>
                    <a:pt x="14174" y="18384"/>
                  </a:lnTo>
                  <a:lnTo>
                    <a:pt x="14141" y="18518"/>
                  </a:lnTo>
                  <a:lnTo>
                    <a:pt x="14141" y="18619"/>
                  </a:lnTo>
                  <a:lnTo>
                    <a:pt x="14208" y="18720"/>
                  </a:lnTo>
                  <a:lnTo>
                    <a:pt x="14309" y="18855"/>
                  </a:lnTo>
                  <a:lnTo>
                    <a:pt x="14545" y="19057"/>
                  </a:lnTo>
                  <a:lnTo>
                    <a:pt x="14881" y="19326"/>
                  </a:lnTo>
                  <a:lnTo>
                    <a:pt x="15050" y="19461"/>
                  </a:lnTo>
                  <a:lnTo>
                    <a:pt x="15252" y="19562"/>
                  </a:lnTo>
                  <a:lnTo>
                    <a:pt x="15420" y="19596"/>
                  </a:lnTo>
                  <a:lnTo>
                    <a:pt x="15757" y="19596"/>
                  </a:lnTo>
                  <a:lnTo>
                    <a:pt x="15925" y="19528"/>
                  </a:lnTo>
                  <a:lnTo>
                    <a:pt x="16228" y="19394"/>
                  </a:lnTo>
                  <a:lnTo>
                    <a:pt x="16531" y="19225"/>
                  </a:lnTo>
                  <a:lnTo>
                    <a:pt x="16666" y="19730"/>
                  </a:lnTo>
                  <a:lnTo>
                    <a:pt x="16834" y="20202"/>
                  </a:lnTo>
                  <a:lnTo>
                    <a:pt x="17002" y="20505"/>
                  </a:lnTo>
                  <a:lnTo>
                    <a:pt x="17238" y="20740"/>
                  </a:lnTo>
                  <a:lnTo>
                    <a:pt x="17474" y="20942"/>
                  </a:lnTo>
                  <a:lnTo>
                    <a:pt x="17777" y="21111"/>
                  </a:lnTo>
                  <a:lnTo>
                    <a:pt x="18080" y="21245"/>
                  </a:lnTo>
                  <a:lnTo>
                    <a:pt x="18383" y="21346"/>
                  </a:lnTo>
                  <a:lnTo>
                    <a:pt x="18719" y="21414"/>
                  </a:lnTo>
                  <a:lnTo>
                    <a:pt x="19022" y="21447"/>
                  </a:lnTo>
                  <a:lnTo>
                    <a:pt x="19898" y="21515"/>
                  </a:lnTo>
                  <a:lnTo>
                    <a:pt x="20335" y="21515"/>
                  </a:lnTo>
                  <a:lnTo>
                    <a:pt x="20571" y="21481"/>
                  </a:lnTo>
                  <a:lnTo>
                    <a:pt x="20773" y="21447"/>
                  </a:lnTo>
                  <a:lnTo>
                    <a:pt x="21076" y="21313"/>
                  </a:lnTo>
                  <a:lnTo>
                    <a:pt x="21346" y="21178"/>
                  </a:lnTo>
                  <a:lnTo>
                    <a:pt x="21581" y="20976"/>
                  </a:lnTo>
                  <a:lnTo>
                    <a:pt x="21817" y="20774"/>
                  </a:lnTo>
                  <a:lnTo>
                    <a:pt x="22255" y="20336"/>
                  </a:lnTo>
                  <a:lnTo>
                    <a:pt x="22625" y="19865"/>
                  </a:lnTo>
                  <a:lnTo>
                    <a:pt x="22726" y="20202"/>
                  </a:lnTo>
                  <a:lnTo>
                    <a:pt x="22827" y="20538"/>
                  </a:lnTo>
                  <a:lnTo>
                    <a:pt x="23063" y="21212"/>
                  </a:lnTo>
                  <a:lnTo>
                    <a:pt x="23164" y="21548"/>
                  </a:lnTo>
                  <a:lnTo>
                    <a:pt x="23164" y="21851"/>
                  </a:lnTo>
                  <a:lnTo>
                    <a:pt x="23130" y="22121"/>
                  </a:lnTo>
                  <a:lnTo>
                    <a:pt x="23029" y="22356"/>
                  </a:lnTo>
                  <a:lnTo>
                    <a:pt x="22861" y="22592"/>
                  </a:lnTo>
                  <a:lnTo>
                    <a:pt x="22625" y="22794"/>
                  </a:lnTo>
                  <a:lnTo>
                    <a:pt x="22389" y="22962"/>
                  </a:lnTo>
                  <a:lnTo>
                    <a:pt x="22086" y="23097"/>
                  </a:lnTo>
                  <a:lnTo>
                    <a:pt x="21144" y="23434"/>
                  </a:lnTo>
                  <a:lnTo>
                    <a:pt x="20201" y="23737"/>
                  </a:lnTo>
                  <a:lnTo>
                    <a:pt x="18282" y="24275"/>
                  </a:lnTo>
                  <a:lnTo>
                    <a:pt x="16430" y="24814"/>
                  </a:lnTo>
                  <a:lnTo>
                    <a:pt x="14578" y="25319"/>
                  </a:lnTo>
                  <a:lnTo>
                    <a:pt x="12558" y="25824"/>
                  </a:lnTo>
                  <a:lnTo>
                    <a:pt x="11683" y="25992"/>
                  </a:lnTo>
                  <a:lnTo>
                    <a:pt x="11245" y="26127"/>
                  </a:lnTo>
                  <a:lnTo>
                    <a:pt x="10807" y="26296"/>
                  </a:lnTo>
                  <a:lnTo>
                    <a:pt x="10100" y="23467"/>
                  </a:lnTo>
                  <a:lnTo>
                    <a:pt x="9259" y="20202"/>
                  </a:lnTo>
                  <a:lnTo>
                    <a:pt x="8484" y="16902"/>
                  </a:lnTo>
                  <a:lnTo>
                    <a:pt x="8013" y="14848"/>
                  </a:lnTo>
                  <a:lnTo>
                    <a:pt x="8350" y="14781"/>
                  </a:lnTo>
                  <a:lnTo>
                    <a:pt x="8686" y="14714"/>
                  </a:lnTo>
                  <a:lnTo>
                    <a:pt x="9360" y="14545"/>
                  </a:lnTo>
                  <a:lnTo>
                    <a:pt x="10134" y="14310"/>
                  </a:lnTo>
                  <a:lnTo>
                    <a:pt x="10504" y="14141"/>
                  </a:lnTo>
                  <a:lnTo>
                    <a:pt x="10841" y="13973"/>
                  </a:lnTo>
                  <a:lnTo>
                    <a:pt x="10875" y="13939"/>
                  </a:lnTo>
                  <a:lnTo>
                    <a:pt x="10875" y="13906"/>
                  </a:lnTo>
                  <a:lnTo>
                    <a:pt x="10841" y="13872"/>
                  </a:lnTo>
                  <a:lnTo>
                    <a:pt x="10807" y="13872"/>
                  </a:lnTo>
                  <a:lnTo>
                    <a:pt x="10437" y="13973"/>
                  </a:lnTo>
                  <a:lnTo>
                    <a:pt x="10067" y="14108"/>
                  </a:lnTo>
                  <a:lnTo>
                    <a:pt x="9326" y="14377"/>
                  </a:lnTo>
                  <a:lnTo>
                    <a:pt x="8653" y="14545"/>
                  </a:lnTo>
                  <a:lnTo>
                    <a:pt x="8013" y="14747"/>
                  </a:lnTo>
                  <a:lnTo>
                    <a:pt x="7845" y="14040"/>
                  </a:lnTo>
                  <a:lnTo>
                    <a:pt x="8484" y="13906"/>
                  </a:lnTo>
                  <a:lnTo>
                    <a:pt x="9090" y="13737"/>
                  </a:lnTo>
                  <a:lnTo>
                    <a:pt x="10302" y="13367"/>
                  </a:lnTo>
                  <a:lnTo>
                    <a:pt x="13063" y="12593"/>
                  </a:lnTo>
                  <a:lnTo>
                    <a:pt x="15824" y="11886"/>
                  </a:lnTo>
                  <a:lnTo>
                    <a:pt x="18618" y="11179"/>
                  </a:lnTo>
                  <a:lnTo>
                    <a:pt x="18686" y="11145"/>
                  </a:lnTo>
                  <a:lnTo>
                    <a:pt x="18686" y="11078"/>
                  </a:lnTo>
                  <a:lnTo>
                    <a:pt x="18652" y="11010"/>
                  </a:lnTo>
                  <a:lnTo>
                    <a:pt x="18585" y="11010"/>
                  </a:lnTo>
                  <a:lnTo>
                    <a:pt x="15790" y="11684"/>
                  </a:lnTo>
                  <a:lnTo>
                    <a:pt x="12996" y="12424"/>
                  </a:lnTo>
                  <a:lnTo>
                    <a:pt x="10235" y="13199"/>
                  </a:lnTo>
                  <a:lnTo>
                    <a:pt x="9023" y="13535"/>
                  </a:lnTo>
                  <a:lnTo>
                    <a:pt x="8417" y="13704"/>
                  </a:lnTo>
                  <a:lnTo>
                    <a:pt x="7845" y="13939"/>
                  </a:lnTo>
                  <a:lnTo>
                    <a:pt x="7676" y="13266"/>
                  </a:lnTo>
                  <a:lnTo>
                    <a:pt x="8350" y="13165"/>
                  </a:lnTo>
                  <a:lnTo>
                    <a:pt x="8989" y="12997"/>
                  </a:lnTo>
                  <a:lnTo>
                    <a:pt x="9629" y="12795"/>
                  </a:lnTo>
                  <a:lnTo>
                    <a:pt x="10269" y="12593"/>
                  </a:lnTo>
                  <a:lnTo>
                    <a:pt x="11514" y="12155"/>
                  </a:lnTo>
                  <a:lnTo>
                    <a:pt x="12794" y="11751"/>
                  </a:lnTo>
                  <a:lnTo>
                    <a:pt x="14107" y="11381"/>
                  </a:lnTo>
                  <a:lnTo>
                    <a:pt x="15420" y="11044"/>
                  </a:lnTo>
                  <a:lnTo>
                    <a:pt x="18080" y="10404"/>
                  </a:lnTo>
                  <a:lnTo>
                    <a:pt x="18113" y="10371"/>
                  </a:lnTo>
                  <a:lnTo>
                    <a:pt x="18147" y="10337"/>
                  </a:lnTo>
                  <a:lnTo>
                    <a:pt x="18147" y="10270"/>
                  </a:lnTo>
                  <a:lnTo>
                    <a:pt x="18113" y="10202"/>
                  </a:lnTo>
                  <a:lnTo>
                    <a:pt x="18012" y="10202"/>
                  </a:lnTo>
                  <a:lnTo>
                    <a:pt x="16699" y="10505"/>
                  </a:lnTo>
                  <a:lnTo>
                    <a:pt x="15420" y="10842"/>
                  </a:lnTo>
                  <a:lnTo>
                    <a:pt x="12828" y="11583"/>
                  </a:lnTo>
                  <a:lnTo>
                    <a:pt x="10235" y="12391"/>
                  </a:lnTo>
                  <a:lnTo>
                    <a:pt x="7643" y="13131"/>
                  </a:lnTo>
                  <a:lnTo>
                    <a:pt x="7272" y="11482"/>
                  </a:lnTo>
                  <a:lnTo>
                    <a:pt x="7710" y="11414"/>
                  </a:lnTo>
                  <a:lnTo>
                    <a:pt x="8148" y="11313"/>
                  </a:lnTo>
                  <a:lnTo>
                    <a:pt x="9023" y="11044"/>
                  </a:lnTo>
                  <a:lnTo>
                    <a:pt x="11279" y="10404"/>
                  </a:lnTo>
                  <a:lnTo>
                    <a:pt x="12390" y="10101"/>
                  </a:lnTo>
                  <a:lnTo>
                    <a:pt x="13501" y="9832"/>
                  </a:lnTo>
                  <a:lnTo>
                    <a:pt x="14646" y="9596"/>
                  </a:lnTo>
                  <a:lnTo>
                    <a:pt x="15790" y="9394"/>
                  </a:lnTo>
                  <a:lnTo>
                    <a:pt x="15824" y="9360"/>
                  </a:lnTo>
                  <a:lnTo>
                    <a:pt x="15824" y="9293"/>
                  </a:lnTo>
                  <a:lnTo>
                    <a:pt x="15790" y="9259"/>
                  </a:lnTo>
                  <a:lnTo>
                    <a:pt x="15723" y="9226"/>
                  </a:lnTo>
                  <a:lnTo>
                    <a:pt x="14679" y="9428"/>
                  </a:lnTo>
                  <a:lnTo>
                    <a:pt x="13602" y="9630"/>
                  </a:lnTo>
                  <a:lnTo>
                    <a:pt x="12525" y="9899"/>
                  </a:lnTo>
                  <a:lnTo>
                    <a:pt x="11481" y="10169"/>
                  </a:lnTo>
                  <a:lnTo>
                    <a:pt x="9225" y="10808"/>
                  </a:lnTo>
                  <a:lnTo>
                    <a:pt x="8215" y="11078"/>
                  </a:lnTo>
                  <a:lnTo>
                    <a:pt x="7744" y="11246"/>
                  </a:lnTo>
                  <a:lnTo>
                    <a:pt x="7272" y="11448"/>
                  </a:lnTo>
                  <a:lnTo>
                    <a:pt x="7138" y="10977"/>
                  </a:lnTo>
                  <a:lnTo>
                    <a:pt x="8417" y="10573"/>
                  </a:lnTo>
                  <a:lnTo>
                    <a:pt x="9730" y="10135"/>
                  </a:lnTo>
                  <a:lnTo>
                    <a:pt x="11009" y="9697"/>
                  </a:lnTo>
                  <a:lnTo>
                    <a:pt x="12323" y="9293"/>
                  </a:lnTo>
                  <a:lnTo>
                    <a:pt x="13669" y="8923"/>
                  </a:lnTo>
                  <a:lnTo>
                    <a:pt x="15016" y="8586"/>
                  </a:lnTo>
                  <a:lnTo>
                    <a:pt x="16363" y="8283"/>
                  </a:lnTo>
                  <a:lnTo>
                    <a:pt x="17743" y="8014"/>
                  </a:lnTo>
                  <a:lnTo>
                    <a:pt x="17777" y="7980"/>
                  </a:lnTo>
                  <a:lnTo>
                    <a:pt x="17777" y="7913"/>
                  </a:lnTo>
                  <a:lnTo>
                    <a:pt x="17743" y="7845"/>
                  </a:lnTo>
                  <a:lnTo>
                    <a:pt x="17676" y="7845"/>
                  </a:lnTo>
                  <a:lnTo>
                    <a:pt x="16329" y="8115"/>
                  </a:lnTo>
                  <a:lnTo>
                    <a:pt x="14982" y="8418"/>
                  </a:lnTo>
                  <a:lnTo>
                    <a:pt x="13602" y="8754"/>
                  </a:lnTo>
                  <a:lnTo>
                    <a:pt x="12289" y="9125"/>
                  </a:lnTo>
                  <a:lnTo>
                    <a:pt x="10976" y="9495"/>
                  </a:lnTo>
                  <a:lnTo>
                    <a:pt x="9663" y="9899"/>
                  </a:lnTo>
                  <a:lnTo>
                    <a:pt x="8350" y="10337"/>
                  </a:lnTo>
                  <a:lnTo>
                    <a:pt x="7710" y="10606"/>
                  </a:lnTo>
                  <a:lnTo>
                    <a:pt x="7104" y="10876"/>
                  </a:lnTo>
                  <a:lnTo>
                    <a:pt x="6969" y="10371"/>
                  </a:lnTo>
                  <a:lnTo>
                    <a:pt x="6902" y="10270"/>
                  </a:lnTo>
                  <a:lnTo>
                    <a:pt x="7542" y="10101"/>
                  </a:lnTo>
                  <a:lnTo>
                    <a:pt x="8148" y="9933"/>
                  </a:lnTo>
                  <a:lnTo>
                    <a:pt x="9360" y="9562"/>
                  </a:lnTo>
                  <a:lnTo>
                    <a:pt x="12087" y="8788"/>
                  </a:lnTo>
                  <a:lnTo>
                    <a:pt x="13501" y="8451"/>
                  </a:lnTo>
                  <a:lnTo>
                    <a:pt x="14881" y="8115"/>
                  </a:lnTo>
                  <a:lnTo>
                    <a:pt x="17676" y="7475"/>
                  </a:lnTo>
                  <a:lnTo>
                    <a:pt x="17709" y="7441"/>
                  </a:lnTo>
                  <a:lnTo>
                    <a:pt x="17709" y="7374"/>
                  </a:lnTo>
                  <a:lnTo>
                    <a:pt x="17676" y="7340"/>
                  </a:lnTo>
                  <a:lnTo>
                    <a:pt x="17642" y="7340"/>
                  </a:lnTo>
                  <a:lnTo>
                    <a:pt x="16228" y="7610"/>
                  </a:lnTo>
                  <a:lnTo>
                    <a:pt x="14848" y="7946"/>
                  </a:lnTo>
                  <a:lnTo>
                    <a:pt x="12053" y="8653"/>
                  </a:lnTo>
                  <a:lnTo>
                    <a:pt x="9326" y="9428"/>
                  </a:lnTo>
                  <a:lnTo>
                    <a:pt x="8080" y="9764"/>
                  </a:lnTo>
                  <a:lnTo>
                    <a:pt x="7474" y="9933"/>
                  </a:lnTo>
                  <a:lnTo>
                    <a:pt x="6902" y="10169"/>
                  </a:lnTo>
                  <a:lnTo>
                    <a:pt x="6599" y="9327"/>
                  </a:lnTo>
                  <a:lnTo>
                    <a:pt x="7239" y="9293"/>
                  </a:lnTo>
                  <a:lnTo>
                    <a:pt x="7878" y="9158"/>
                  </a:lnTo>
                  <a:lnTo>
                    <a:pt x="8518" y="8990"/>
                  </a:lnTo>
                  <a:lnTo>
                    <a:pt x="9158" y="8788"/>
                  </a:lnTo>
                  <a:lnTo>
                    <a:pt x="10370" y="8350"/>
                  </a:lnTo>
                  <a:lnTo>
                    <a:pt x="11582" y="7879"/>
                  </a:lnTo>
                  <a:lnTo>
                    <a:pt x="11952" y="7778"/>
                  </a:lnTo>
                  <a:lnTo>
                    <a:pt x="12323" y="7711"/>
                  </a:lnTo>
                  <a:lnTo>
                    <a:pt x="13097" y="7610"/>
                  </a:lnTo>
                  <a:lnTo>
                    <a:pt x="13871" y="7542"/>
                  </a:lnTo>
                  <a:lnTo>
                    <a:pt x="14612" y="7441"/>
                  </a:lnTo>
                  <a:lnTo>
                    <a:pt x="15353" y="7273"/>
                  </a:lnTo>
                  <a:lnTo>
                    <a:pt x="16093" y="7105"/>
                  </a:lnTo>
                  <a:lnTo>
                    <a:pt x="16834" y="6869"/>
                  </a:lnTo>
                  <a:lnTo>
                    <a:pt x="17575" y="6633"/>
                  </a:lnTo>
                  <a:lnTo>
                    <a:pt x="17608" y="6600"/>
                  </a:lnTo>
                  <a:lnTo>
                    <a:pt x="17608" y="6532"/>
                  </a:lnTo>
                  <a:lnTo>
                    <a:pt x="17575" y="6465"/>
                  </a:lnTo>
                  <a:lnTo>
                    <a:pt x="17507" y="6465"/>
                  </a:lnTo>
                  <a:lnTo>
                    <a:pt x="16868" y="6701"/>
                  </a:lnTo>
                  <a:lnTo>
                    <a:pt x="16194" y="6903"/>
                  </a:lnTo>
                  <a:lnTo>
                    <a:pt x="15521" y="7071"/>
                  </a:lnTo>
                  <a:lnTo>
                    <a:pt x="14814" y="7239"/>
                  </a:lnTo>
                  <a:lnTo>
                    <a:pt x="14073" y="7340"/>
                  </a:lnTo>
                  <a:lnTo>
                    <a:pt x="13299" y="7441"/>
                  </a:lnTo>
                  <a:lnTo>
                    <a:pt x="12558" y="7542"/>
                  </a:lnTo>
                  <a:lnTo>
                    <a:pt x="11784" y="7677"/>
                  </a:lnTo>
                  <a:lnTo>
                    <a:pt x="11481" y="7744"/>
                  </a:lnTo>
                  <a:lnTo>
                    <a:pt x="11144" y="7845"/>
                  </a:lnTo>
                  <a:lnTo>
                    <a:pt x="10504" y="8115"/>
                  </a:lnTo>
                  <a:lnTo>
                    <a:pt x="9865" y="8350"/>
                  </a:lnTo>
                  <a:lnTo>
                    <a:pt x="9259" y="8586"/>
                  </a:lnTo>
                  <a:lnTo>
                    <a:pt x="8585" y="8788"/>
                  </a:lnTo>
                  <a:lnTo>
                    <a:pt x="7912" y="8923"/>
                  </a:lnTo>
                  <a:lnTo>
                    <a:pt x="7239" y="9091"/>
                  </a:lnTo>
                  <a:lnTo>
                    <a:pt x="6565" y="9259"/>
                  </a:lnTo>
                  <a:lnTo>
                    <a:pt x="6128" y="7980"/>
                  </a:lnTo>
                  <a:lnTo>
                    <a:pt x="6666" y="7913"/>
                  </a:lnTo>
                  <a:lnTo>
                    <a:pt x="7239" y="7845"/>
                  </a:lnTo>
                  <a:lnTo>
                    <a:pt x="7811" y="7711"/>
                  </a:lnTo>
                  <a:lnTo>
                    <a:pt x="8383" y="7576"/>
                  </a:lnTo>
                  <a:lnTo>
                    <a:pt x="9461" y="7206"/>
                  </a:lnTo>
                  <a:lnTo>
                    <a:pt x="10538" y="6869"/>
                  </a:lnTo>
                  <a:lnTo>
                    <a:pt x="11750" y="6465"/>
                  </a:lnTo>
                  <a:lnTo>
                    <a:pt x="12962" y="6061"/>
                  </a:lnTo>
                  <a:lnTo>
                    <a:pt x="14174" y="5724"/>
                  </a:lnTo>
                  <a:lnTo>
                    <a:pt x="15386" y="5455"/>
                  </a:lnTo>
                  <a:lnTo>
                    <a:pt x="15454" y="5421"/>
                  </a:lnTo>
                  <a:lnTo>
                    <a:pt x="15454" y="5354"/>
                  </a:lnTo>
                  <a:lnTo>
                    <a:pt x="15420" y="5287"/>
                  </a:lnTo>
                  <a:lnTo>
                    <a:pt x="15353" y="5287"/>
                  </a:lnTo>
                  <a:lnTo>
                    <a:pt x="14174" y="5556"/>
                  </a:lnTo>
                  <a:lnTo>
                    <a:pt x="13030" y="5893"/>
                  </a:lnTo>
                  <a:lnTo>
                    <a:pt x="11885" y="6229"/>
                  </a:lnTo>
                  <a:lnTo>
                    <a:pt x="10740" y="6600"/>
                  </a:lnTo>
                  <a:lnTo>
                    <a:pt x="9595" y="6970"/>
                  </a:lnTo>
                  <a:lnTo>
                    <a:pt x="8417" y="7273"/>
                  </a:lnTo>
                  <a:lnTo>
                    <a:pt x="6094" y="7913"/>
                  </a:lnTo>
                  <a:lnTo>
                    <a:pt x="5892" y="7307"/>
                  </a:lnTo>
                  <a:lnTo>
                    <a:pt x="5892" y="7273"/>
                  </a:lnTo>
                  <a:lnTo>
                    <a:pt x="6565" y="7138"/>
                  </a:lnTo>
                  <a:lnTo>
                    <a:pt x="7239" y="7004"/>
                  </a:lnTo>
                  <a:lnTo>
                    <a:pt x="8585" y="6667"/>
                  </a:lnTo>
                  <a:lnTo>
                    <a:pt x="9898" y="6297"/>
                  </a:lnTo>
                  <a:lnTo>
                    <a:pt x="11245" y="5926"/>
                  </a:lnTo>
                  <a:lnTo>
                    <a:pt x="12659" y="5489"/>
                  </a:lnTo>
                  <a:lnTo>
                    <a:pt x="14107" y="5051"/>
                  </a:lnTo>
                  <a:lnTo>
                    <a:pt x="15521" y="4580"/>
                  </a:lnTo>
                  <a:lnTo>
                    <a:pt x="16901" y="4041"/>
                  </a:lnTo>
                  <a:lnTo>
                    <a:pt x="16969" y="4007"/>
                  </a:lnTo>
                  <a:lnTo>
                    <a:pt x="16969" y="3940"/>
                  </a:lnTo>
                  <a:lnTo>
                    <a:pt x="16935" y="3906"/>
                  </a:lnTo>
                  <a:lnTo>
                    <a:pt x="16868" y="3906"/>
                  </a:lnTo>
                  <a:lnTo>
                    <a:pt x="14174" y="4815"/>
                  </a:lnTo>
                  <a:lnTo>
                    <a:pt x="12794" y="5253"/>
                  </a:lnTo>
                  <a:lnTo>
                    <a:pt x="11447" y="5657"/>
                  </a:lnTo>
                  <a:lnTo>
                    <a:pt x="10033" y="6061"/>
                  </a:lnTo>
                  <a:lnTo>
                    <a:pt x="8619" y="6398"/>
                  </a:lnTo>
                  <a:lnTo>
                    <a:pt x="7239" y="6734"/>
                  </a:lnTo>
                  <a:lnTo>
                    <a:pt x="5825" y="7105"/>
                  </a:lnTo>
                  <a:lnTo>
                    <a:pt x="5656" y="6398"/>
                  </a:lnTo>
                  <a:lnTo>
                    <a:pt x="5488" y="5657"/>
                  </a:lnTo>
                  <a:lnTo>
                    <a:pt x="5219" y="4209"/>
                  </a:lnTo>
                  <a:lnTo>
                    <a:pt x="7845" y="3536"/>
                  </a:lnTo>
                  <a:lnTo>
                    <a:pt x="11952" y="2492"/>
                  </a:lnTo>
                  <a:lnTo>
                    <a:pt x="16060" y="1448"/>
                  </a:lnTo>
                  <a:lnTo>
                    <a:pt x="16127" y="1448"/>
                  </a:lnTo>
                  <a:lnTo>
                    <a:pt x="16127" y="1381"/>
                  </a:lnTo>
                  <a:close/>
                  <a:moveTo>
                    <a:pt x="4141" y="4479"/>
                  </a:moveTo>
                  <a:lnTo>
                    <a:pt x="4478" y="6061"/>
                  </a:lnTo>
                  <a:lnTo>
                    <a:pt x="4882" y="7610"/>
                  </a:lnTo>
                  <a:lnTo>
                    <a:pt x="5656" y="10707"/>
                  </a:lnTo>
                  <a:lnTo>
                    <a:pt x="7306" y="17171"/>
                  </a:lnTo>
                  <a:lnTo>
                    <a:pt x="9696" y="26632"/>
                  </a:lnTo>
                  <a:lnTo>
                    <a:pt x="8451" y="26868"/>
                  </a:lnTo>
                  <a:lnTo>
                    <a:pt x="8249" y="26228"/>
                  </a:lnTo>
                  <a:lnTo>
                    <a:pt x="8047" y="25555"/>
                  </a:lnTo>
                  <a:lnTo>
                    <a:pt x="7744" y="24242"/>
                  </a:lnTo>
                  <a:lnTo>
                    <a:pt x="7441" y="22895"/>
                  </a:lnTo>
                  <a:lnTo>
                    <a:pt x="7205" y="21582"/>
                  </a:lnTo>
                  <a:lnTo>
                    <a:pt x="6902" y="20168"/>
                  </a:lnTo>
                  <a:lnTo>
                    <a:pt x="6565" y="18788"/>
                  </a:lnTo>
                  <a:lnTo>
                    <a:pt x="6161" y="17407"/>
                  </a:lnTo>
                  <a:lnTo>
                    <a:pt x="5724" y="16060"/>
                  </a:lnTo>
                  <a:lnTo>
                    <a:pt x="5286" y="14680"/>
                  </a:lnTo>
                  <a:lnTo>
                    <a:pt x="4882" y="13300"/>
                  </a:lnTo>
                  <a:lnTo>
                    <a:pt x="4512" y="11886"/>
                  </a:lnTo>
                  <a:lnTo>
                    <a:pt x="4175" y="10505"/>
                  </a:lnTo>
                  <a:lnTo>
                    <a:pt x="3501" y="7711"/>
                  </a:lnTo>
                  <a:lnTo>
                    <a:pt x="3165" y="6263"/>
                  </a:lnTo>
                  <a:lnTo>
                    <a:pt x="2996" y="5556"/>
                  </a:lnTo>
                  <a:lnTo>
                    <a:pt x="2794" y="4849"/>
                  </a:lnTo>
                  <a:lnTo>
                    <a:pt x="3737" y="4580"/>
                  </a:lnTo>
                  <a:lnTo>
                    <a:pt x="4141" y="4479"/>
                  </a:lnTo>
                  <a:close/>
                  <a:moveTo>
                    <a:pt x="23298" y="18687"/>
                  </a:moveTo>
                  <a:lnTo>
                    <a:pt x="23635" y="19562"/>
                  </a:lnTo>
                  <a:lnTo>
                    <a:pt x="23904" y="20437"/>
                  </a:lnTo>
                  <a:lnTo>
                    <a:pt x="24140" y="21144"/>
                  </a:lnTo>
                  <a:lnTo>
                    <a:pt x="24241" y="21481"/>
                  </a:lnTo>
                  <a:lnTo>
                    <a:pt x="24308" y="21851"/>
                  </a:lnTo>
                  <a:lnTo>
                    <a:pt x="24342" y="22222"/>
                  </a:lnTo>
                  <a:lnTo>
                    <a:pt x="24275" y="22558"/>
                  </a:lnTo>
                  <a:lnTo>
                    <a:pt x="24241" y="22727"/>
                  </a:lnTo>
                  <a:lnTo>
                    <a:pt x="24174" y="22861"/>
                  </a:lnTo>
                  <a:lnTo>
                    <a:pt x="24073" y="23030"/>
                  </a:lnTo>
                  <a:lnTo>
                    <a:pt x="23972" y="23164"/>
                  </a:lnTo>
                  <a:lnTo>
                    <a:pt x="23736" y="23366"/>
                  </a:lnTo>
                  <a:lnTo>
                    <a:pt x="23500" y="23535"/>
                  </a:lnTo>
                  <a:lnTo>
                    <a:pt x="23231" y="23703"/>
                  </a:lnTo>
                  <a:lnTo>
                    <a:pt x="22928" y="23804"/>
                  </a:lnTo>
                  <a:lnTo>
                    <a:pt x="22356" y="24006"/>
                  </a:lnTo>
                  <a:lnTo>
                    <a:pt x="21783" y="24174"/>
                  </a:lnTo>
                  <a:lnTo>
                    <a:pt x="21245" y="24309"/>
                  </a:lnTo>
                  <a:lnTo>
                    <a:pt x="20706" y="24410"/>
                  </a:lnTo>
                  <a:lnTo>
                    <a:pt x="19595" y="24578"/>
                  </a:lnTo>
                  <a:lnTo>
                    <a:pt x="18517" y="24780"/>
                  </a:lnTo>
                  <a:lnTo>
                    <a:pt x="17406" y="25050"/>
                  </a:lnTo>
                  <a:lnTo>
                    <a:pt x="16329" y="25319"/>
                  </a:lnTo>
                  <a:lnTo>
                    <a:pt x="15252" y="25588"/>
                  </a:lnTo>
                  <a:lnTo>
                    <a:pt x="14174" y="25891"/>
                  </a:lnTo>
                  <a:lnTo>
                    <a:pt x="13097" y="26228"/>
                  </a:lnTo>
                  <a:lnTo>
                    <a:pt x="10976" y="26935"/>
                  </a:lnTo>
                  <a:lnTo>
                    <a:pt x="10908" y="26733"/>
                  </a:lnTo>
                  <a:lnTo>
                    <a:pt x="10807" y="26363"/>
                  </a:lnTo>
                  <a:lnTo>
                    <a:pt x="10841" y="26363"/>
                  </a:lnTo>
                  <a:lnTo>
                    <a:pt x="11346" y="26329"/>
                  </a:lnTo>
                  <a:lnTo>
                    <a:pt x="11851" y="26228"/>
                  </a:lnTo>
                  <a:lnTo>
                    <a:pt x="12861" y="25959"/>
                  </a:lnTo>
                  <a:lnTo>
                    <a:pt x="15117" y="25420"/>
                  </a:lnTo>
                  <a:lnTo>
                    <a:pt x="17474" y="24747"/>
                  </a:lnTo>
                  <a:lnTo>
                    <a:pt x="19830" y="24073"/>
                  </a:lnTo>
                  <a:lnTo>
                    <a:pt x="20672" y="23838"/>
                  </a:lnTo>
                  <a:lnTo>
                    <a:pt x="21548" y="23568"/>
                  </a:lnTo>
                  <a:lnTo>
                    <a:pt x="21985" y="23400"/>
                  </a:lnTo>
                  <a:lnTo>
                    <a:pt x="22389" y="23232"/>
                  </a:lnTo>
                  <a:lnTo>
                    <a:pt x="22760" y="22996"/>
                  </a:lnTo>
                  <a:lnTo>
                    <a:pt x="23096" y="22693"/>
                  </a:lnTo>
                  <a:lnTo>
                    <a:pt x="23231" y="22558"/>
                  </a:lnTo>
                  <a:lnTo>
                    <a:pt x="23332" y="22390"/>
                  </a:lnTo>
                  <a:lnTo>
                    <a:pt x="23399" y="22188"/>
                  </a:lnTo>
                  <a:lnTo>
                    <a:pt x="23399" y="22020"/>
                  </a:lnTo>
                  <a:lnTo>
                    <a:pt x="23433" y="21818"/>
                  </a:lnTo>
                  <a:lnTo>
                    <a:pt x="23399" y="21649"/>
                  </a:lnTo>
                  <a:lnTo>
                    <a:pt x="23332" y="21245"/>
                  </a:lnTo>
                  <a:lnTo>
                    <a:pt x="23197" y="20841"/>
                  </a:lnTo>
                  <a:lnTo>
                    <a:pt x="23029" y="20437"/>
                  </a:lnTo>
                  <a:lnTo>
                    <a:pt x="22894" y="20067"/>
                  </a:lnTo>
                  <a:lnTo>
                    <a:pt x="22793" y="19730"/>
                  </a:lnTo>
                  <a:lnTo>
                    <a:pt x="22793" y="19697"/>
                  </a:lnTo>
                  <a:lnTo>
                    <a:pt x="22760" y="19663"/>
                  </a:lnTo>
                  <a:lnTo>
                    <a:pt x="23029" y="19192"/>
                  </a:lnTo>
                  <a:lnTo>
                    <a:pt x="23298" y="18687"/>
                  </a:lnTo>
                  <a:close/>
                  <a:moveTo>
                    <a:pt x="5050" y="4243"/>
                  </a:moveTo>
                  <a:lnTo>
                    <a:pt x="5151" y="4984"/>
                  </a:lnTo>
                  <a:lnTo>
                    <a:pt x="5286" y="5724"/>
                  </a:lnTo>
                  <a:lnTo>
                    <a:pt x="5454" y="6465"/>
                  </a:lnTo>
                  <a:lnTo>
                    <a:pt x="5623" y="7172"/>
                  </a:lnTo>
                  <a:lnTo>
                    <a:pt x="5623" y="7206"/>
                  </a:lnTo>
                  <a:lnTo>
                    <a:pt x="5623" y="7239"/>
                  </a:lnTo>
                  <a:lnTo>
                    <a:pt x="5623" y="7273"/>
                  </a:lnTo>
                  <a:lnTo>
                    <a:pt x="5656" y="7307"/>
                  </a:lnTo>
                  <a:lnTo>
                    <a:pt x="5892" y="7980"/>
                  </a:lnTo>
                  <a:lnTo>
                    <a:pt x="6633" y="10202"/>
                  </a:lnTo>
                  <a:lnTo>
                    <a:pt x="6666" y="10270"/>
                  </a:lnTo>
                  <a:lnTo>
                    <a:pt x="6599" y="10303"/>
                  </a:lnTo>
                  <a:lnTo>
                    <a:pt x="6599" y="10337"/>
                  </a:lnTo>
                  <a:lnTo>
                    <a:pt x="6666" y="10303"/>
                  </a:lnTo>
                  <a:lnTo>
                    <a:pt x="6936" y="11111"/>
                  </a:lnTo>
                  <a:lnTo>
                    <a:pt x="7138" y="11953"/>
                  </a:lnTo>
                  <a:lnTo>
                    <a:pt x="7542" y="13603"/>
                  </a:lnTo>
                  <a:lnTo>
                    <a:pt x="7878" y="15286"/>
                  </a:lnTo>
                  <a:lnTo>
                    <a:pt x="8215" y="16969"/>
                  </a:lnTo>
                  <a:lnTo>
                    <a:pt x="9023" y="20269"/>
                  </a:lnTo>
                  <a:lnTo>
                    <a:pt x="9865" y="23535"/>
                  </a:lnTo>
                  <a:lnTo>
                    <a:pt x="10168" y="24915"/>
                  </a:lnTo>
                  <a:lnTo>
                    <a:pt x="10471" y="26329"/>
                  </a:lnTo>
                  <a:lnTo>
                    <a:pt x="10673" y="27036"/>
                  </a:lnTo>
                  <a:lnTo>
                    <a:pt x="10875" y="27710"/>
                  </a:lnTo>
                  <a:lnTo>
                    <a:pt x="11144" y="28383"/>
                  </a:lnTo>
                  <a:lnTo>
                    <a:pt x="11447" y="29023"/>
                  </a:lnTo>
                  <a:lnTo>
                    <a:pt x="11447" y="29023"/>
                  </a:lnTo>
                  <a:lnTo>
                    <a:pt x="11043" y="28821"/>
                  </a:lnTo>
                  <a:lnTo>
                    <a:pt x="11009" y="28787"/>
                  </a:lnTo>
                  <a:lnTo>
                    <a:pt x="10942" y="28821"/>
                  </a:lnTo>
                  <a:lnTo>
                    <a:pt x="10908" y="28854"/>
                  </a:lnTo>
                  <a:lnTo>
                    <a:pt x="10875" y="28888"/>
                  </a:lnTo>
                  <a:lnTo>
                    <a:pt x="10706" y="29359"/>
                  </a:lnTo>
                  <a:lnTo>
                    <a:pt x="9124" y="23232"/>
                  </a:lnTo>
                  <a:lnTo>
                    <a:pt x="7575" y="17104"/>
                  </a:lnTo>
                  <a:lnTo>
                    <a:pt x="5993" y="10909"/>
                  </a:lnTo>
                  <a:lnTo>
                    <a:pt x="5185" y="7677"/>
                  </a:lnTo>
                  <a:lnTo>
                    <a:pt x="4747" y="6061"/>
                  </a:lnTo>
                  <a:lnTo>
                    <a:pt x="4276" y="4445"/>
                  </a:lnTo>
                  <a:lnTo>
                    <a:pt x="5050" y="4243"/>
                  </a:lnTo>
                  <a:close/>
                  <a:moveTo>
                    <a:pt x="17406" y="1"/>
                  </a:moveTo>
                  <a:lnTo>
                    <a:pt x="17204" y="34"/>
                  </a:lnTo>
                  <a:lnTo>
                    <a:pt x="15689" y="337"/>
                  </a:lnTo>
                  <a:lnTo>
                    <a:pt x="14174" y="708"/>
                  </a:lnTo>
                  <a:lnTo>
                    <a:pt x="11211" y="1448"/>
                  </a:lnTo>
                  <a:lnTo>
                    <a:pt x="8282" y="2189"/>
                  </a:lnTo>
                  <a:lnTo>
                    <a:pt x="5421" y="2997"/>
                  </a:lnTo>
                  <a:lnTo>
                    <a:pt x="2424" y="3873"/>
                  </a:lnTo>
                  <a:lnTo>
                    <a:pt x="909" y="4344"/>
                  </a:lnTo>
                  <a:lnTo>
                    <a:pt x="168" y="4580"/>
                  </a:lnTo>
                  <a:lnTo>
                    <a:pt x="0" y="4647"/>
                  </a:lnTo>
                  <a:lnTo>
                    <a:pt x="0" y="4916"/>
                  </a:lnTo>
                  <a:lnTo>
                    <a:pt x="337" y="4815"/>
                  </a:lnTo>
                  <a:lnTo>
                    <a:pt x="640" y="4681"/>
                  </a:lnTo>
                  <a:lnTo>
                    <a:pt x="1246" y="4479"/>
                  </a:lnTo>
                  <a:lnTo>
                    <a:pt x="3703" y="3704"/>
                  </a:lnTo>
                  <a:lnTo>
                    <a:pt x="6363" y="2964"/>
                  </a:lnTo>
                  <a:lnTo>
                    <a:pt x="8989" y="2257"/>
                  </a:lnTo>
                  <a:lnTo>
                    <a:pt x="11649" y="1583"/>
                  </a:lnTo>
                  <a:lnTo>
                    <a:pt x="14309" y="943"/>
                  </a:lnTo>
                  <a:lnTo>
                    <a:pt x="16834" y="337"/>
                  </a:lnTo>
                  <a:lnTo>
                    <a:pt x="17272" y="270"/>
                  </a:lnTo>
                  <a:lnTo>
                    <a:pt x="17474" y="236"/>
                  </a:lnTo>
                  <a:lnTo>
                    <a:pt x="17676" y="270"/>
                  </a:lnTo>
                  <a:lnTo>
                    <a:pt x="17878" y="304"/>
                  </a:lnTo>
                  <a:lnTo>
                    <a:pt x="18046" y="405"/>
                  </a:lnTo>
                  <a:lnTo>
                    <a:pt x="18214" y="539"/>
                  </a:lnTo>
                  <a:lnTo>
                    <a:pt x="18383" y="708"/>
                  </a:lnTo>
                  <a:lnTo>
                    <a:pt x="18484" y="876"/>
                  </a:lnTo>
                  <a:lnTo>
                    <a:pt x="18517" y="1011"/>
                  </a:lnTo>
                  <a:lnTo>
                    <a:pt x="18618" y="1347"/>
                  </a:lnTo>
                  <a:lnTo>
                    <a:pt x="18652" y="1650"/>
                  </a:lnTo>
                  <a:lnTo>
                    <a:pt x="18652" y="1987"/>
                  </a:lnTo>
                  <a:lnTo>
                    <a:pt x="18652" y="2055"/>
                  </a:lnTo>
                  <a:lnTo>
                    <a:pt x="18686" y="2088"/>
                  </a:lnTo>
                  <a:lnTo>
                    <a:pt x="18753" y="2122"/>
                  </a:lnTo>
                  <a:lnTo>
                    <a:pt x="18854" y="2088"/>
                  </a:lnTo>
                  <a:lnTo>
                    <a:pt x="18888" y="2055"/>
                  </a:lnTo>
                  <a:lnTo>
                    <a:pt x="18888" y="1987"/>
                  </a:lnTo>
                  <a:lnTo>
                    <a:pt x="18888" y="1954"/>
                  </a:lnTo>
                  <a:lnTo>
                    <a:pt x="18955" y="2358"/>
                  </a:lnTo>
                  <a:lnTo>
                    <a:pt x="19022" y="2795"/>
                  </a:lnTo>
                  <a:lnTo>
                    <a:pt x="19258" y="3671"/>
                  </a:lnTo>
                  <a:lnTo>
                    <a:pt x="19696" y="5388"/>
                  </a:lnTo>
                  <a:lnTo>
                    <a:pt x="20672" y="9226"/>
                  </a:lnTo>
                  <a:lnTo>
                    <a:pt x="21110" y="11078"/>
                  </a:lnTo>
                  <a:lnTo>
                    <a:pt x="21615" y="12929"/>
                  </a:lnTo>
                  <a:lnTo>
                    <a:pt x="22120" y="14747"/>
                  </a:lnTo>
                  <a:lnTo>
                    <a:pt x="22423" y="15656"/>
                  </a:lnTo>
                  <a:lnTo>
                    <a:pt x="22726" y="16565"/>
                  </a:lnTo>
                  <a:lnTo>
                    <a:pt x="21817" y="16296"/>
                  </a:lnTo>
                  <a:lnTo>
                    <a:pt x="21817" y="16262"/>
                  </a:lnTo>
                  <a:lnTo>
                    <a:pt x="21413" y="15084"/>
                  </a:lnTo>
                  <a:lnTo>
                    <a:pt x="21043" y="13906"/>
                  </a:lnTo>
                  <a:lnTo>
                    <a:pt x="20740" y="12727"/>
                  </a:lnTo>
                  <a:lnTo>
                    <a:pt x="20437" y="11549"/>
                  </a:lnTo>
                  <a:lnTo>
                    <a:pt x="19898" y="9158"/>
                  </a:lnTo>
                  <a:lnTo>
                    <a:pt x="19393" y="6768"/>
                  </a:lnTo>
                  <a:lnTo>
                    <a:pt x="19191" y="5691"/>
                  </a:lnTo>
                  <a:lnTo>
                    <a:pt x="18955" y="4580"/>
                  </a:lnTo>
                  <a:lnTo>
                    <a:pt x="18820" y="4041"/>
                  </a:lnTo>
                  <a:lnTo>
                    <a:pt x="18686" y="3502"/>
                  </a:lnTo>
                  <a:lnTo>
                    <a:pt x="18484" y="2997"/>
                  </a:lnTo>
                  <a:lnTo>
                    <a:pt x="18282" y="2492"/>
                  </a:lnTo>
                  <a:lnTo>
                    <a:pt x="18147" y="2189"/>
                  </a:lnTo>
                  <a:lnTo>
                    <a:pt x="17911" y="1920"/>
                  </a:lnTo>
                  <a:lnTo>
                    <a:pt x="17676" y="1650"/>
                  </a:lnTo>
                  <a:lnTo>
                    <a:pt x="17406" y="1448"/>
                  </a:lnTo>
                  <a:lnTo>
                    <a:pt x="17070" y="1280"/>
                  </a:lnTo>
                  <a:lnTo>
                    <a:pt x="16767" y="1179"/>
                  </a:lnTo>
                  <a:lnTo>
                    <a:pt x="16598" y="1145"/>
                  </a:lnTo>
                  <a:lnTo>
                    <a:pt x="16430" y="1179"/>
                  </a:lnTo>
                  <a:lnTo>
                    <a:pt x="16262" y="1179"/>
                  </a:lnTo>
                  <a:lnTo>
                    <a:pt x="16093" y="1246"/>
                  </a:lnTo>
                  <a:lnTo>
                    <a:pt x="15992" y="1246"/>
                  </a:lnTo>
                  <a:lnTo>
                    <a:pt x="11885" y="2257"/>
                  </a:lnTo>
                  <a:lnTo>
                    <a:pt x="7777" y="3300"/>
                  </a:lnTo>
                  <a:lnTo>
                    <a:pt x="3670" y="4378"/>
                  </a:lnTo>
                  <a:lnTo>
                    <a:pt x="1818" y="4815"/>
                  </a:lnTo>
                  <a:lnTo>
                    <a:pt x="909" y="5085"/>
                  </a:lnTo>
                  <a:lnTo>
                    <a:pt x="0" y="5354"/>
                  </a:lnTo>
                  <a:lnTo>
                    <a:pt x="0" y="5590"/>
                  </a:lnTo>
                  <a:lnTo>
                    <a:pt x="673" y="5421"/>
                  </a:lnTo>
                  <a:lnTo>
                    <a:pt x="1347" y="5253"/>
                  </a:lnTo>
                  <a:lnTo>
                    <a:pt x="2660" y="4883"/>
                  </a:lnTo>
                  <a:lnTo>
                    <a:pt x="2761" y="5489"/>
                  </a:lnTo>
                  <a:lnTo>
                    <a:pt x="2895" y="6061"/>
                  </a:lnTo>
                  <a:lnTo>
                    <a:pt x="3198" y="7239"/>
                  </a:lnTo>
                  <a:lnTo>
                    <a:pt x="3905" y="10303"/>
                  </a:lnTo>
                  <a:lnTo>
                    <a:pt x="4579" y="13098"/>
                  </a:lnTo>
                  <a:lnTo>
                    <a:pt x="4949" y="14512"/>
                  </a:lnTo>
                  <a:lnTo>
                    <a:pt x="5387" y="15892"/>
                  </a:lnTo>
                  <a:lnTo>
                    <a:pt x="5825" y="17239"/>
                  </a:lnTo>
                  <a:lnTo>
                    <a:pt x="6229" y="18619"/>
                  </a:lnTo>
                  <a:lnTo>
                    <a:pt x="6565" y="20000"/>
                  </a:lnTo>
                  <a:lnTo>
                    <a:pt x="6902" y="21414"/>
                  </a:lnTo>
                  <a:lnTo>
                    <a:pt x="7171" y="22794"/>
                  </a:lnTo>
                  <a:lnTo>
                    <a:pt x="7474" y="24174"/>
                  </a:lnTo>
                  <a:lnTo>
                    <a:pt x="7811" y="25555"/>
                  </a:lnTo>
                  <a:lnTo>
                    <a:pt x="8013" y="26228"/>
                  </a:lnTo>
                  <a:lnTo>
                    <a:pt x="8215" y="26902"/>
                  </a:lnTo>
                  <a:lnTo>
                    <a:pt x="6262" y="27339"/>
                  </a:lnTo>
                  <a:lnTo>
                    <a:pt x="4310" y="27777"/>
                  </a:lnTo>
                  <a:lnTo>
                    <a:pt x="2963" y="28147"/>
                  </a:lnTo>
                  <a:lnTo>
                    <a:pt x="1582" y="28518"/>
                  </a:lnTo>
                  <a:lnTo>
                    <a:pt x="135" y="28989"/>
                  </a:lnTo>
                  <a:lnTo>
                    <a:pt x="0" y="29023"/>
                  </a:lnTo>
                  <a:lnTo>
                    <a:pt x="0" y="29258"/>
                  </a:lnTo>
                  <a:lnTo>
                    <a:pt x="909" y="28955"/>
                  </a:lnTo>
                  <a:lnTo>
                    <a:pt x="2390" y="28518"/>
                  </a:lnTo>
                  <a:lnTo>
                    <a:pt x="3872" y="28114"/>
                  </a:lnTo>
                  <a:lnTo>
                    <a:pt x="4983" y="27878"/>
                  </a:lnTo>
                  <a:lnTo>
                    <a:pt x="6094" y="27609"/>
                  </a:lnTo>
                  <a:lnTo>
                    <a:pt x="8316" y="27171"/>
                  </a:lnTo>
                  <a:lnTo>
                    <a:pt x="8383" y="27205"/>
                  </a:lnTo>
                  <a:lnTo>
                    <a:pt x="8451" y="27205"/>
                  </a:lnTo>
                  <a:lnTo>
                    <a:pt x="8518" y="27171"/>
                  </a:lnTo>
                  <a:lnTo>
                    <a:pt x="8552" y="27104"/>
                  </a:lnTo>
                  <a:lnTo>
                    <a:pt x="9764" y="26834"/>
                  </a:lnTo>
                  <a:lnTo>
                    <a:pt x="9865" y="27272"/>
                  </a:lnTo>
                  <a:lnTo>
                    <a:pt x="8383" y="27642"/>
                  </a:lnTo>
                  <a:lnTo>
                    <a:pt x="6936" y="28046"/>
                  </a:lnTo>
                  <a:lnTo>
                    <a:pt x="4006" y="28888"/>
                  </a:lnTo>
                  <a:lnTo>
                    <a:pt x="1178" y="29696"/>
                  </a:lnTo>
                  <a:lnTo>
                    <a:pt x="0" y="30033"/>
                  </a:lnTo>
                  <a:lnTo>
                    <a:pt x="0" y="30268"/>
                  </a:lnTo>
                  <a:lnTo>
                    <a:pt x="3299" y="29359"/>
                  </a:lnTo>
                  <a:lnTo>
                    <a:pt x="6633" y="28450"/>
                  </a:lnTo>
                  <a:lnTo>
                    <a:pt x="8282" y="27979"/>
                  </a:lnTo>
                  <a:lnTo>
                    <a:pt x="9898" y="27474"/>
                  </a:lnTo>
                  <a:lnTo>
                    <a:pt x="10504" y="29864"/>
                  </a:lnTo>
                  <a:lnTo>
                    <a:pt x="10572" y="29932"/>
                  </a:lnTo>
                  <a:lnTo>
                    <a:pt x="10572" y="30134"/>
                  </a:lnTo>
                  <a:lnTo>
                    <a:pt x="10740" y="29932"/>
                  </a:lnTo>
                  <a:lnTo>
                    <a:pt x="10807" y="29898"/>
                  </a:lnTo>
                  <a:lnTo>
                    <a:pt x="10807" y="29797"/>
                  </a:lnTo>
                  <a:lnTo>
                    <a:pt x="10942" y="29460"/>
                  </a:lnTo>
                  <a:lnTo>
                    <a:pt x="11077" y="29124"/>
                  </a:lnTo>
                  <a:lnTo>
                    <a:pt x="11380" y="29326"/>
                  </a:lnTo>
                  <a:lnTo>
                    <a:pt x="11716" y="29494"/>
                  </a:lnTo>
                  <a:lnTo>
                    <a:pt x="11750" y="29528"/>
                  </a:lnTo>
                  <a:lnTo>
                    <a:pt x="11885" y="29528"/>
                  </a:lnTo>
                  <a:lnTo>
                    <a:pt x="11952" y="29460"/>
                  </a:lnTo>
                  <a:lnTo>
                    <a:pt x="11952" y="29393"/>
                  </a:lnTo>
                  <a:lnTo>
                    <a:pt x="11918" y="29359"/>
                  </a:lnTo>
                  <a:lnTo>
                    <a:pt x="11615" y="28821"/>
                  </a:lnTo>
                  <a:lnTo>
                    <a:pt x="11380" y="28282"/>
                  </a:lnTo>
                  <a:lnTo>
                    <a:pt x="11178" y="27710"/>
                  </a:lnTo>
                  <a:lnTo>
                    <a:pt x="11009" y="27137"/>
                  </a:lnTo>
                  <a:lnTo>
                    <a:pt x="12289" y="26767"/>
                  </a:lnTo>
                  <a:lnTo>
                    <a:pt x="13568" y="26363"/>
                  </a:lnTo>
                  <a:lnTo>
                    <a:pt x="14848" y="25992"/>
                  </a:lnTo>
                  <a:lnTo>
                    <a:pt x="16127" y="25622"/>
                  </a:lnTo>
                  <a:lnTo>
                    <a:pt x="17373" y="25285"/>
                  </a:lnTo>
                  <a:lnTo>
                    <a:pt x="18652" y="24982"/>
                  </a:lnTo>
                  <a:lnTo>
                    <a:pt x="19325" y="24848"/>
                  </a:lnTo>
                  <a:lnTo>
                    <a:pt x="19999" y="24747"/>
                  </a:lnTo>
                  <a:lnTo>
                    <a:pt x="20672" y="24612"/>
                  </a:lnTo>
                  <a:lnTo>
                    <a:pt x="21346" y="24444"/>
                  </a:lnTo>
                  <a:lnTo>
                    <a:pt x="22255" y="24208"/>
                  </a:lnTo>
                  <a:lnTo>
                    <a:pt x="22726" y="24073"/>
                  </a:lnTo>
                  <a:lnTo>
                    <a:pt x="23197" y="23905"/>
                  </a:lnTo>
                  <a:lnTo>
                    <a:pt x="23635" y="23669"/>
                  </a:lnTo>
                  <a:lnTo>
                    <a:pt x="23803" y="23568"/>
                  </a:lnTo>
                  <a:lnTo>
                    <a:pt x="24005" y="23400"/>
                  </a:lnTo>
                  <a:lnTo>
                    <a:pt x="24174" y="23232"/>
                  </a:lnTo>
                  <a:lnTo>
                    <a:pt x="24308" y="23063"/>
                  </a:lnTo>
                  <a:lnTo>
                    <a:pt x="24409" y="22861"/>
                  </a:lnTo>
                  <a:lnTo>
                    <a:pt x="24510" y="22626"/>
                  </a:lnTo>
                  <a:lnTo>
                    <a:pt x="24578" y="22390"/>
                  </a:lnTo>
                  <a:lnTo>
                    <a:pt x="24578" y="22154"/>
                  </a:lnTo>
                  <a:lnTo>
                    <a:pt x="24544" y="21885"/>
                  </a:lnTo>
                  <a:lnTo>
                    <a:pt x="24477" y="21616"/>
                  </a:lnTo>
                  <a:lnTo>
                    <a:pt x="24342" y="21111"/>
                  </a:lnTo>
                  <a:lnTo>
                    <a:pt x="24174" y="20639"/>
                  </a:lnTo>
                  <a:lnTo>
                    <a:pt x="24005" y="20101"/>
                  </a:lnTo>
                  <a:lnTo>
                    <a:pt x="23803" y="19562"/>
                  </a:lnTo>
                  <a:lnTo>
                    <a:pt x="23366" y="18485"/>
                  </a:lnTo>
                  <a:lnTo>
                    <a:pt x="23399" y="18384"/>
                  </a:lnTo>
                  <a:lnTo>
                    <a:pt x="23938" y="18518"/>
                  </a:lnTo>
                  <a:lnTo>
                    <a:pt x="24477" y="18619"/>
                  </a:lnTo>
                  <a:lnTo>
                    <a:pt x="24510" y="18889"/>
                  </a:lnTo>
                  <a:lnTo>
                    <a:pt x="24544" y="19158"/>
                  </a:lnTo>
                  <a:lnTo>
                    <a:pt x="24578" y="19629"/>
                  </a:lnTo>
                  <a:lnTo>
                    <a:pt x="24645" y="20101"/>
                  </a:lnTo>
                  <a:lnTo>
                    <a:pt x="24746" y="20538"/>
                  </a:lnTo>
                  <a:lnTo>
                    <a:pt x="24847" y="20976"/>
                  </a:lnTo>
                  <a:lnTo>
                    <a:pt x="25015" y="21313"/>
                  </a:lnTo>
                  <a:lnTo>
                    <a:pt x="25217" y="21582"/>
                  </a:lnTo>
                  <a:lnTo>
                    <a:pt x="25453" y="21818"/>
                  </a:lnTo>
                  <a:lnTo>
                    <a:pt x="25722" y="22020"/>
                  </a:lnTo>
                  <a:lnTo>
                    <a:pt x="26025" y="22222"/>
                  </a:lnTo>
                  <a:lnTo>
                    <a:pt x="26328" y="22390"/>
                  </a:lnTo>
                  <a:lnTo>
                    <a:pt x="26934" y="22659"/>
                  </a:lnTo>
                  <a:lnTo>
                    <a:pt x="27338" y="22794"/>
                  </a:lnTo>
                  <a:lnTo>
                    <a:pt x="27742" y="22895"/>
                  </a:lnTo>
                  <a:lnTo>
                    <a:pt x="28113" y="22929"/>
                  </a:lnTo>
                  <a:lnTo>
                    <a:pt x="28449" y="22929"/>
                  </a:lnTo>
                  <a:lnTo>
                    <a:pt x="28820" y="22861"/>
                  </a:lnTo>
                  <a:lnTo>
                    <a:pt x="29157" y="22727"/>
                  </a:lnTo>
                  <a:lnTo>
                    <a:pt x="29493" y="22525"/>
                  </a:lnTo>
                  <a:lnTo>
                    <a:pt x="29796" y="22255"/>
                  </a:lnTo>
                  <a:lnTo>
                    <a:pt x="30066" y="22020"/>
                  </a:lnTo>
                  <a:lnTo>
                    <a:pt x="30335" y="21750"/>
                  </a:lnTo>
                  <a:lnTo>
                    <a:pt x="30537" y="21447"/>
                  </a:lnTo>
                  <a:lnTo>
                    <a:pt x="30773" y="21144"/>
                  </a:lnTo>
                  <a:lnTo>
                    <a:pt x="30773" y="21178"/>
                  </a:lnTo>
                  <a:lnTo>
                    <a:pt x="30806" y="21313"/>
                  </a:lnTo>
                  <a:lnTo>
                    <a:pt x="30907" y="21481"/>
                  </a:lnTo>
                  <a:lnTo>
                    <a:pt x="31008" y="21616"/>
                  </a:lnTo>
                  <a:lnTo>
                    <a:pt x="31143" y="21717"/>
                  </a:lnTo>
                  <a:lnTo>
                    <a:pt x="31278" y="21818"/>
                  </a:lnTo>
                  <a:lnTo>
                    <a:pt x="31446" y="21885"/>
                  </a:lnTo>
                  <a:lnTo>
                    <a:pt x="31648" y="21919"/>
                  </a:lnTo>
                  <a:lnTo>
                    <a:pt x="31816" y="21952"/>
                  </a:lnTo>
                  <a:lnTo>
                    <a:pt x="32018" y="21986"/>
                  </a:lnTo>
                  <a:lnTo>
                    <a:pt x="32187" y="21952"/>
                  </a:lnTo>
                  <a:lnTo>
                    <a:pt x="32389" y="21919"/>
                  </a:lnTo>
                  <a:lnTo>
                    <a:pt x="32523" y="21885"/>
                  </a:lnTo>
                  <a:lnTo>
                    <a:pt x="32692" y="21784"/>
                  </a:lnTo>
                  <a:lnTo>
                    <a:pt x="32826" y="21683"/>
                  </a:lnTo>
                  <a:lnTo>
                    <a:pt x="32927" y="21548"/>
                  </a:lnTo>
                  <a:lnTo>
                    <a:pt x="33028" y="21414"/>
                  </a:lnTo>
                  <a:lnTo>
                    <a:pt x="33028" y="21346"/>
                  </a:lnTo>
                  <a:lnTo>
                    <a:pt x="32995" y="21346"/>
                  </a:lnTo>
                  <a:lnTo>
                    <a:pt x="33028" y="21279"/>
                  </a:lnTo>
                  <a:lnTo>
                    <a:pt x="32995" y="21212"/>
                  </a:lnTo>
                  <a:lnTo>
                    <a:pt x="32826" y="21010"/>
                  </a:lnTo>
                  <a:lnTo>
                    <a:pt x="32624" y="20841"/>
                  </a:lnTo>
                  <a:lnTo>
                    <a:pt x="32220" y="20471"/>
                  </a:lnTo>
                  <a:lnTo>
                    <a:pt x="31850" y="20101"/>
                  </a:lnTo>
                  <a:lnTo>
                    <a:pt x="31648" y="19932"/>
                  </a:lnTo>
                  <a:lnTo>
                    <a:pt x="31412" y="19831"/>
                  </a:lnTo>
                  <a:lnTo>
                    <a:pt x="31513" y="19562"/>
                  </a:lnTo>
                  <a:lnTo>
                    <a:pt x="31682" y="19629"/>
                  </a:lnTo>
                  <a:lnTo>
                    <a:pt x="31816" y="19629"/>
                  </a:lnTo>
                  <a:lnTo>
                    <a:pt x="31985" y="19596"/>
                  </a:lnTo>
                  <a:lnTo>
                    <a:pt x="32119" y="19495"/>
                  </a:lnTo>
                  <a:lnTo>
                    <a:pt x="32187" y="19394"/>
                  </a:lnTo>
                  <a:lnTo>
                    <a:pt x="32220" y="19293"/>
                  </a:lnTo>
                  <a:lnTo>
                    <a:pt x="32254" y="19023"/>
                  </a:lnTo>
                  <a:lnTo>
                    <a:pt x="32355" y="18485"/>
                  </a:lnTo>
                  <a:lnTo>
                    <a:pt x="32321" y="18451"/>
                  </a:lnTo>
                  <a:lnTo>
                    <a:pt x="32355" y="18384"/>
                  </a:lnTo>
                  <a:lnTo>
                    <a:pt x="32288" y="18316"/>
                  </a:lnTo>
                  <a:lnTo>
                    <a:pt x="31850" y="18047"/>
                  </a:lnTo>
                  <a:lnTo>
                    <a:pt x="31412" y="17811"/>
                  </a:lnTo>
                  <a:lnTo>
                    <a:pt x="30941" y="17643"/>
                  </a:lnTo>
                  <a:lnTo>
                    <a:pt x="30470" y="17474"/>
                  </a:lnTo>
                  <a:lnTo>
                    <a:pt x="29965" y="17373"/>
                  </a:lnTo>
                  <a:lnTo>
                    <a:pt x="29493" y="17272"/>
                  </a:lnTo>
                  <a:lnTo>
                    <a:pt x="28988" y="17205"/>
                  </a:lnTo>
                  <a:lnTo>
                    <a:pt x="28483" y="17171"/>
                  </a:lnTo>
                  <a:lnTo>
                    <a:pt x="27473" y="17138"/>
                  </a:lnTo>
                  <a:lnTo>
                    <a:pt x="26463" y="17104"/>
                  </a:lnTo>
                  <a:lnTo>
                    <a:pt x="25453" y="17037"/>
                  </a:lnTo>
                  <a:lnTo>
                    <a:pt x="24477" y="16969"/>
                  </a:lnTo>
                  <a:lnTo>
                    <a:pt x="23736" y="16835"/>
                  </a:lnTo>
                  <a:lnTo>
                    <a:pt x="23029" y="16666"/>
                  </a:lnTo>
                  <a:lnTo>
                    <a:pt x="22490" y="14848"/>
                  </a:lnTo>
                  <a:lnTo>
                    <a:pt x="21952" y="13064"/>
                  </a:lnTo>
                  <a:lnTo>
                    <a:pt x="21447" y="11246"/>
                  </a:lnTo>
                  <a:lnTo>
                    <a:pt x="20975" y="9428"/>
                  </a:lnTo>
                  <a:lnTo>
                    <a:pt x="20032" y="5590"/>
                  </a:lnTo>
                  <a:lnTo>
                    <a:pt x="19797" y="4613"/>
                  </a:lnTo>
                  <a:lnTo>
                    <a:pt x="19561" y="3603"/>
                  </a:lnTo>
                  <a:lnTo>
                    <a:pt x="19325" y="2627"/>
                  </a:lnTo>
                  <a:lnTo>
                    <a:pt x="19157" y="2122"/>
                  </a:lnTo>
                  <a:lnTo>
                    <a:pt x="18989" y="1684"/>
                  </a:lnTo>
                  <a:lnTo>
                    <a:pt x="18921" y="1650"/>
                  </a:lnTo>
                  <a:lnTo>
                    <a:pt x="18888" y="1650"/>
                  </a:lnTo>
                  <a:lnTo>
                    <a:pt x="18854" y="1314"/>
                  </a:lnTo>
                  <a:lnTo>
                    <a:pt x="18753" y="977"/>
                  </a:lnTo>
                  <a:lnTo>
                    <a:pt x="18618" y="674"/>
                  </a:lnTo>
                  <a:lnTo>
                    <a:pt x="18416" y="405"/>
                  </a:lnTo>
                  <a:lnTo>
                    <a:pt x="18181" y="203"/>
                  </a:lnTo>
                  <a:lnTo>
                    <a:pt x="18046" y="135"/>
                  </a:lnTo>
                  <a:lnTo>
                    <a:pt x="17911" y="68"/>
                  </a:lnTo>
                  <a:lnTo>
                    <a:pt x="17743"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17"/>
            <p:cNvSpPr/>
            <p:nvPr/>
          </p:nvSpPr>
          <p:spPr>
            <a:xfrm>
              <a:off x="-7997" y="4793152"/>
              <a:ext cx="360076" cy="109664"/>
            </a:xfrm>
            <a:custGeom>
              <a:avLst/>
              <a:gdLst/>
              <a:ahLst/>
              <a:cxnLst/>
              <a:rect l="l" t="t" r="r" b="b"/>
              <a:pathLst>
                <a:path w="5421" h="1651" extrusionOk="0">
                  <a:moveTo>
                    <a:pt x="5387" y="0"/>
                  </a:moveTo>
                  <a:lnTo>
                    <a:pt x="4848" y="68"/>
                  </a:lnTo>
                  <a:lnTo>
                    <a:pt x="4310" y="135"/>
                  </a:lnTo>
                  <a:lnTo>
                    <a:pt x="3804" y="270"/>
                  </a:lnTo>
                  <a:lnTo>
                    <a:pt x="3266" y="404"/>
                  </a:lnTo>
                  <a:lnTo>
                    <a:pt x="2222" y="707"/>
                  </a:lnTo>
                  <a:lnTo>
                    <a:pt x="1212" y="1010"/>
                  </a:lnTo>
                  <a:lnTo>
                    <a:pt x="0" y="1381"/>
                  </a:lnTo>
                  <a:lnTo>
                    <a:pt x="0" y="1650"/>
                  </a:lnTo>
                  <a:lnTo>
                    <a:pt x="1044" y="1313"/>
                  </a:lnTo>
                  <a:lnTo>
                    <a:pt x="3198" y="640"/>
                  </a:lnTo>
                  <a:lnTo>
                    <a:pt x="5387" y="34"/>
                  </a:lnTo>
                  <a:lnTo>
                    <a:pt x="5421"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5" name="Google Shape;35;p17"/>
          <p:cNvGrpSpPr/>
          <p:nvPr/>
        </p:nvGrpSpPr>
        <p:grpSpPr>
          <a:xfrm>
            <a:off x="8420990" y="2153894"/>
            <a:ext cx="515755" cy="910864"/>
            <a:chOff x="8443004" y="2878855"/>
            <a:chExt cx="688868" cy="1216595"/>
          </a:xfrm>
        </p:grpSpPr>
        <p:sp>
          <p:nvSpPr>
            <p:cNvPr id="36" name="Google Shape;36;p17"/>
            <p:cNvSpPr/>
            <p:nvPr/>
          </p:nvSpPr>
          <p:spPr>
            <a:xfrm>
              <a:off x="8758311" y="2981744"/>
              <a:ext cx="26901" cy="33610"/>
            </a:xfrm>
            <a:custGeom>
              <a:avLst/>
              <a:gdLst/>
              <a:ahLst/>
              <a:cxnLst/>
              <a:rect l="l" t="t" r="r" b="b"/>
              <a:pathLst>
                <a:path w="405" h="506" extrusionOk="0">
                  <a:moveTo>
                    <a:pt x="135" y="0"/>
                  </a:moveTo>
                  <a:lnTo>
                    <a:pt x="102" y="34"/>
                  </a:lnTo>
                  <a:lnTo>
                    <a:pt x="68" y="68"/>
                  </a:lnTo>
                  <a:lnTo>
                    <a:pt x="1" y="135"/>
                  </a:lnTo>
                  <a:lnTo>
                    <a:pt x="1" y="202"/>
                  </a:lnTo>
                  <a:lnTo>
                    <a:pt x="1" y="270"/>
                  </a:lnTo>
                  <a:lnTo>
                    <a:pt x="34" y="337"/>
                  </a:lnTo>
                  <a:lnTo>
                    <a:pt x="34" y="371"/>
                  </a:lnTo>
                  <a:lnTo>
                    <a:pt x="68" y="438"/>
                  </a:lnTo>
                  <a:lnTo>
                    <a:pt x="135" y="472"/>
                  </a:lnTo>
                  <a:lnTo>
                    <a:pt x="169" y="505"/>
                  </a:lnTo>
                  <a:lnTo>
                    <a:pt x="236" y="505"/>
                  </a:lnTo>
                  <a:lnTo>
                    <a:pt x="304" y="472"/>
                  </a:lnTo>
                  <a:lnTo>
                    <a:pt x="371" y="438"/>
                  </a:lnTo>
                  <a:lnTo>
                    <a:pt x="405" y="404"/>
                  </a:lnTo>
                  <a:lnTo>
                    <a:pt x="405" y="303"/>
                  </a:lnTo>
                  <a:lnTo>
                    <a:pt x="405" y="270"/>
                  </a:lnTo>
                  <a:lnTo>
                    <a:pt x="405" y="236"/>
                  </a:lnTo>
                  <a:lnTo>
                    <a:pt x="405" y="169"/>
                  </a:lnTo>
                  <a:lnTo>
                    <a:pt x="371" y="68"/>
                  </a:lnTo>
                  <a:lnTo>
                    <a:pt x="304"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7"/>
            <p:cNvSpPr/>
            <p:nvPr/>
          </p:nvSpPr>
          <p:spPr>
            <a:xfrm>
              <a:off x="8682257" y="3929925"/>
              <a:ext cx="102955" cy="118564"/>
            </a:xfrm>
            <a:custGeom>
              <a:avLst/>
              <a:gdLst/>
              <a:ahLst/>
              <a:cxnLst/>
              <a:rect l="l" t="t" r="r" b="b"/>
              <a:pathLst>
                <a:path w="1550" h="1785" extrusionOk="0">
                  <a:moveTo>
                    <a:pt x="439" y="405"/>
                  </a:moveTo>
                  <a:lnTo>
                    <a:pt x="405" y="506"/>
                  </a:lnTo>
                  <a:lnTo>
                    <a:pt x="405" y="573"/>
                  </a:lnTo>
                  <a:lnTo>
                    <a:pt x="405" y="607"/>
                  </a:lnTo>
                  <a:lnTo>
                    <a:pt x="472" y="640"/>
                  </a:lnTo>
                  <a:lnTo>
                    <a:pt x="540" y="607"/>
                  </a:lnTo>
                  <a:lnTo>
                    <a:pt x="674" y="539"/>
                  </a:lnTo>
                  <a:lnTo>
                    <a:pt x="809" y="506"/>
                  </a:lnTo>
                  <a:lnTo>
                    <a:pt x="977" y="539"/>
                  </a:lnTo>
                  <a:lnTo>
                    <a:pt x="1078" y="607"/>
                  </a:lnTo>
                  <a:lnTo>
                    <a:pt x="1213" y="674"/>
                  </a:lnTo>
                  <a:lnTo>
                    <a:pt x="1280" y="809"/>
                  </a:lnTo>
                  <a:lnTo>
                    <a:pt x="1314" y="943"/>
                  </a:lnTo>
                  <a:lnTo>
                    <a:pt x="1314" y="1112"/>
                  </a:lnTo>
                  <a:lnTo>
                    <a:pt x="1280" y="1246"/>
                  </a:lnTo>
                  <a:lnTo>
                    <a:pt x="1213" y="1347"/>
                  </a:lnTo>
                  <a:lnTo>
                    <a:pt x="1078" y="1448"/>
                  </a:lnTo>
                  <a:lnTo>
                    <a:pt x="977" y="1482"/>
                  </a:lnTo>
                  <a:lnTo>
                    <a:pt x="843" y="1516"/>
                  </a:lnTo>
                  <a:lnTo>
                    <a:pt x="708" y="1482"/>
                  </a:lnTo>
                  <a:lnTo>
                    <a:pt x="573" y="1448"/>
                  </a:lnTo>
                  <a:lnTo>
                    <a:pt x="472" y="1381"/>
                  </a:lnTo>
                  <a:lnTo>
                    <a:pt x="371" y="1314"/>
                  </a:lnTo>
                  <a:lnTo>
                    <a:pt x="304" y="1179"/>
                  </a:lnTo>
                  <a:lnTo>
                    <a:pt x="270" y="1078"/>
                  </a:lnTo>
                  <a:lnTo>
                    <a:pt x="237" y="977"/>
                  </a:lnTo>
                  <a:lnTo>
                    <a:pt x="270" y="708"/>
                  </a:lnTo>
                  <a:lnTo>
                    <a:pt x="371" y="506"/>
                  </a:lnTo>
                  <a:lnTo>
                    <a:pt x="439" y="405"/>
                  </a:lnTo>
                  <a:close/>
                  <a:moveTo>
                    <a:pt x="674" y="1"/>
                  </a:moveTo>
                  <a:lnTo>
                    <a:pt x="607" y="34"/>
                  </a:lnTo>
                  <a:lnTo>
                    <a:pt x="439" y="102"/>
                  </a:lnTo>
                  <a:lnTo>
                    <a:pt x="270" y="236"/>
                  </a:lnTo>
                  <a:lnTo>
                    <a:pt x="169" y="371"/>
                  </a:lnTo>
                  <a:lnTo>
                    <a:pt x="68" y="573"/>
                  </a:lnTo>
                  <a:lnTo>
                    <a:pt x="1" y="775"/>
                  </a:lnTo>
                  <a:lnTo>
                    <a:pt x="1" y="977"/>
                  </a:lnTo>
                  <a:lnTo>
                    <a:pt x="68" y="1179"/>
                  </a:lnTo>
                  <a:lnTo>
                    <a:pt x="136" y="1347"/>
                  </a:lnTo>
                  <a:lnTo>
                    <a:pt x="270" y="1516"/>
                  </a:lnTo>
                  <a:lnTo>
                    <a:pt x="439" y="1650"/>
                  </a:lnTo>
                  <a:lnTo>
                    <a:pt x="607" y="1751"/>
                  </a:lnTo>
                  <a:lnTo>
                    <a:pt x="809" y="1785"/>
                  </a:lnTo>
                  <a:lnTo>
                    <a:pt x="1011" y="1751"/>
                  </a:lnTo>
                  <a:lnTo>
                    <a:pt x="1179" y="1684"/>
                  </a:lnTo>
                  <a:lnTo>
                    <a:pt x="1314" y="1549"/>
                  </a:lnTo>
                  <a:lnTo>
                    <a:pt x="1415" y="1415"/>
                  </a:lnTo>
                  <a:lnTo>
                    <a:pt x="1516" y="1246"/>
                  </a:lnTo>
                  <a:lnTo>
                    <a:pt x="1550" y="1078"/>
                  </a:lnTo>
                  <a:lnTo>
                    <a:pt x="1550" y="876"/>
                  </a:lnTo>
                  <a:lnTo>
                    <a:pt x="1482" y="708"/>
                  </a:lnTo>
                  <a:lnTo>
                    <a:pt x="1381" y="573"/>
                  </a:lnTo>
                  <a:lnTo>
                    <a:pt x="1213" y="438"/>
                  </a:lnTo>
                  <a:lnTo>
                    <a:pt x="1045" y="304"/>
                  </a:lnTo>
                  <a:lnTo>
                    <a:pt x="843" y="270"/>
                  </a:lnTo>
                  <a:lnTo>
                    <a:pt x="674" y="270"/>
                  </a:lnTo>
                  <a:lnTo>
                    <a:pt x="607" y="292"/>
                  </a:lnTo>
                  <a:lnTo>
                    <a:pt x="607" y="292"/>
                  </a:lnTo>
                  <a:lnTo>
                    <a:pt x="641" y="270"/>
                  </a:lnTo>
                  <a:lnTo>
                    <a:pt x="742" y="203"/>
                  </a:lnTo>
                  <a:lnTo>
                    <a:pt x="809" y="203"/>
                  </a:lnTo>
                  <a:lnTo>
                    <a:pt x="910" y="236"/>
                  </a:lnTo>
                  <a:lnTo>
                    <a:pt x="1045" y="270"/>
                  </a:lnTo>
                  <a:lnTo>
                    <a:pt x="1045" y="236"/>
                  </a:lnTo>
                  <a:lnTo>
                    <a:pt x="1078" y="203"/>
                  </a:lnTo>
                  <a:lnTo>
                    <a:pt x="1045" y="135"/>
                  </a:lnTo>
                  <a:lnTo>
                    <a:pt x="977" y="68"/>
                  </a:lnTo>
                  <a:lnTo>
                    <a:pt x="876" y="34"/>
                  </a:lnTo>
                  <a:lnTo>
                    <a:pt x="775"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17"/>
            <p:cNvSpPr/>
            <p:nvPr/>
          </p:nvSpPr>
          <p:spPr>
            <a:xfrm>
              <a:off x="8805272" y="2999611"/>
              <a:ext cx="107405" cy="26901"/>
            </a:xfrm>
            <a:custGeom>
              <a:avLst/>
              <a:gdLst/>
              <a:ahLst/>
              <a:cxnLst/>
              <a:rect l="l" t="t" r="r" b="b"/>
              <a:pathLst>
                <a:path w="1617" h="405" extrusionOk="0">
                  <a:moveTo>
                    <a:pt x="169" y="1"/>
                  </a:moveTo>
                  <a:lnTo>
                    <a:pt x="102" y="34"/>
                  </a:lnTo>
                  <a:lnTo>
                    <a:pt x="1" y="68"/>
                  </a:lnTo>
                  <a:lnTo>
                    <a:pt x="1" y="102"/>
                  </a:lnTo>
                  <a:lnTo>
                    <a:pt x="68" y="169"/>
                  </a:lnTo>
                  <a:lnTo>
                    <a:pt x="169" y="203"/>
                  </a:lnTo>
                  <a:lnTo>
                    <a:pt x="337" y="270"/>
                  </a:lnTo>
                  <a:lnTo>
                    <a:pt x="741" y="304"/>
                  </a:lnTo>
                  <a:lnTo>
                    <a:pt x="1145" y="371"/>
                  </a:lnTo>
                  <a:lnTo>
                    <a:pt x="1381" y="405"/>
                  </a:lnTo>
                  <a:lnTo>
                    <a:pt x="1583" y="371"/>
                  </a:lnTo>
                  <a:lnTo>
                    <a:pt x="1617" y="337"/>
                  </a:lnTo>
                  <a:lnTo>
                    <a:pt x="1617" y="304"/>
                  </a:lnTo>
                  <a:lnTo>
                    <a:pt x="1617" y="236"/>
                  </a:lnTo>
                  <a:lnTo>
                    <a:pt x="1583" y="203"/>
                  </a:lnTo>
                  <a:lnTo>
                    <a:pt x="1415" y="135"/>
                  </a:lnTo>
                  <a:lnTo>
                    <a:pt x="1179" y="102"/>
                  </a:lnTo>
                  <a:lnTo>
                    <a:pt x="775" y="68"/>
                  </a:lnTo>
                  <a:lnTo>
                    <a:pt x="371"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17"/>
            <p:cNvSpPr/>
            <p:nvPr/>
          </p:nvSpPr>
          <p:spPr>
            <a:xfrm>
              <a:off x="8443004" y="2878855"/>
              <a:ext cx="688868" cy="1216595"/>
            </a:xfrm>
            <a:custGeom>
              <a:avLst/>
              <a:gdLst/>
              <a:ahLst/>
              <a:cxnLst/>
              <a:rect l="l" t="t" r="r" b="b"/>
              <a:pathLst>
                <a:path w="10371" h="18316" extrusionOk="0">
                  <a:moveTo>
                    <a:pt x="3401" y="169"/>
                  </a:moveTo>
                  <a:lnTo>
                    <a:pt x="3670" y="270"/>
                  </a:lnTo>
                  <a:lnTo>
                    <a:pt x="3973" y="337"/>
                  </a:lnTo>
                  <a:lnTo>
                    <a:pt x="4613" y="405"/>
                  </a:lnTo>
                  <a:lnTo>
                    <a:pt x="6397" y="607"/>
                  </a:lnTo>
                  <a:lnTo>
                    <a:pt x="8418" y="876"/>
                  </a:lnTo>
                  <a:lnTo>
                    <a:pt x="8855" y="943"/>
                  </a:lnTo>
                  <a:lnTo>
                    <a:pt x="9091" y="977"/>
                  </a:lnTo>
                  <a:lnTo>
                    <a:pt x="9327" y="1044"/>
                  </a:lnTo>
                  <a:lnTo>
                    <a:pt x="9562" y="1112"/>
                  </a:lnTo>
                  <a:lnTo>
                    <a:pt x="9764" y="1213"/>
                  </a:lnTo>
                  <a:lnTo>
                    <a:pt x="9933" y="1381"/>
                  </a:lnTo>
                  <a:lnTo>
                    <a:pt x="10034" y="1583"/>
                  </a:lnTo>
                  <a:lnTo>
                    <a:pt x="10067" y="1617"/>
                  </a:lnTo>
                  <a:lnTo>
                    <a:pt x="10135" y="1650"/>
                  </a:lnTo>
                  <a:lnTo>
                    <a:pt x="10168" y="2492"/>
                  </a:lnTo>
                  <a:lnTo>
                    <a:pt x="10168" y="2896"/>
                  </a:lnTo>
                  <a:lnTo>
                    <a:pt x="10168" y="3300"/>
                  </a:lnTo>
                  <a:lnTo>
                    <a:pt x="10101" y="3872"/>
                  </a:lnTo>
                  <a:lnTo>
                    <a:pt x="9966" y="4411"/>
                  </a:lnTo>
                  <a:lnTo>
                    <a:pt x="9731" y="5522"/>
                  </a:lnTo>
                  <a:lnTo>
                    <a:pt x="9562" y="6431"/>
                  </a:lnTo>
                  <a:lnTo>
                    <a:pt x="9428" y="7374"/>
                  </a:lnTo>
                  <a:lnTo>
                    <a:pt x="9226" y="9259"/>
                  </a:lnTo>
                  <a:lnTo>
                    <a:pt x="9024" y="11414"/>
                  </a:lnTo>
                  <a:lnTo>
                    <a:pt x="8754" y="13569"/>
                  </a:lnTo>
                  <a:lnTo>
                    <a:pt x="8620" y="14545"/>
                  </a:lnTo>
                  <a:lnTo>
                    <a:pt x="8451" y="15488"/>
                  </a:lnTo>
                  <a:lnTo>
                    <a:pt x="8283" y="16431"/>
                  </a:lnTo>
                  <a:lnTo>
                    <a:pt x="8148" y="17373"/>
                  </a:lnTo>
                  <a:lnTo>
                    <a:pt x="8014" y="17575"/>
                  </a:lnTo>
                  <a:lnTo>
                    <a:pt x="7845" y="17744"/>
                  </a:lnTo>
                  <a:lnTo>
                    <a:pt x="7677" y="17878"/>
                  </a:lnTo>
                  <a:lnTo>
                    <a:pt x="7475" y="17979"/>
                  </a:lnTo>
                  <a:lnTo>
                    <a:pt x="7273" y="18047"/>
                  </a:lnTo>
                  <a:lnTo>
                    <a:pt x="7037" y="18080"/>
                  </a:lnTo>
                  <a:lnTo>
                    <a:pt x="6498" y="18080"/>
                  </a:lnTo>
                  <a:lnTo>
                    <a:pt x="4377" y="17912"/>
                  </a:lnTo>
                  <a:lnTo>
                    <a:pt x="3367" y="17845"/>
                  </a:lnTo>
                  <a:lnTo>
                    <a:pt x="2862" y="17811"/>
                  </a:lnTo>
                  <a:lnTo>
                    <a:pt x="2391" y="17744"/>
                  </a:lnTo>
                  <a:lnTo>
                    <a:pt x="2021" y="17676"/>
                  </a:lnTo>
                  <a:lnTo>
                    <a:pt x="1650" y="17575"/>
                  </a:lnTo>
                  <a:lnTo>
                    <a:pt x="1718" y="17508"/>
                  </a:lnTo>
                  <a:lnTo>
                    <a:pt x="1684" y="17407"/>
                  </a:lnTo>
                  <a:lnTo>
                    <a:pt x="1650" y="17373"/>
                  </a:lnTo>
                  <a:lnTo>
                    <a:pt x="1549" y="17340"/>
                  </a:lnTo>
                  <a:lnTo>
                    <a:pt x="1381" y="17407"/>
                  </a:lnTo>
                  <a:lnTo>
                    <a:pt x="1213" y="17441"/>
                  </a:lnTo>
                  <a:lnTo>
                    <a:pt x="1078" y="17441"/>
                  </a:lnTo>
                  <a:lnTo>
                    <a:pt x="943" y="17407"/>
                  </a:lnTo>
                  <a:lnTo>
                    <a:pt x="842" y="17373"/>
                  </a:lnTo>
                  <a:lnTo>
                    <a:pt x="708" y="17306"/>
                  </a:lnTo>
                  <a:lnTo>
                    <a:pt x="640" y="17205"/>
                  </a:lnTo>
                  <a:lnTo>
                    <a:pt x="539" y="17104"/>
                  </a:lnTo>
                  <a:lnTo>
                    <a:pt x="438" y="16835"/>
                  </a:lnTo>
                  <a:lnTo>
                    <a:pt x="371" y="16532"/>
                  </a:lnTo>
                  <a:lnTo>
                    <a:pt x="304" y="16195"/>
                  </a:lnTo>
                  <a:lnTo>
                    <a:pt x="304" y="15825"/>
                  </a:lnTo>
                  <a:lnTo>
                    <a:pt x="304" y="15420"/>
                  </a:lnTo>
                  <a:lnTo>
                    <a:pt x="337" y="15016"/>
                  </a:lnTo>
                  <a:lnTo>
                    <a:pt x="438" y="14242"/>
                  </a:lnTo>
                  <a:lnTo>
                    <a:pt x="607" y="13131"/>
                  </a:lnTo>
                  <a:lnTo>
                    <a:pt x="1213" y="8889"/>
                  </a:lnTo>
                  <a:lnTo>
                    <a:pt x="1852" y="4613"/>
                  </a:lnTo>
                  <a:lnTo>
                    <a:pt x="2155" y="2492"/>
                  </a:lnTo>
                  <a:lnTo>
                    <a:pt x="2223" y="1852"/>
                  </a:lnTo>
                  <a:lnTo>
                    <a:pt x="2290" y="1448"/>
                  </a:lnTo>
                  <a:lnTo>
                    <a:pt x="2425" y="1044"/>
                  </a:lnTo>
                  <a:lnTo>
                    <a:pt x="2559" y="708"/>
                  </a:lnTo>
                  <a:lnTo>
                    <a:pt x="2660" y="539"/>
                  </a:lnTo>
                  <a:lnTo>
                    <a:pt x="2761" y="405"/>
                  </a:lnTo>
                  <a:lnTo>
                    <a:pt x="2862" y="304"/>
                  </a:lnTo>
                  <a:lnTo>
                    <a:pt x="2997" y="203"/>
                  </a:lnTo>
                  <a:lnTo>
                    <a:pt x="3165" y="169"/>
                  </a:lnTo>
                  <a:close/>
                  <a:moveTo>
                    <a:pt x="2963" y="1"/>
                  </a:moveTo>
                  <a:lnTo>
                    <a:pt x="2795" y="68"/>
                  </a:lnTo>
                  <a:lnTo>
                    <a:pt x="2627" y="169"/>
                  </a:lnTo>
                  <a:lnTo>
                    <a:pt x="2492" y="337"/>
                  </a:lnTo>
                  <a:lnTo>
                    <a:pt x="2357" y="573"/>
                  </a:lnTo>
                  <a:lnTo>
                    <a:pt x="2256" y="809"/>
                  </a:lnTo>
                  <a:lnTo>
                    <a:pt x="2189" y="1078"/>
                  </a:lnTo>
                  <a:lnTo>
                    <a:pt x="2054" y="1617"/>
                  </a:lnTo>
                  <a:lnTo>
                    <a:pt x="1953" y="2155"/>
                  </a:lnTo>
                  <a:lnTo>
                    <a:pt x="1852" y="2963"/>
                  </a:lnTo>
                  <a:lnTo>
                    <a:pt x="910" y="9360"/>
                  </a:lnTo>
                  <a:lnTo>
                    <a:pt x="472" y="12256"/>
                  </a:lnTo>
                  <a:lnTo>
                    <a:pt x="270" y="13703"/>
                  </a:lnTo>
                  <a:lnTo>
                    <a:pt x="68" y="15185"/>
                  </a:lnTo>
                  <a:lnTo>
                    <a:pt x="34" y="15690"/>
                  </a:lnTo>
                  <a:lnTo>
                    <a:pt x="1" y="15959"/>
                  </a:lnTo>
                  <a:lnTo>
                    <a:pt x="34" y="16229"/>
                  </a:lnTo>
                  <a:lnTo>
                    <a:pt x="68" y="16532"/>
                  </a:lnTo>
                  <a:lnTo>
                    <a:pt x="135" y="16767"/>
                  </a:lnTo>
                  <a:lnTo>
                    <a:pt x="236" y="17037"/>
                  </a:lnTo>
                  <a:lnTo>
                    <a:pt x="371" y="17239"/>
                  </a:lnTo>
                  <a:lnTo>
                    <a:pt x="607" y="17441"/>
                  </a:lnTo>
                  <a:lnTo>
                    <a:pt x="842" y="17575"/>
                  </a:lnTo>
                  <a:lnTo>
                    <a:pt x="1078" y="17676"/>
                  </a:lnTo>
                  <a:lnTo>
                    <a:pt x="1347" y="17676"/>
                  </a:lnTo>
                  <a:lnTo>
                    <a:pt x="2088" y="17878"/>
                  </a:lnTo>
                  <a:lnTo>
                    <a:pt x="2458" y="17979"/>
                  </a:lnTo>
                  <a:lnTo>
                    <a:pt x="2829" y="18047"/>
                  </a:lnTo>
                  <a:lnTo>
                    <a:pt x="4142" y="18148"/>
                  </a:lnTo>
                  <a:lnTo>
                    <a:pt x="5455" y="18249"/>
                  </a:lnTo>
                  <a:lnTo>
                    <a:pt x="6296" y="18316"/>
                  </a:lnTo>
                  <a:lnTo>
                    <a:pt x="7239" y="18316"/>
                  </a:lnTo>
                  <a:lnTo>
                    <a:pt x="7475" y="18249"/>
                  </a:lnTo>
                  <a:lnTo>
                    <a:pt x="7677" y="18181"/>
                  </a:lnTo>
                  <a:lnTo>
                    <a:pt x="7879" y="18114"/>
                  </a:lnTo>
                  <a:lnTo>
                    <a:pt x="8047" y="18013"/>
                  </a:lnTo>
                  <a:lnTo>
                    <a:pt x="8216" y="17845"/>
                  </a:lnTo>
                  <a:lnTo>
                    <a:pt x="8317" y="17676"/>
                  </a:lnTo>
                  <a:lnTo>
                    <a:pt x="8418" y="17474"/>
                  </a:lnTo>
                  <a:lnTo>
                    <a:pt x="8451" y="17205"/>
                  </a:lnTo>
                  <a:lnTo>
                    <a:pt x="8451" y="17138"/>
                  </a:lnTo>
                  <a:lnTo>
                    <a:pt x="8653" y="16195"/>
                  </a:lnTo>
                  <a:lnTo>
                    <a:pt x="8822" y="15252"/>
                  </a:lnTo>
                  <a:lnTo>
                    <a:pt x="8956" y="14309"/>
                  </a:lnTo>
                  <a:lnTo>
                    <a:pt x="9091" y="13333"/>
                  </a:lnTo>
                  <a:lnTo>
                    <a:pt x="9293" y="11414"/>
                  </a:lnTo>
                  <a:lnTo>
                    <a:pt x="9461" y="9495"/>
                  </a:lnTo>
                  <a:lnTo>
                    <a:pt x="9562" y="8451"/>
                  </a:lnTo>
                  <a:lnTo>
                    <a:pt x="9663" y="7407"/>
                  </a:lnTo>
                  <a:lnTo>
                    <a:pt x="9798" y="6364"/>
                  </a:lnTo>
                  <a:lnTo>
                    <a:pt x="10000" y="5320"/>
                  </a:lnTo>
                  <a:lnTo>
                    <a:pt x="10202" y="4411"/>
                  </a:lnTo>
                  <a:lnTo>
                    <a:pt x="10269" y="3940"/>
                  </a:lnTo>
                  <a:lnTo>
                    <a:pt x="10337" y="3468"/>
                  </a:lnTo>
                  <a:lnTo>
                    <a:pt x="10370" y="2997"/>
                  </a:lnTo>
                  <a:lnTo>
                    <a:pt x="10370" y="2526"/>
                  </a:lnTo>
                  <a:lnTo>
                    <a:pt x="10337" y="2054"/>
                  </a:lnTo>
                  <a:lnTo>
                    <a:pt x="10236" y="1583"/>
                  </a:lnTo>
                  <a:lnTo>
                    <a:pt x="10269" y="1549"/>
                  </a:lnTo>
                  <a:lnTo>
                    <a:pt x="10236" y="1516"/>
                  </a:lnTo>
                  <a:lnTo>
                    <a:pt x="10168" y="1347"/>
                  </a:lnTo>
                  <a:lnTo>
                    <a:pt x="10067" y="1213"/>
                  </a:lnTo>
                  <a:lnTo>
                    <a:pt x="9933" y="1112"/>
                  </a:lnTo>
                  <a:lnTo>
                    <a:pt x="9798" y="1011"/>
                  </a:lnTo>
                  <a:lnTo>
                    <a:pt x="9495" y="842"/>
                  </a:lnTo>
                  <a:lnTo>
                    <a:pt x="9125" y="741"/>
                  </a:lnTo>
                  <a:lnTo>
                    <a:pt x="8754" y="674"/>
                  </a:lnTo>
                  <a:lnTo>
                    <a:pt x="8384" y="640"/>
                  </a:lnTo>
                  <a:lnTo>
                    <a:pt x="7710" y="573"/>
                  </a:lnTo>
                  <a:lnTo>
                    <a:pt x="5623" y="304"/>
                  </a:lnTo>
                  <a:lnTo>
                    <a:pt x="4546" y="135"/>
                  </a:lnTo>
                  <a:lnTo>
                    <a:pt x="3973" y="68"/>
                  </a:lnTo>
                  <a:lnTo>
                    <a:pt x="3704" y="68"/>
                  </a:lnTo>
                  <a:lnTo>
                    <a:pt x="3435" y="102"/>
                  </a:lnTo>
                  <a:lnTo>
                    <a:pt x="3435" y="68"/>
                  </a:lnTo>
                  <a:lnTo>
                    <a:pt x="3401" y="68"/>
                  </a:lnTo>
                  <a:lnTo>
                    <a:pt x="3165"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17"/>
            <p:cNvSpPr/>
            <p:nvPr/>
          </p:nvSpPr>
          <p:spPr>
            <a:xfrm>
              <a:off x="8498931" y="3035413"/>
              <a:ext cx="583721" cy="914704"/>
            </a:xfrm>
            <a:custGeom>
              <a:avLst/>
              <a:gdLst/>
              <a:ahLst/>
              <a:cxnLst/>
              <a:rect l="l" t="t" r="r" b="b"/>
              <a:pathLst>
                <a:path w="8788" h="13771" extrusionOk="0">
                  <a:moveTo>
                    <a:pt x="1818" y="169"/>
                  </a:moveTo>
                  <a:lnTo>
                    <a:pt x="2189" y="270"/>
                  </a:lnTo>
                  <a:lnTo>
                    <a:pt x="2626" y="337"/>
                  </a:lnTo>
                  <a:lnTo>
                    <a:pt x="3030" y="371"/>
                  </a:lnTo>
                  <a:lnTo>
                    <a:pt x="3468" y="438"/>
                  </a:lnTo>
                  <a:lnTo>
                    <a:pt x="5219" y="707"/>
                  </a:lnTo>
                  <a:lnTo>
                    <a:pt x="6936" y="943"/>
                  </a:lnTo>
                  <a:lnTo>
                    <a:pt x="8619" y="1111"/>
                  </a:lnTo>
                  <a:lnTo>
                    <a:pt x="8485" y="1785"/>
                  </a:lnTo>
                  <a:lnTo>
                    <a:pt x="8384" y="2492"/>
                  </a:lnTo>
                  <a:lnTo>
                    <a:pt x="8215" y="3872"/>
                  </a:lnTo>
                  <a:lnTo>
                    <a:pt x="7811" y="7003"/>
                  </a:lnTo>
                  <a:lnTo>
                    <a:pt x="7609" y="8619"/>
                  </a:lnTo>
                  <a:lnTo>
                    <a:pt x="7374" y="10202"/>
                  </a:lnTo>
                  <a:lnTo>
                    <a:pt x="6868" y="13400"/>
                  </a:lnTo>
                  <a:lnTo>
                    <a:pt x="5993" y="13333"/>
                  </a:lnTo>
                  <a:lnTo>
                    <a:pt x="5151" y="13232"/>
                  </a:lnTo>
                  <a:lnTo>
                    <a:pt x="4276" y="13097"/>
                  </a:lnTo>
                  <a:lnTo>
                    <a:pt x="3434" y="12962"/>
                  </a:lnTo>
                  <a:lnTo>
                    <a:pt x="2660" y="12828"/>
                  </a:lnTo>
                  <a:lnTo>
                    <a:pt x="1852" y="12693"/>
                  </a:lnTo>
                  <a:lnTo>
                    <a:pt x="1044" y="12626"/>
                  </a:lnTo>
                  <a:lnTo>
                    <a:pt x="640" y="12626"/>
                  </a:lnTo>
                  <a:lnTo>
                    <a:pt x="236" y="12659"/>
                  </a:lnTo>
                  <a:lnTo>
                    <a:pt x="1044" y="6431"/>
                  </a:lnTo>
                  <a:lnTo>
                    <a:pt x="1448" y="3266"/>
                  </a:lnTo>
                  <a:lnTo>
                    <a:pt x="1684" y="1717"/>
                  </a:lnTo>
                  <a:lnTo>
                    <a:pt x="1751" y="943"/>
                  </a:lnTo>
                  <a:lnTo>
                    <a:pt x="1818" y="169"/>
                  </a:lnTo>
                  <a:close/>
                  <a:moveTo>
                    <a:pt x="2155" y="0"/>
                  </a:moveTo>
                  <a:lnTo>
                    <a:pt x="1987" y="34"/>
                  </a:lnTo>
                  <a:lnTo>
                    <a:pt x="1818" y="68"/>
                  </a:lnTo>
                  <a:lnTo>
                    <a:pt x="1785" y="68"/>
                  </a:lnTo>
                  <a:lnTo>
                    <a:pt x="1751" y="34"/>
                  </a:lnTo>
                  <a:lnTo>
                    <a:pt x="1717" y="68"/>
                  </a:lnTo>
                  <a:lnTo>
                    <a:pt x="1684" y="101"/>
                  </a:lnTo>
                  <a:lnTo>
                    <a:pt x="1549" y="808"/>
                  </a:lnTo>
                  <a:lnTo>
                    <a:pt x="1414" y="1549"/>
                  </a:lnTo>
                  <a:lnTo>
                    <a:pt x="1246" y="2997"/>
                  </a:lnTo>
                  <a:lnTo>
                    <a:pt x="842" y="6162"/>
                  </a:lnTo>
                  <a:lnTo>
                    <a:pt x="0" y="12760"/>
                  </a:lnTo>
                  <a:lnTo>
                    <a:pt x="0" y="12828"/>
                  </a:lnTo>
                  <a:lnTo>
                    <a:pt x="68" y="12861"/>
                  </a:lnTo>
                  <a:lnTo>
                    <a:pt x="169" y="12861"/>
                  </a:lnTo>
                  <a:lnTo>
                    <a:pt x="202" y="12794"/>
                  </a:lnTo>
                  <a:lnTo>
                    <a:pt x="640" y="12895"/>
                  </a:lnTo>
                  <a:lnTo>
                    <a:pt x="1044" y="12929"/>
                  </a:lnTo>
                  <a:lnTo>
                    <a:pt x="1919" y="13030"/>
                  </a:lnTo>
                  <a:lnTo>
                    <a:pt x="2761" y="13131"/>
                  </a:lnTo>
                  <a:lnTo>
                    <a:pt x="3603" y="13232"/>
                  </a:lnTo>
                  <a:lnTo>
                    <a:pt x="4411" y="13400"/>
                  </a:lnTo>
                  <a:lnTo>
                    <a:pt x="5219" y="13535"/>
                  </a:lnTo>
                  <a:lnTo>
                    <a:pt x="6027" y="13636"/>
                  </a:lnTo>
                  <a:lnTo>
                    <a:pt x="6835" y="13636"/>
                  </a:lnTo>
                  <a:lnTo>
                    <a:pt x="6868" y="13737"/>
                  </a:lnTo>
                  <a:lnTo>
                    <a:pt x="6936" y="13771"/>
                  </a:lnTo>
                  <a:lnTo>
                    <a:pt x="7003" y="13771"/>
                  </a:lnTo>
                  <a:lnTo>
                    <a:pt x="7037" y="13737"/>
                  </a:lnTo>
                  <a:lnTo>
                    <a:pt x="7071" y="13703"/>
                  </a:lnTo>
                  <a:lnTo>
                    <a:pt x="7071" y="13602"/>
                  </a:lnTo>
                  <a:lnTo>
                    <a:pt x="7138" y="13569"/>
                  </a:lnTo>
                  <a:lnTo>
                    <a:pt x="7172" y="13535"/>
                  </a:lnTo>
                  <a:lnTo>
                    <a:pt x="7172" y="13468"/>
                  </a:lnTo>
                  <a:lnTo>
                    <a:pt x="7104" y="13400"/>
                  </a:lnTo>
                  <a:lnTo>
                    <a:pt x="7407" y="11952"/>
                  </a:lnTo>
                  <a:lnTo>
                    <a:pt x="7609" y="10471"/>
                  </a:lnTo>
                  <a:lnTo>
                    <a:pt x="8013" y="7542"/>
                  </a:lnTo>
                  <a:lnTo>
                    <a:pt x="8384" y="4411"/>
                  </a:lnTo>
                  <a:lnTo>
                    <a:pt x="8619" y="2761"/>
                  </a:lnTo>
                  <a:lnTo>
                    <a:pt x="8687" y="1953"/>
                  </a:lnTo>
                  <a:lnTo>
                    <a:pt x="8720" y="1515"/>
                  </a:lnTo>
                  <a:lnTo>
                    <a:pt x="8720" y="1111"/>
                  </a:lnTo>
                  <a:lnTo>
                    <a:pt x="8788" y="1078"/>
                  </a:lnTo>
                  <a:lnTo>
                    <a:pt x="8788" y="977"/>
                  </a:lnTo>
                  <a:lnTo>
                    <a:pt x="8754" y="909"/>
                  </a:lnTo>
                  <a:lnTo>
                    <a:pt x="8687" y="876"/>
                  </a:lnTo>
                  <a:lnTo>
                    <a:pt x="6835" y="674"/>
                  </a:lnTo>
                  <a:lnTo>
                    <a:pt x="5017" y="438"/>
                  </a:lnTo>
                  <a:lnTo>
                    <a:pt x="4141" y="303"/>
                  </a:lnTo>
                  <a:lnTo>
                    <a:pt x="3266" y="135"/>
                  </a:lnTo>
                  <a:lnTo>
                    <a:pt x="2896" y="68"/>
                  </a:lnTo>
                  <a:lnTo>
                    <a:pt x="2525" y="34"/>
                  </a:lnTo>
                  <a:lnTo>
                    <a:pt x="2155"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17"/>
            <p:cNvSpPr/>
            <p:nvPr/>
          </p:nvSpPr>
          <p:spPr>
            <a:xfrm>
              <a:off x="8845524" y="2961618"/>
              <a:ext cx="20192" cy="20192"/>
            </a:xfrm>
            <a:custGeom>
              <a:avLst/>
              <a:gdLst/>
              <a:ahLst/>
              <a:cxnLst/>
              <a:rect l="l" t="t" r="r" b="b"/>
              <a:pathLst>
                <a:path w="304" h="304" extrusionOk="0">
                  <a:moveTo>
                    <a:pt x="68" y="0"/>
                  </a:moveTo>
                  <a:lnTo>
                    <a:pt x="1" y="101"/>
                  </a:lnTo>
                  <a:lnTo>
                    <a:pt x="1" y="202"/>
                  </a:lnTo>
                  <a:lnTo>
                    <a:pt x="34" y="236"/>
                  </a:lnTo>
                  <a:lnTo>
                    <a:pt x="68" y="270"/>
                  </a:lnTo>
                  <a:lnTo>
                    <a:pt x="169" y="303"/>
                  </a:lnTo>
                  <a:lnTo>
                    <a:pt x="236" y="270"/>
                  </a:lnTo>
                  <a:lnTo>
                    <a:pt x="304" y="236"/>
                  </a:lnTo>
                  <a:lnTo>
                    <a:pt x="304" y="135"/>
                  </a:lnTo>
                  <a:lnTo>
                    <a:pt x="304" y="68"/>
                  </a:lnTo>
                  <a:lnTo>
                    <a:pt x="236"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2" name="Google Shape;42;p17"/>
          <p:cNvGrpSpPr/>
          <p:nvPr/>
        </p:nvGrpSpPr>
        <p:grpSpPr>
          <a:xfrm>
            <a:off x="7117967" y="3590460"/>
            <a:ext cx="2026021" cy="1547117"/>
            <a:chOff x="6445945" y="4797602"/>
            <a:chExt cx="2706052" cy="2066404"/>
          </a:xfrm>
        </p:grpSpPr>
        <p:sp>
          <p:nvSpPr>
            <p:cNvPr id="43" name="Google Shape;43;p17"/>
            <p:cNvSpPr/>
            <p:nvPr/>
          </p:nvSpPr>
          <p:spPr>
            <a:xfrm>
              <a:off x="6700941" y="5054790"/>
              <a:ext cx="111855" cy="1511843"/>
            </a:xfrm>
            <a:custGeom>
              <a:avLst/>
              <a:gdLst/>
              <a:ahLst/>
              <a:cxnLst/>
              <a:rect l="l" t="t" r="r" b="b"/>
              <a:pathLst>
                <a:path w="1684" h="22761" extrusionOk="0">
                  <a:moveTo>
                    <a:pt x="1549" y="1"/>
                  </a:moveTo>
                  <a:lnTo>
                    <a:pt x="1515" y="68"/>
                  </a:lnTo>
                  <a:lnTo>
                    <a:pt x="1381" y="1448"/>
                  </a:lnTo>
                  <a:lnTo>
                    <a:pt x="1246" y="2862"/>
                  </a:lnTo>
                  <a:lnTo>
                    <a:pt x="1077" y="5623"/>
                  </a:lnTo>
                  <a:lnTo>
                    <a:pt x="741" y="11178"/>
                  </a:lnTo>
                  <a:lnTo>
                    <a:pt x="0" y="22625"/>
                  </a:lnTo>
                  <a:lnTo>
                    <a:pt x="34" y="22659"/>
                  </a:lnTo>
                  <a:lnTo>
                    <a:pt x="34" y="22726"/>
                  </a:lnTo>
                  <a:lnTo>
                    <a:pt x="101" y="22760"/>
                  </a:lnTo>
                  <a:lnTo>
                    <a:pt x="135" y="22760"/>
                  </a:lnTo>
                  <a:lnTo>
                    <a:pt x="269" y="22726"/>
                  </a:lnTo>
                  <a:lnTo>
                    <a:pt x="303" y="22659"/>
                  </a:lnTo>
                  <a:lnTo>
                    <a:pt x="303" y="22625"/>
                  </a:lnTo>
                  <a:lnTo>
                    <a:pt x="1010" y="11448"/>
                  </a:lnTo>
                  <a:lnTo>
                    <a:pt x="1414" y="5758"/>
                  </a:lnTo>
                  <a:lnTo>
                    <a:pt x="1583" y="2930"/>
                  </a:lnTo>
                  <a:lnTo>
                    <a:pt x="1650" y="1482"/>
                  </a:lnTo>
                  <a:lnTo>
                    <a:pt x="1684" y="68"/>
                  </a:lnTo>
                  <a:lnTo>
                    <a:pt x="1650"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17"/>
            <p:cNvSpPr/>
            <p:nvPr/>
          </p:nvSpPr>
          <p:spPr>
            <a:xfrm>
              <a:off x="6457170" y="4802119"/>
              <a:ext cx="333242" cy="1894170"/>
            </a:xfrm>
            <a:custGeom>
              <a:avLst/>
              <a:gdLst/>
              <a:ahLst/>
              <a:cxnLst/>
              <a:rect l="l" t="t" r="r" b="b"/>
              <a:pathLst>
                <a:path w="5017" h="28517" extrusionOk="0">
                  <a:moveTo>
                    <a:pt x="3838" y="0"/>
                  </a:moveTo>
                  <a:lnTo>
                    <a:pt x="3535" y="34"/>
                  </a:lnTo>
                  <a:lnTo>
                    <a:pt x="3266" y="101"/>
                  </a:lnTo>
                  <a:lnTo>
                    <a:pt x="2963" y="236"/>
                  </a:lnTo>
                  <a:lnTo>
                    <a:pt x="2694" y="404"/>
                  </a:lnTo>
                  <a:lnTo>
                    <a:pt x="2458" y="606"/>
                  </a:lnTo>
                  <a:lnTo>
                    <a:pt x="2290" y="875"/>
                  </a:lnTo>
                  <a:lnTo>
                    <a:pt x="2155" y="1145"/>
                  </a:lnTo>
                  <a:lnTo>
                    <a:pt x="2020" y="1414"/>
                  </a:lnTo>
                  <a:lnTo>
                    <a:pt x="1919" y="1717"/>
                  </a:lnTo>
                  <a:lnTo>
                    <a:pt x="1852" y="2020"/>
                  </a:lnTo>
                  <a:lnTo>
                    <a:pt x="1751" y="2626"/>
                  </a:lnTo>
                  <a:lnTo>
                    <a:pt x="1515" y="4714"/>
                  </a:lnTo>
                  <a:lnTo>
                    <a:pt x="1313" y="6801"/>
                  </a:lnTo>
                  <a:lnTo>
                    <a:pt x="977" y="11010"/>
                  </a:lnTo>
                  <a:lnTo>
                    <a:pt x="640" y="15353"/>
                  </a:lnTo>
                  <a:lnTo>
                    <a:pt x="337" y="19696"/>
                  </a:lnTo>
                  <a:lnTo>
                    <a:pt x="135" y="24039"/>
                  </a:lnTo>
                  <a:lnTo>
                    <a:pt x="0" y="28382"/>
                  </a:lnTo>
                  <a:lnTo>
                    <a:pt x="0" y="28450"/>
                  </a:lnTo>
                  <a:lnTo>
                    <a:pt x="34" y="28483"/>
                  </a:lnTo>
                  <a:lnTo>
                    <a:pt x="135" y="28517"/>
                  </a:lnTo>
                  <a:lnTo>
                    <a:pt x="236" y="28483"/>
                  </a:lnTo>
                  <a:lnTo>
                    <a:pt x="270" y="28450"/>
                  </a:lnTo>
                  <a:lnTo>
                    <a:pt x="270" y="28382"/>
                  </a:lnTo>
                  <a:lnTo>
                    <a:pt x="404" y="24645"/>
                  </a:lnTo>
                  <a:lnTo>
                    <a:pt x="606" y="20908"/>
                  </a:lnTo>
                  <a:lnTo>
                    <a:pt x="808" y="17171"/>
                  </a:lnTo>
                  <a:lnTo>
                    <a:pt x="1044" y="13400"/>
                  </a:lnTo>
                  <a:lnTo>
                    <a:pt x="1347" y="9663"/>
                  </a:lnTo>
                  <a:lnTo>
                    <a:pt x="1684" y="5926"/>
                  </a:lnTo>
                  <a:lnTo>
                    <a:pt x="1852" y="4108"/>
                  </a:lnTo>
                  <a:lnTo>
                    <a:pt x="1953" y="3165"/>
                  </a:lnTo>
                  <a:lnTo>
                    <a:pt x="2088" y="2256"/>
                  </a:lnTo>
                  <a:lnTo>
                    <a:pt x="2155" y="1852"/>
                  </a:lnTo>
                  <a:lnTo>
                    <a:pt x="2290" y="1448"/>
                  </a:lnTo>
                  <a:lnTo>
                    <a:pt x="2492" y="1077"/>
                  </a:lnTo>
                  <a:lnTo>
                    <a:pt x="2727" y="741"/>
                  </a:lnTo>
                  <a:lnTo>
                    <a:pt x="2963" y="539"/>
                  </a:lnTo>
                  <a:lnTo>
                    <a:pt x="3199" y="404"/>
                  </a:lnTo>
                  <a:lnTo>
                    <a:pt x="3468" y="303"/>
                  </a:lnTo>
                  <a:lnTo>
                    <a:pt x="3771" y="269"/>
                  </a:lnTo>
                  <a:lnTo>
                    <a:pt x="4074" y="269"/>
                  </a:lnTo>
                  <a:lnTo>
                    <a:pt x="4377" y="337"/>
                  </a:lnTo>
                  <a:lnTo>
                    <a:pt x="4646" y="438"/>
                  </a:lnTo>
                  <a:lnTo>
                    <a:pt x="4916" y="572"/>
                  </a:lnTo>
                  <a:lnTo>
                    <a:pt x="4983" y="606"/>
                  </a:lnTo>
                  <a:lnTo>
                    <a:pt x="5017" y="572"/>
                  </a:lnTo>
                  <a:lnTo>
                    <a:pt x="5017" y="505"/>
                  </a:lnTo>
                  <a:lnTo>
                    <a:pt x="4983" y="438"/>
                  </a:lnTo>
                  <a:lnTo>
                    <a:pt x="4714" y="236"/>
                  </a:lnTo>
                  <a:lnTo>
                    <a:pt x="4444" y="135"/>
                  </a:lnTo>
                  <a:lnTo>
                    <a:pt x="4141" y="34"/>
                  </a:lnTo>
                  <a:lnTo>
                    <a:pt x="3838"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17"/>
            <p:cNvSpPr/>
            <p:nvPr/>
          </p:nvSpPr>
          <p:spPr>
            <a:xfrm>
              <a:off x="8109762" y="4967577"/>
              <a:ext cx="60511" cy="60444"/>
            </a:xfrm>
            <a:custGeom>
              <a:avLst/>
              <a:gdLst/>
              <a:ahLst/>
              <a:cxnLst/>
              <a:rect l="l" t="t" r="r" b="b"/>
              <a:pathLst>
                <a:path w="911" h="910" extrusionOk="0">
                  <a:moveTo>
                    <a:pt x="405" y="0"/>
                  </a:moveTo>
                  <a:lnTo>
                    <a:pt x="304" y="34"/>
                  </a:lnTo>
                  <a:lnTo>
                    <a:pt x="203" y="101"/>
                  </a:lnTo>
                  <a:lnTo>
                    <a:pt x="136" y="169"/>
                  </a:lnTo>
                  <a:lnTo>
                    <a:pt x="68" y="236"/>
                  </a:lnTo>
                  <a:lnTo>
                    <a:pt x="1" y="337"/>
                  </a:lnTo>
                  <a:lnTo>
                    <a:pt x="1" y="438"/>
                  </a:lnTo>
                  <a:lnTo>
                    <a:pt x="1" y="573"/>
                  </a:lnTo>
                  <a:lnTo>
                    <a:pt x="68" y="674"/>
                  </a:lnTo>
                  <a:lnTo>
                    <a:pt x="102" y="741"/>
                  </a:lnTo>
                  <a:lnTo>
                    <a:pt x="203" y="842"/>
                  </a:lnTo>
                  <a:lnTo>
                    <a:pt x="304" y="876"/>
                  </a:lnTo>
                  <a:lnTo>
                    <a:pt x="405" y="910"/>
                  </a:lnTo>
                  <a:lnTo>
                    <a:pt x="506" y="910"/>
                  </a:lnTo>
                  <a:lnTo>
                    <a:pt x="641" y="876"/>
                  </a:lnTo>
                  <a:lnTo>
                    <a:pt x="742" y="809"/>
                  </a:lnTo>
                  <a:lnTo>
                    <a:pt x="809" y="708"/>
                  </a:lnTo>
                  <a:lnTo>
                    <a:pt x="876" y="607"/>
                  </a:lnTo>
                  <a:lnTo>
                    <a:pt x="910" y="506"/>
                  </a:lnTo>
                  <a:lnTo>
                    <a:pt x="910" y="371"/>
                  </a:lnTo>
                  <a:lnTo>
                    <a:pt x="876" y="270"/>
                  </a:lnTo>
                  <a:lnTo>
                    <a:pt x="809" y="169"/>
                  </a:lnTo>
                  <a:lnTo>
                    <a:pt x="742" y="68"/>
                  </a:lnTo>
                  <a:lnTo>
                    <a:pt x="641"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17"/>
            <p:cNvSpPr/>
            <p:nvPr/>
          </p:nvSpPr>
          <p:spPr>
            <a:xfrm>
              <a:off x="6797054" y="5021247"/>
              <a:ext cx="2354943" cy="156624"/>
            </a:xfrm>
            <a:custGeom>
              <a:avLst/>
              <a:gdLst/>
              <a:ahLst/>
              <a:cxnLst/>
              <a:rect l="l" t="t" r="r" b="b"/>
              <a:pathLst>
                <a:path w="35454" h="2358" extrusionOk="0">
                  <a:moveTo>
                    <a:pt x="641" y="1"/>
                  </a:moveTo>
                  <a:lnTo>
                    <a:pt x="68" y="34"/>
                  </a:lnTo>
                  <a:lnTo>
                    <a:pt x="35" y="34"/>
                  </a:lnTo>
                  <a:lnTo>
                    <a:pt x="1" y="68"/>
                  </a:lnTo>
                  <a:lnTo>
                    <a:pt x="1" y="135"/>
                  </a:lnTo>
                  <a:lnTo>
                    <a:pt x="35" y="135"/>
                  </a:lnTo>
                  <a:lnTo>
                    <a:pt x="573" y="236"/>
                  </a:lnTo>
                  <a:lnTo>
                    <a:pt x="1112" y="304"/>
                  </a:lnTo>
                  <a:lnTo>
                    <a:pt x="2189" y="405"/>
                  </a:lnTo>
                  <a:lnTo>
                    <a:pt x="4344" y="506"/>
                  </a:lnTo>
                  <a:lnTo>
                    <a:pt x="8856" y="842"/>
                  </a:lnTo>
                  <a:lnTo>
                    <a:pt x="18114" y="1448"/>
                  </a:lnTo>
                  <a:lnTo>
                    <a:pt x="22457" y="1718"/>
                  </a:lnTo>
                  <a:lnTo>
                    <a:pt x="26801" y="1987"/>
                  </a:lnTo>
                  <a:lnTo>
                    <a:pt x="31110" y="2189"/>
                  </a:lnTo>
                  <a:lnTo>
                    <a:pt x="35453" y="2357"/>
                  </a:lnTo>
                  <a:lnTo>
                    <a:pt x="35453" y="2021"/>
                  </a:lnTo>
                  <a:lnTo>
                    <a:pt x="31177" y="1819"/>
                  </a:lnTo>
                  <a:lnTo>
                    <a:pt x="26935" y="1617"/>
                  </a:lnTo>
                  <a:lnTo>
                    <a:pt x="22659" y="1415"/>
                  </a:lnTo>
                  <a:lnTo>
                    <a:pt x="18384" y="1179"/>
                  </a:lnTo>
                  <a:lnTo>
                    <a:pt x="9394" y="607"/>
                  </a:lnTo>
                  <a:lnTo>
                    <a:pt x="4849" y="270"/>
                  </a:lnTo>
                  <a:lnTo>
                    <a:pt x="3671" y="169"/>
                  </a:lnTo>
                  <a:lnTo>
                    <a:pt x="2459" y="68"/>
                  </a:lnTo>
                  <a:lnTo>
                    <a:pt x="1247"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17"/>
            <p:cNvSpPr/>
            <p:nvPr/>
          </p:nvSpPr>
          <p:spPr>
            <a:xfrm>
              <a:off x="6785895" y="4797602"/>
              <a:ext cx="2366102" cy="170042"/>
            </a:xfrm>
            <a:custGeom>
              <a:avLst/>
              <a:gdLst/>
              <a:ahLst/>
              <a:cxnLst/>
              <a:rect l="l" t="t" r="r" b="b"/>
              <a:pathLst>
                <a:path w="35622" h="2560" extrusionOk="0">
                  <a:moveTo>
                    <a:pt x="7677" y="506"/>
                  </a:moveTo>
                  <a:lnTo>
                    <a:pt x="8081" y="539"/>
                  </a:lnTo>
                  <a:lnTo>
                    <a:pt x="8485" y="607"/>
                  </a:lnTo>
                  <a:lnTo>
                    <a:pt x="9428" y="674"/>
                  </a:lnTo>
                  <a:lnTo>
                    <a:pt x="10101" y="775"/>
                  </a:lnTo>
                  <a:lnTo>
                    <a:pt x="10404" y="809"/>
                  </a:lnTo>
                  <a:lnTo>
                    <a:pt x="10606" y="876"/>
                  </a:lnTo>
                  <a:lnTo>
                    <a:pt x="9259" y="809"/>
                  </a:lnTo>
                  <a:lnTo>
                    <a:pt x="6869" y="674"/>
                  </a:lnTo>
                  <a:lnTo>
                    <a:pt x="7071" y="573"/>
                  </a:lnTo>
                  <a:lnTo>
                    <a:pt x="7273" y="539"/>
                  </a:lnTo>
                  <a:lnTo>
                    <a:pt x="7475" y="506"/>
                  </a:lnTo>
                  <a:close/>
                  <a:moveTo>
                    <a:pt x="2021" y="1"/>
                  </a:moveTo>
                  <a:lnTo>
                    <a:pt x="1953" y="34"/>
                  </a:lnTo>
                  <a:lnTo>
                    <a:pt x="1920" y="68"/>
                  </a:lnTo>
                  <a:lnTo>
                    <a:pt x="1920" y="102"/>
                  </a:lnTo>
                  <a:lnTo>
                    <a:pt x="1920" y="236"/>
                  </a:lnTo>
                  <a:lnTo>
                    <a:pt x="1920" y="371"/>
                  </a:lnTo>
                  <a:lnTo>
                    <a:pt x="2021" y="337"/>
                  </a:lnTo>
                  <a:lnTo>
                    <a:pt x="2054" y="304"/>
                  </a:lnTo>
                  <a:lnTo>
                    <a:pt x="2054" y="236"/>
                  </a:lnTo>
                  <a:lnTo>
                    <a:pt x="2593" y="304"/>
                  </a:lnTo>
                  <a:lnTo>
                    <a:pt x="3165" y="438"/>
                  </a:lnTo>
                  <a:lnTo>
                    <a:pt x="3502" y="472"/>
                  </a:lnTo>
                  <a:lnTo>
                    <a:pt x="2391" y="405"/>
                  </a:lnTo>
                  <a:lnTo>
                    <a:pt x="1381" y="371"/>
                  </a:lnTo>
                  <a:lnTo>
                    <a:pt x="1078" y="337"/>
                  </a:lnTo>
                  <a:lnTo>
                    <a:pt x="607" y="304"/>
                  </a:lnTo>
                  <a:lnTo>
                    <a:pt x="405" y="270"/>
                  </a:lnTo>
                  <a:lnTo>
                    <a:pt x="203" y="236"/>
                  </a:lnTo>
                  <a:lnTo>
                    <a:pt x="102" y="169"/>
                  </a:lnTo>
                  <a:lnTo>
                    <a:pt x="102" y="102"/>
                  </a:lnTo>
                  <a:lnTo>
                    <a:pt x="135" y="68"/>
                  </a:lnTo>
                  <a:lnTo>
                    <a:pt x="102" y="34"/>
                  </a:lnTo>
                  <a:lnTo>
                    <a:pt x="34" y="135"/>
                  </a:lnTo>
                  <a:lnTo>
                    <a:pt x="0" y="203"/>
                  </a:lnTo>
                  <a:lnTo>
                    <a:pt x="0" y="236"/>
                  </a:lnTo>
                  <a:lnTo>
                    <a:pt x="68" y="304"/>
                  </a:lnTo>
                  <a:lnTo>
                    <a:pt x="270" y="405"/>
                  </a:lnTo>
                  <a:lnTo>
                    <a:pt x="539" y="472"/>
                  </a:lnTo>
                  <a:lnTo>
                    <a:pt x="1112" y="539"/>
                  </a:lnTo>
                  <a:lnTo>
                    <a:pt x="1381" y="573"/>
                  </a:lnTo>
                  <a:lnTo>
                    <a:pt x="6330" y="876"/>
                  </a:lnTo>
                  <a:lnTo>
                    <a:pt x="16464" y="1482"/>
                  </a:lnTo>
                  <a:lnTo>
                    <a:pt x="26026" y="2021"/>
                  </a:lnTo>
                  <a:lnTo>
                    <a:pt x="35621" y="2559"/>
                  </a:lnTo>
                  <a:lnTo>
                    <a:pt x="35621" y="2290"/>
                  </a:lnTo>
                  <a:lnTo>
                    <a:pt x="18316" y="1314"/>
                  </a:lnTo>
                  <a:lnTo>
                    <a:pt x="10976" y="910"/>
                  </a:lnTo>
                  <a:lnTo>
                    <a:pt x="10943" y="809"/>
                  </a:lnTo>
                  <a:lnTo>
                    <a:pt x="10909" y="741"/>
                  </a:lnTo>
                  <a:lnTo>
                    <a:pt x="10741" y="640"/>
                  </a:lnTo>
                  <a:lnTo>
                    <a:pt x="10539" y="573"/>
                  </a:lnTo>
                  <a:lnTo>
                    <a:pt x="10337" y="539"/>
                  </a:lnTo>
                  <a:lnTo>
                    <a:pt x="9865" y="506"/>
                  </a:lnTo>
                  <a:lnTo>
                    <a:pt x="9529" y="506"/>
                  </a:lnTo>
                  <a:lnTo>
                    <a:pt x="7710" y="304"/>
                  </a:lnTo>
                  <a:lnTo>
                    <a:pt x="7374" y="270"/>
                  </a:lnTo>
                  <a:lnTo>
                    <a:pt x="7172" y="270"/>
                  </a:lnTo>
                  <a:lnTo>
                    <a:pt x="7104" y="337"/>
                  </a:lnTo>
                  <a:lnTo>
                    <a:pt x="7003" y="405"/>
                  </a:lnTo>
                  <a:lnTo>
                    <a:pt x="6835" y="640"/>
                  </a:lnTo>
                  <a:lnTo>
                    <a:pt x="6835" y="674"/>
                  </a:lnTo>
                  <a:lnTo>
                    <a:pt x="5522" y="573"/>
                  </a:lnTo>
                  <a:lnTo>
                    <a:pt x="5488" y="506"/>
                  </a:lnTo>
                  <a:lnTo>
                    <a:pt x="5455" y="438"/>
                  </a:lnTo>
                  <a:lnTo>
                    <a:pt x="5421" y="438"/>
                  </a:lnTo>
                  <a:lnTo>
                    <a:pt x="4546" y="371"/>
                  </a:lnTo>
                  <a:lnTo>
                    <a:pt x="3704" y="270"/>
                  </a:lnTo>
                  <a:lnTo>
                    <a:pt x="2862" y="1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17"/>
            <p:cNvSpPr/>
            <p:nvPr/>
          </p:nvSpPr>
          <p:spPr>
            <a:xfrm>
              <a:off x="8024808" y="4983253"/>
              <a:ext cx="31351" cy="31351"/>
            </a:xfrm>
            <a:custGeom>
              <a:avLst/>
              <a:gdLst/>
              <a:ahLst/>
              <a:cxnLst/>
              <a:rect l="l" t="t" r="r" b="b"/>
              <a:pathLst>
                <a:path w="472" h="472" extrusionOk="0">
                  <a:moveTo>
                    <a:pt x="102" y="0"/>
                  </a:moveTo>
                  <a:lnTo>
                    <a:pt x="68" y="68"/>
                  </a:lnTo>
                  <a:lnTo>
                    <a:pt x="1" y="101"/>
                  </a:lnTo>
                  <a:lnTo>
                    <a:pt x="1" y="169"/>
                  </a:lnTo>
                  <a:lnTo>
                    <a:pt x="1" y="303"/>
                  </a:lnTo>
                  <a:lnTo>
                    <a:pt x="34" y="371"/>
                  </a:lnTo>
                  <a:lnTo>
                    <a:pt x="68" y="371"/>
                  </a:lnTo>
                  <a:lnTo>
                    <a:pt x="102" y="438"/>
                  </a:lnTo>
                  <a:lnTo>
                    <a:pt x="203" y="438"/>
                  </a:lnTo>
                  <a:lnTo>
                    <a:pt x="270" y="472"/>
                  </a:lnTo>
                  <a:lnTo>
                    <a:pt x="337" y="438"/>
                  </a:lnTo>
                  <a:lnTo>
                    <a:pt x="405" y="404"/>
                  </a:lnTo>
                  <a:lnTo>
                    <a:pt x="438" y="337"/>
                  </a:lnTo>
                  <a:lnTo>
                    <a:pt x="472" y="270"/>
                  </a:lnTo>
                  <a:lnTo>
                    <a:pt x="472" y="169"/>
                  </a:lnTo>
                  <a:lnTo>
                    <a:pt x="438" y="101"/>
                  </a:lnTo>
                  <a:lnTo>
                    <a:pt x="371" y="34"/>
                  </a:lnTo>
                  <a:lnTo>
                    <a:pt x="337" y="34"/>
                  </a:lnTo>
                  <a:lnTo>
                    <a:pt x="270"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17"/>
            <p:cNvSpPr/>
            <p:nvPr/>
          </p:nvSpPr>
          <p:spPr>
            <a:xfrm>
              <a:off x="8239485" y="6776727"/>
              <a:ext cx="93988" cy="67153"/>
            </a:xfrm>
            <a:custGeom>
              <a:avLst/>
              <a:gdLst/>
              <a:ahLst/>
              <a:cxnLst/>
              <a:rect l="l" t="t" r="r" b="b"/>
              <a:pathLst>
                <a:path w="1415" h="1011" extrusionOk="0">
                  <a:moveTo>
                    <a:pt x="438" y="1"/>
                  </a:moveTo>
                  <a:lnTo>
                    <a:pt x="203" y="102"/>
                  </a:lnTo>
                  <a:lnTo>
                    <a:pt x="34" y="237"/>
                  </a:lnTo>
                  <a:lnTo>
                    <a:pt x="1" y="270"/>
                  </a:lnTo>
                  <a:lnTo>
                    <a:pt x="1" y="304"/>
                  </a:lnTo>
                  <a:lnTo>
                    <a:pt x="34" y="338"/>
                  </a:lnTo>
                  <a:lnTo>
                    <a:pt x="68" y="338"/>
                  </a:lnTo>
                  <a:lnTo>
                    <a:pt x="102" y="405"/>
                  </a:lnTo>
                  <a:lnTo>
                    <a:pt x="236" y="506"/>
                  </a:lnTo>
                  <a:lnTo>
                    <a:pt x="371" y="607"/>
                  </a:lnTo>
                  <a:lnTo>
                    <a:pt x="405" y="641"/>
                  </a:lnTo>
                  <a:lnTo>
                    <a:pt x="472" y="607"/>
                  </a:lnTo>
                  <a:lnTo>
                    <a:pt x="472" y="573"/>
                  </a:lnTo>
                  <a:lnTo>
                    <a:pt x="472" y="506"/>
                  </a:lnTo>
                  <a:lnTo>
                    <a:pt x="371" y="371"/>
                  </a:lnTo>
                  <a:lnTo>
                    <a:pt x="775" y="405"/>
                  </a:lnTo>
                  <a:lnTo>
                    <a:pt x="1179" y="405"/>
                  </a:lnTo>
                  <a:lnTo>
                    <a:pt x="1145" y="674"/>
                  </a:lnTo>
                  <a:lnTo>
                    <a:pt x="1179" y="944"/>
                  </a:lnTo>
                  <a:lnTo>
                    <a:pt x="1213" y="1011"/>
                  </a:lnTo>
                  <a:lnTo>
                    <a:pt x="1246" y="1011"/>
                  </a:lnTo>
                  <a:lnTo>
                    <a:pt x="1314" y="977"/>
                  </a:lnTo>
                  <a:lnTo>
                    <a:pt x="1347" y="944"/>
                  </a:lnTo>
                  <a:lnTo>
                    <a:pt x="1381" y="775"/>
                  </a:lnTo>
                  <a:lnTo>
                    <a:pt x="1415" y="607"/>
                  </a:lnTo>
                  <a:lnTo>
                    <a:pt x="1415" y="270"/>
                  </a:lnTo>
                  <a:lnTo>
                    <a:pt x="1415" y="237"/>
                  </a:lnTo>
                  <a:lnTo>
                    <a:pt x="1381" y="203"/>
                  </a:lnTo>
                  <a:lnTo>
                    <a:pt x="1314" y="169"/>
                  </a:lnTo>
                  <a:lnTo>
                    <a:pt x="539" y="169"/>
                  </a:lnTo>
                  <a:lnTo>
                    <a:pt x="573" y="102"/>
                  </a:lnTo>
                  <a:lnTo>
                    <a:pt x="573" y="35"/>
                  </a:lnTo>
                  <a:lnTo>
                    <a:pt x="506"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17"/>
            <p:cNvSpPr/>
            <p:nvPr/>
          </p:nvSpPr>
          <p:spPr>
            <a:xfrm>
              <a:off x="7863799" y="6727574"/>
              <a:ext cx="290798" cy="96180"/>
            </a:xfrm>
            <a:custGeom>
              <a:avLst/>
              <a:gdLst/>
              <a:ahLst/>
              <a:cxnLst/>
              <a:rect l="l" t="t" r="r" b="b"/>
              <a:pathLst>
                <a:path w="4378" h="1448" extrusionOk="0">
                  <a:moveTo>
                    <a:pt x="371" y="169"/>
                  </a:moveTo>
                  <a:lnTo>
                    <a:pt x="842" y="270"/>
                  </a:lnTo>
                  <a:lnTo>
                    <a:pt x="1314" y="303"/>
                  </a:lnTo>
                  <a:lnTo>
                    <a:pt x="1785" y="337"/>
                  </a:lnTo>
                  <a:lnTo>
                    <a:pt x="2256" y="404"/>
                  </a:lnTo>
                  <a:lnTo>
                    <a:pt x="3233" y="606"/>
                  </a:lnTo>
                  <a:lnTo>
                    <a:pt x="3569" y="640"/>
                  </a:lnTo>
                  <a:lnTo>
                    <a:pt x="3704" y="674"/>
                  </a:lnTo>
                  <a:lnTo>
                    <a:pt x="3839" y="707"/>
                  </a:lnTo>
                  <a:lnTo>
                    <a:pt x="3940" y="775"/>
                  </a:lnTo>
                  <a:lnTo>
                    <a:pt x="4007" y="876"/>
                  </a:lnTo>
                  <a:lnTo>
                    <a:pt x="4007" y="1010"/>
                  </a:lnTo>
                  <a:lnTo>
                    <a:pt x="3973" y="1179"/>
                  </a:lnTo>
                  <a:lnTo>
                    <a:pt x="1987" y="1010"/>
                  </a:lnTo>
                  <a:lnTo>
                    <a:pt x="1112" y="909"/>
                  </a:lnTo>
                  <a:lnTo>
                    <a:pt x="674" y="876"/>
                  </a:lnTo>
                  <a:lnTo>
                    <a:pt x="236" y="909"/>
                  </a:lnTo>
                  <a:lnTo>
                    <a:pt x="371" y="169"/>
                  </a:lnTo>
                  <a:close/>
                  <a:moveTo>
                    <a:pt x="741" y="0"/>
                  </a:moveTo>
                  <a:lnTo>
                    <a:pt x="304" y="34"/>
                  </a:lnTo>
                  <a:lnTo>
                    <a:pt x="203" y="34"/>
                  </a:lnTo>
                  <a:lnTo>
                    <a:pt x="34" y="68"/>
                  </a:lnTo>
                  <a:lnTo>
                    <a:pt x="34" y="101"/>
                  </a:lnTo>
                  <a:lnTo>
                    <a:pt x="169" y="135"/>
                  </a:lnTo>
                  <a:lnTo>
                    <a:pt x="68" y="505"/>
                  </a:lnTo>
                  <a:lnTo>
                    <a:pt x="0" y="909"/>
                  </a:lnTo>
                  <a:lnTo>
                    <a:pt x="34" y="977"/>
                  </a:lnTo>
                  <a:lnTo>
                    <a:pt x="68" y="1044"/>
                  </a:lnTo>
                  <a:lnTo>
                    <a:pt x="169" y="1044"/>
                  </a:lnTo>
                  <a:lnTo>
                    <a:pt x="236" y="1010"/>
                  </a:lnTo>
                  <a:lnTo>
                    <a:pt x="640" y="1111"/>
                  </a:lnTo>
                  <a:lnTo>
                    <a:pt x="1112" y="1179"/>
                  </a:lnTo>
                  <a:lnTo>
                    <a:pt x="1987" y="1246"/>
                  </a:lnTo>
                  <a:lnTo>
                    <a:pt x="4108" y="1448"/>
                  </a:lnTo>
                  <a:lnTo>
                    <a:pt x="4142" y="1414"/>
                  </a:lnTo>
                  <a:lnTo>
                    <a:pt x="4209" y="1381"/>
                  </a:lnTo>
                  <a:lnTo>
                    <a:pt x="4209" y="1347"/>
                  </a:lnTo>
                  <a:lnTo>
                    <a:pt x="4209" y="1280"/>
                  </a:lnTo>
                  <a:lnTo>
                    <a:pt x="4209" y="1246"/>
                  </a:lnTo>
                  <a:lnTo>
                    <a:pt x="4377" y="741"/>
                  </a:lnTo>
                  <a:lnTo>
                    <a:pt x="4377" y="674"/>
                  </a:lnTo>
                  <a:lnTo>
                    <a:pt x="4377" y="640"/>
                  </a:lnTo>
                  <a:lnTo>
                    <a:pt x="4344" y="606"/>
                  </a:lnTo>
                  <a:lnTo>
                    <a:pt x="4276" y="573"/>
                  </a:lnTo>
                  <a:lnTo>
                    <a:pt x="3199" y="337"/>
                  </a:lnTo>
                  <a:lnTo>
                    <a:pt x="2088" y="135"/>
                  </a:lnTo>
                  <a:lnTo>
                    <a:pt x="1213" y="34"/>
                  </a:lnTo>
                  <a:lnTo>
                    <a:pt x="741"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17"/>
            <p:cNvSpPr/>
            <p:nvPr/>
          </p:nvSpPr>
          <p:spPr>
            <a:xfrm>
              <a:off x="6705391" y="6564308"/>
              <a:ext cx="2446606" cy="190168"/>
            </a:xfrm>
            <a:custGeom>
              <a:avLst/>
              <a:gdLst/>
              <a:ahLst/>
              <a:cxnLst/>
              <a:rect l="l" t="t" r="r" b="b"/>
              <a:pathLst>
                <a:path w="36834" h="2863" extrusionOk="0">
                  <a:moveTo>
                    <a:pt x="606" y="0"/>
                  </a:moveTo>
                  <a:lnTo>
                    <a:pt x="34" y="34"/>
                  </a:lnTo>
                  <a:lnTo>
                    <a:pt x="0" y="68"/>
                  </a:lnTo>
                  <a:lnTo>
                    <a:pt x="34" y="101"/>
                  </a:lnTo>
                  <a:lnTo>
                    <a:pt x="573" y="202"/>
                  </a:lnTo>
                  <a:lnTo>
                    <a:pt x="1111" y="270"/>
                  </a:lnTo>
                  <a:lnTo>
                    <a:pt x="2189" y="337"/>
                  </a:lnTo>
                  <a:lnTo>
                    <a:pt x="4377" y="405"/>
                  </a:lnTo>
                  <a:lnTo>
                    <a:pt x="9192" y="674"/>
                  </a:lnTo>
                  <a:lnTo>
                    <a:pt x="13973" y="977"/>
                  </a:lnTo>
                  <a:lnTo>
                    <a:pt x="18787" y="1314"/>
                  </a:lnTo>
                  <a:lnTo>
                    <a:pt x="23299" y="1684"/>
                  </a:lnTo>
                  <a:lnTo>
                    <a:pt x="27810" y="2054"/>
                  </a:lnTo>
                  <a:lnTo>
                    <a:pt x="36833" y="2862"/>
                  </a:lnTo>
                  <a:lnTo>
                    <a:pt x="36833" y="2559"/>
                  </a:lnTo>
                  <a:lnTo>
                    <a:pt x="32389" y="2122"/>
                  </a:lnTo>
                  <a:lnTo>
                    <a:pt x="27945" y="1751"/>
                  </a:lnTo>
                  <a:lnTo>
                    <a:pt x="23501" y="1415"/>
                  </a:lnTo>
                  <a:lnTo>
                    <a:pt x="19057" y="1078"/>
                  </a:lnTo>
                  <a:lnTo>
                    <a:pt x="14242" y="775"/>
                  </a:lnTo>
                  <a:lnTo>
                    <a:pt x="9461" y="472"/>
                  </a:lnTo>
                  <a:lnTo>
                    <a:pt x="4647" y="202"/>
                  </a:lnTo>
                  <a:lnTo>
                    <a:pt x="2357" y="34"/>
                  </a:lnTo>
                  <a:lnTo>
                    <a:pt x="1179"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17"/>
            <p:cNvSpPr/>
            <p:nvPr/>
          </p:nvSpPr>
          <p:spPr>
            <a:xfrm>
              <a:off x="7671506" y="6765568"/>
              <a:ext cx="85021" cy="22451"/>
            </a:xfrm>
            <a:custGeom>
              <a:avLst/>
              <a:gdLst/>
              <a:ahLst/>
              <a:cxnLst/>
              <a:rect l="l" t="t" r="r" b="b"/>
              <a:pathLst>
                <a:path w="1280" h="338" extrusionOk="0">
                  <a:moveTo>
                    <a:pt x="67" y="1"/>
                  </a:moveTo>
                  <a:lnTo>
                    <a:pt x="0" y="34"/>
                  </a:lnTo>
                  <a:lnTo>
                    <a:pt x="0" y="68"/>
                  </a:lnTo>
                  <a:lnTo>
                    <a:pt x="0" y="102"/>
                  </a:lnTo>
                  <a:lnTo>
                    <a:pt x="34" y="169"/>
                  </a:lnTo>
                  <a:lnTo>
                    <a:pt x="202" y="236"/>
                  </a:lnTo>
                  <a:lnTo>
                    <a:pt x="370" y="270"/>
                  </a:lnTo>
                  <a:lnTo>
                    <a:pt x="741" y="304"/>
                  </a:lnTo>
                  <a:lnTo>
                    <a:pt x="1044" y="337"/>
                  </a:lnTo>
                  <a:lnTo>
                    <a:pt x="1178" y="304"/>
                  </a:lnTo>
                  <a:lnTo>
                    <a:pt x="1246" y="270"/>
                  </a:lnTo>
                  <a:lnTo>
                    <a:pt x="1279" y="203"/>
                  </a:lnTo>
                  <a:lnTo>
                    <a:pt x="1279" y="169"/>
                  </a:lnTo>
                  <a:lnTo>
                    <a:pt x="1279" y="135"/>
                  </a:lnTo>
                  <a:lnTo>
                    <a:pt x="1178" y="68"/>
                  </a:lnTo>
                  <a:lnTo>
                    <a:pt x="808" y="68"/>
                  </a:lnTo>
                  <a:lnTo>
                    <a:pt x="438" y="34"/>
                  </a:lnTo>
                  <a:lnTo>
                    <a:pt x="67"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17"/>
            <p:cNvSpPr/>
            <p:nvPr/>
          </p:nvSpPr>
          <p:spPr>
            <a:xfrm>
              <a:off x="7678215" y="6696223"/>
              <a:ext cx="87279" cy="20192"/>
            </a:xfrm>
            <a:custGeom>
              <a:avLst/>
              <a:gdLst/>
              <a:ahLst/>
              <a:cxnLst/>
              <a:rect l="l" t="t" r="r" b="b"/>
              <a:pathLst>
                <a:path w="1314" h="304" extrusionOk="0">
                  <a:moveTo>
                    <a:pt x="404" y="1"/>
                  </a:moveTo>
                  <a:lnTo>
                    <a:pt x="236" y="35"/>
                  </a:lnTo>
                  <a:lnTo>
                    <a:pt x="34" y="68"/>
                  </a:lnTo>
                  <a:lnTo>
                    <a:pt x="0" y="102"/>
                  </a:lnTo>
                  <a:lnTo>
                    <a:pt x="34" y="136"/>
                  </a:lnTo>
                  <a:lnTo>
                    <a:pt x="168" y="203"/>
                  </a:lnTo>
                  <a:lnTo>
                    <a:pt x="303" y="270"/>
                  </a:lnTo>
                  <a:lnTo>
                    <a:pt x="673" y="304"/>
                  </a:lnTo>
                  <a:lnTo>
                    <a:pt x="1010" y="304"/>
                  </a:lnTo>
                  <a:lnTo>
                    <a:pt x="1145" y="270"/>
                  </a:lnTo>
                  <a:lnTo>
                    <a:pt x="1212" y="237"/>
                  </a:lnTo>
                  <a:lnTo>
                    <a:pt x="1279" y="203"/>
                  </a:lnTo>
                  <a:lnTo>
                    <a:pt x="1313" y="136"/>
                  </a:lnTo>
                  <a:lnTo>
                    <a:pt x="1279" y="102"/>
                  </a:lnTo>
                  <a:lnTo>
                    <a:pt x="1178" y="35"/>
                  </a:lnTo>
                  <a:lnTo>
                    <a:pt x="1044" y="1"/>
                  </a:lnTo>
                  <a:lnTo>
                    <a:pt x="774" y="35"/>
                  </a:lnTo>
                  <a:lnTo>
                    <a:pt x="404"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7"/>
            <p:cNvSpPr/>
            <p:nvPr/>
          </p:nvSpPr>
          <p:spPr>
            <a:xfrm>
              <a:off x="7687116" y="6729766"/>
              <a:ext cx="91796" cy="29159"/>
            </a:xfrm>
            <a:custGeom>
              <a:avLst/>
              <a:gdLst/>
              <a:ahLst/>
              <a:cxnLst/>
              <a:rect l="l" t="t" r="r" b="b"/>
              <a:pathLst>
                <a:path w="1382" h="439" extrusionOk="0">
                  <a:moveTo>
                    <a:pt x="135" y="1"/>
                  </a:moveTo>
                  <a:lnTo>
                    <a:pt x="1" y="35"/>
                  </a:lnTo>
                  <a:lnTo>
                    <a:pt x="1" y="68"/>
                  </a:lnTo>
                  <a:lnTo>
                    <a:pt x="102" y="169"/>
                  </a:lnTo>
                  <a:lnTo>
                    <a:pt x="203" y="237"/>
                  </a:lnTo>
                  <a:lnTo>
                    <a:pt x="472" y="304"/>
                  </a:lnTo>
                  <a:lnTo>
                    <a:pt x="842" y="371"/>
                  </a:lnTo>
                  <a:lnTo>
                    <a:pt x="1246" y="439"/>
                  </a:lnTo>
                  <a:lnTo>
                    <a:pt x="1347" y="405"/>
                  </a:lnTo>
                  <a:lnTo>
                    <a:pt x="1381" y="338"/>
                  </a:lnTo>
                  <a:lnTo>
                    <a:pt x="1347" y="237"/>
                  </a:lnTo>
                  <a:lnTo>
                    <a:pt x="1280" y="203"/>
                  </a:lnTo>
                  <a:lnTo>
                    <a:pt x="910" y="102"/>
                  </a:lnTo>
                  <a:lnTo>
                    <a:pt x="539"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7"/>
            <p:cNvSpPr/>
            <p:nvPr/>
          </p:nvSpPr>
          <p:spPr>
            <a:xfrm>
              <a:off x="6445945" y="6685064"/>
              <a:ext cx="1552095" cy="178942"/>
            </a:xfrm>
            <a:custGeom>
              <a:avLst/>
              <a:gdLst/>
              <a:ahLst/>
              <a:cxnLst/>
              <a:rect l="l" t="t" r="r" b="b"/>
              <a:pathLst>
                <a:path w="23367" h="2694" extrusionOk="0">
                  <a:moveTo>
                    <a:pt x="68" y="1"/>
                  </a:moveTo>
                  <a:lnTo>
                    <a:pt x="1" y="34"/>
                  </a:lnTo>
                  <a:lnTo>
                    <a:pt x="1" y="102"/>
                  </a:lnTo>
                  <a:lnTo>
                    <a:pt x="68" y="371"/>
                  </a:lnTo>
                  <a:lnTo>
                    <a:pt x="169" y="573"/>
                  </a:lnTo>
                  <a:lnTo>
                    <a:pt x="338" y="775"/>
                  </a:lnTo>
                  <a:lnTo>
                    <a:pt x="540" y="910"/>
                  </a:lnTo>
                  <a:lnTo>
                    <a:pt x="742" y="1044"/>
                  </a:lnTo>
                  <a:lnTo>
                    <a:pt x="977" y="1145"/>
                  </a:lnTo>
                  <a:lnTo>
                    <a:pt x="1482" y="1280"/>
                  </a:lnTo>
                  <a:lnTo>
                    <a:pt x="1954" y="1381"/>
                  </a:lnTo>
                  <a:lnTo>
                    <a:pt x="2425" y="1448"/>
                  </a:lnTo>
                  <a:lnTo>
                    <a:pt x="3401" y="1549"/>
                  </a:lnTo>
                  <a:lnTo>
                    <a:pt x="5287" y="1684"/>
                  </a:lnTo>
                  <a:lnTo>
                    <a:pt x="9529" y="2054"/>
                  </a:lnTo>
                  <a:lnTo>
                    <a:pt x="13738" y="2391"/>
                  </a:lnTo>
                  <a:lnTo>
                    <a:pt x="18114" y="2694"/>
                  </a:lnTo>
                  <a:lnTo>
                    <a:pt x="23367" y="2694"/>
                  </a:lnTo>
                  <a:lnTo>
                    <a:pt x="19225" y="2458"/>
                  </a:lnTo>
                  <a:lnTo>
                    <a:pt x="15084" y="2189"/>
                  </a:lnTo>
                  <a:lnTo>
                    <a:pt x="11246" y="1920"/>
                  </a:lnTo>
                  <a:lnTo>
                    <a:pt x="7408" y="1583"/>
                  </a:lnTo>
                  <a:lnTo>
                    <a:pt x="3435" y="1213"/>
                  </a:lnTo>
                  <a:lnTo>
                    <a:pt x="2593" y="1145"/>
                  </a:lnTo>
                  <a:lnTo>
                    <a:pt x="2088" y="1112"/>
                  </a:lnTo>
                  <a:lnTo>
                    <a:pt x="1550" y="1044"/>
                  </a:lnTo>
                  <a:lnTo>
                    <a:pt x="1078" y="910"/>
                  </a:lnTo>
                  <a:lnTo>
                    <a:pt x="843" y="809"/>
                  </a:lnTo>
                  <a:lnTo>
                    <a:pt x="674" y="708"/>
                  </a:lnTo>
                  <a:lnTo>
                    <a:pt x="472" y="573"/>
                  </a:lnTo>
                  <a:lnTo>
                    <a:pt x="338" y="438"/>
                  </a:lnTo>
                  <a:lnTo>
                    <a:pt x="237" y="270"/>
                  </a:lnTo>
                  <a:lnTo>
                    <a:pt x="169" y="68"/>
                  </a:lnTo>
                  <a:lnTo>
                    <a:pt x="102"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6" name="Google Shape;56;p17"/>
          <p:cNvGrpSpPr/>
          <p:nvPr/>
        </p:nvGrpSpPr>
        <p:grpSpPr>
          <a:xfrm>
            <a:off x="226381" y="790954"/>
            <a:ext cx="1165385" cy="815431"/>
            <a:chOff x="305052" y="1261999"/>
            <a:chExt cx="1556545" cy="1089130"/>
          </a:xfrm>
        </p:grpSpPr>
        <p:sp>
          <p:nvSpPr>
            <p:cNvPr id="57" name="Google Shape;57;p17"/>
            <p:cNvSpPr/>
            <p:nvPr/>
          </p:nvSpPr>
          <p:spPr>
            <a:xfrm>
              <a:off x="1342704" y="2046980"/>
              <a:ext cx="118564" cy="107405"/>
            </a:xfrm>
            <a:custGeom>
              <a:avLst/>
              <a:gdLst/>
              <a:ahLst/>
              <a:cxnLst/>
              <a:rect l="l" t="t" r="r" b="b"/>
              <a:pathLst>
                <a:path w="1785" h="1617" extrusionOk="0">
                  <a:moveTo>
                    <a:pt x="1011" y="0"/>
                  </a:moveTo>
                  <a:lnTo>
                    <a:pt x="842" y="67"/>
                  </a:lnTo>
                  <a:lnTo>
                    <a:pt x="573" y="236"/>
                  </a:lnTo>
                  <a:lnTo>
                    <a:pt x="405" y="370"/>
                  </a:lnTo>
                  <a:lnTo>
                    <a:pt x="304" y="471"/>
                  </a:lnTo>
                  <a:lnTo>
                    <a:pt x="169" y="640"/>
                  </a:lnTo>
                  <a:lnTo>
                    <a:pt x="102" y="808"/>
                  </a:lnTo>
                  <a:lnTo>
                    <a:pt x="34" y="976"/>
                  </a:lnTo>
                  <a:lnTo>
                    <a:pt x="0" y="1145"/>
                  </a:lnTo>
                  <a:lnTo>
                    <a:pt x="0" y="1313"/>
                  </a:lnTo>
                  <a:lnTo>
                    <a:pt x="34" y="1515"/>
                  </a:lnTo>
                  <a:lnTo>
                    <a:pt x="68" y="1549"/>
                  </a:lnTo>
                  <a:lnTo>
                    <a:pt x="102" y="1582"/>
                  </a:lnTo>
                  <a:lnTo>
                    <a:pt x="236" y="1616"/>
                  </a:lnTo>
                  <a:lnTo>
                    <a:pt x="337" y="1582"/>
                  </a:lnTo>
                  <a:lnTo>
                    <a:pt x="371" y="1515"/>
                  </a:lnTo>
                  <a:lnTo>
                    <a:pt x="371" y="1448"/>
                  </a:lnTo>
                  <a:lnTo>
                    <a:pt x="405" y="1178"/>
                  </a:lnTo>
                  <a:lnTo>
                    <a:pt x="472" y="909"/>
                  </a:lnTo>
                  <a:lnTo>
                    <a:pt x="607" y="707"/>
                  </a:lnTo>
                  <a:lnTo>
                    <a:pt x="809" y="505"/>
                  </a:lnTo>
                  <a:lnTo>
                    <a:pt x="1044" y="370"/>
                  </a:lnTo>
                  <a:lnTo>
                    <a:pt x="1314" y="370"/>
                  </a:lnTo>
                  <a:lnTo>
                    <a:pt x="1482" y="438"/>
                  </a:lnTo>
                  <a:lnTo>
                    <a:pt x="1684" y="471"/>
                  </a:lnTo>
                  <a:lnTo>
                    <a:pt x="1751" y="438"/>
                  </a:lnTo>
                  <a:lnTo>
                    <a:pt x="1785" y="370"/>
                  </a:lnTo>
                  <a:lnTo>
                    <a:pt x="1785" y="269"/>
                  </a:lnTo>
                  <a:lnTo>
                    <a:pt x="1751" y="202"/>
                  </a:lnTo>
                  <a:lnTo>
                    <a:pt x="1482" y="67"/>
                  </a:lnTo>
                  <a:lnTo>
                    <a:pt x="1347"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17"/>
            <p:cNvSpPr/>
            <p:nvPr/>
          </p:nvSpPr>
          <p:spPr>
            <a:xfrm>
              <a:off x="1409791" y="2120775"/>
              <a:ext cx="35868" cy="35802"/>
            </a:xfrm>
            <a:custGeom>
              <a:avLst/>
              <a:gdLst/>
              <a:ahLst/>
              <a:cxnLst/>
              <a:rect l="l" t="t" r="r" b="b"/>
              <a:pathLst>
                <a:path w="540" h="539" extrusionOk="0">
                  <a:moveTo>
                    <a:pt x="304" y="0"/>
                  </a:moveTo>
                  <a:lnTo>
                    <a:pt x="169" y="34"/>
                  </a:lnTo>
                  <a:lnTo>
                    <a:pt x="102" y="67"/>
                  </a:lnTo>
                  <a:lnTo>
                    <a:pt x="68" y="135"/>
                  </a:lnTo>
                  <a:lnTo>
                    <a:pt x="34" y="202"/>
                  </a:lnTo>
                  <a:lnTo>
                    <a:pt x="1" y="337"/>
                  </a:lnTo>
                  <a:lnTo>
                    <a:pt x="34" y="438"/>
                  </a:lnTo>
                  <a:lnTo>
                    <a:pt x="68" y="471"/>
                  </a:lnTo>
                  <a:lnTo>
                    <a:pt x="135" y="539"/>
                  </a:lnTo>
                  <a:lnTo>
                    <a:pt x="236" y="539"/>
                  </a:lnTo>
                  <a:lnTo>
                    <a:pt x="371" y="505"/>
                  </a:lnTo>
                  <a:lnTo>
                    <a:pt x="506" y="404"/>
                  </a:lnTo>
                  <a:lnTo>
                    <a:pt x="539" y="269"/>
                  </a:lnTo>
                  <a:lnTo>
                    <a:pt x="539" y="202"/>
                  </a:lnTo>
                  <a:lnTo>
                    <a:pt x="506" y="135"/>
                  </a:lnTo>
                  <a:lnTo>
                    <a:pt x="472" y="67"/>
                  </a:lnTo>
                  <a:lnTo>
                    <a:pt x="405" y="34"/>
                  </a:lnTo>
                  <a:lnTo>
                    <a:pt x="304"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17"/>
            <p:cNvSpPr/>
            <p:nvPr/>
          </p:nvSpPr>
          <p:spPr>
            <a:xfrm>
              <a:off x="792593" y="1261999"/>
              <a:ext cx="619523" cy="565853"/>
            </a:xfrm>
            <a:custGeom>
              <a:avLst/>
              <a:gdLst/>
              <a:ahLst/>
              <a:cxnLst/>
              <a:rect l="l" t="t" r="r" b="b"/>
              <a:pathLst>
                <a:path w="9327" h="8519" extrusionOk="0">
                  <a:moveTo>
                    <a:pt x="1818" y="68"/>
                  </a:moveTo>
                  <a:lnTo>
                    <a:pt x="2189" y="236"/>
                  </a:lnTo>
                  <a:lnTo>
                    <a:pt x="2593" y="371"/>
                  </a:lnTo>
                  <a:lnTo>
                    <a:pt x="2997" y="506"/>
                  </a:lnTo>
                  <a:lnTo>
                    <a:pt x="3401" y="607"/>
                  </a:lnTo>
                  <a:lnTo>
                    <a:pt x="4242" y="741"/>
                  </a:lnTo>
                  <a:lnTo>
                    <a:pt x="5050" y="876"/>
                  </a:lnTo>
                  <a:lnTo>
                    <a:pt x="6969" y="1213"/>
                  </a:lnTo>
                  <a:lnTo>
                    <a:pt x="7912" y="1415"/>
                  </a:lnTo>
                  <a:lnTo>
                    <a:pt x="8855" y="1650"/>
                  </a:lnTo>
                  <a:lnTo>
                    <a:pt x="8821" y="1819"/>
                  </a:lnTo>
                  <a:lnTo>
                    <a:pt x="8754" y="2088"/>
                  </a:lnTo>
                  <a:lnTo>
                    <a:pt x="4545" y="1246"/>
                  </a:lnTo>
                  <a:lnTo>
                    <a:pt x="2189" y="809"/>
                  </a:lnTo>
                  <a:lnTo>
                    <a:pt x="1953" y="741"/>
                  </a:lnTo>
                  <a:lnTo>
                    <a:pt x="1751" y="674"/>
                  </a:lnTo>
                  <a:lnTo>
                    <a:pt x="1785" y="539"/>
                  </a:lnTo>
                  <a:lnTo>
                    <a:pt x="1785" y="405"/>
                  </a:lnTo>
                  <a:lnTo>
                    <a:pt x="1818" y="236"/>
                  </a:lnTo>
                  <a:lnTo>
                    <a:pt x="1818" y="68"/>
                  </a:lnTo>
                  <a:close/>
                  <a:moveTo>
                    <a:pt x="1381" y="2223"/>
                  </a:moveTo>
                  <a:lnTo>
                    <a:pt x="2256" y="2458"/>
                  </a:lnTo>
                  <a:lnTo>
                    <a:pt x="3131" y="2660"/>
                  </a:lnTo>
                  <a:lnTo>
                    <a:pt x="4882" y="2997"/>
                  </a:lnTo>
                  <a:lnTo>
                    <a:pt x="6666" y="3367"/>
                  </a:lnTo>
                  <a:lnTo>
                    <a:pt x="8451" y="3738"/>
                  </a:lnTo>
                  <a:lnTo>
                    <a:pt x="8417" y="3906"/>
                  </a:lnTo>
                  <a:lnTo>
                    <a:pt x="8316" y="4344"/>
                  </a:lnTo>
                  <a:lnTo>
                    <a:pt x="6498" y="4074"/>
                  </a:lnTo>
                  <a:lnTo>
                    <a:pt x="4680" y="3738"/>
                  </a:lnTo>
                  <a:lnTo>
                    <a:pt x="3838" y="3536"/>
                  </a:lnTo>
                  <a:lnTo>
                    <a:pt x="2963" y="3300"/>
                  </a:lnTo>
                  <a:lnTo>
                    <a:pt x="2121" y="3064"/>
                  </a:lnTo>
                  <a:lnTo>
                    <a:pt x="1684" y="2997"/>
                  </a:lnTo>
                  <a:lnTo>
                    <a:pt x="1280" y="2930"/>
                  </a:lnTo>
                  <a:lnTo>
                    <a:pt x="1313" y="2728"/>
                  </a:lnTo>
                  <a:lnTo>
                    <a:pt x="1313" y="2559"/>
                  </a:lnTo>
                  <a:lnTo>
                    <a:pt x="1381" y="2223"/>
                  </a:lnTo>
                  <a:close/>
                  <a:moveTo>
                    <a:pt x="1347" y="3098"/>
                  </a:moveTo>
                  <a:lnTo>
                    <a:pt x="1717" y="3233"/>
                  </a:lnTo>
                  <a:lnTo>
                    <a:pt x="2121" y="3367"/>
                  </a:lnTo>
                  <a:lnTo>
                    <a:pt x="2963" y="3603"/>
                  </a:lnTo>
                  <a:lnTo>
                    <a:pt x="4613" y="3940"/>
                  </a:lnTo>
                  <a:lnTo>
                    <a:pt x="5522" y="4142"/>
                  </a:lnTo>
                  <a:lnTo>
                    <a:pt x="6431" y="4276"/>
                  </a:lnTo>
                  <a:lnTo>
                    <a:pt x="8249" y="4579"/>
                  </a:lnTo>
                  <a:lnTo>
                    <a:pt x="8114" y="4882"/>
                  </a:lnTo>
                  <a:lnTo>
                    <a:pt x="8047" y="5219"/>
                  </a:lnTo>
                  <a:lnTo>
                    <a:pt x="7946" y="5892"/>
                  </a:lnTo>
                  <a:lnTo>
                    <a:pt x="6128" y="5623"/>
                  </a:lnTo>
                  <a:lnTo>
                    <a:pt x="4310" y="5320"/>
                  </a:lnTo>
                  <a:lnTo>
                    <a:pt x="3502" y="5152"/>
                  </a:lnTo>
                  <a:lnTo>
                    <a:pt x="2660" y="4950"/>
                  </a:lnTo>
                  <a:lnTo>
                    <a:pt x="1852" y="4748"/>
                  </a:lnTo>
                  <a:lnTo>
                    <a:pt x="1448" y="4680"/>
                  </a:lnTo>
                  <a:lnTo>
                    <a:pt x="1010" y="4647"/>
                  </a:lnTo>
                  <a:lnTo>
                    <a:pt x="1111" y="4445"/>
                  </a:lnTo>
                  <a:lnTo>
                    <a:pt x="1145" y="4243"/>
                  </a:lnTo>
                  <a:lnTo>
                    <a:pt x="1212" y="3805"/>
                  </a:lnTo>
                  <a:lnTo>
                    <a:pt x="1347" y="3098"/>
                  </a:lnTo>
                  <a:close/>
                  <a:moveTo>
                    <a:pt x="1785" y="1"/>
                  </a:moveTo>
                  <a:lnTo>
                    <a:pt x="1751" y="34"/>
                  </a:lnTo>
                  <a:lnTo>
                    <a:pt x="1751" y="68"/>
                  </a:lnTo>
                  <a:lnTo>
                    <a:pt x="1684" y="236"/>
                  </a:lnTo>
                  <a:lnTo>
                    <a:pt x="1616" y="405"/>
                  </a:lnTo>
                  <a:lnTo>
                    <a:pt x="1583" y="539"/>
                  </a:lnTo>
                  <a:lnTo>
                    <a:pt x="1583" y="708"/>
                  </a:lnTo>
                  <a:lnTo>
                    <a:pt x="1448" y="741"/>
                  </a:lnTo>
                  <a:lnTo>
                    <a:pt x="1347" y="842"/>
                  </a:lnTo>
                  <a:lnTo>
                    <a:pt x="1347" y="876"/>
                  </a:lnTo>
                  <a:lnTo>
                    <a:pt x="1818" y="876"/>
                  </a:lnTo>
                  <a:lnTo>
                    <a:pt x="2290" y="977"/>
                  </a:lnTo>
                  <a:lnTo>
                    <a:pt x="2761" y="1112"/>
                  </a:lnTo>
                  <a:lnTo>
                    <a:pt x="3199" y="1213"/>
                  </a:lnTo>
                  <a:lnTo>
                    <a:pt x="5286" y="1617"/>
                  </a:lnTo>
                  <a:lnTo>
                    <a:pt x="9192" y="2391"/>
                  </a:lnTo>
                  <a:lnTo>
                    <a:pt x="9057" y="2660"/>
                  </a:lnTo>
                  <a:lnTo>
                    <a:pt x="8922" y="2963"/>
                  </a:lnTo>
                  <a:lnTo>
                    <a:pt x="8855" y="3266"/>
                  </a:lnTo>
                  <a:lnTo>
                    <a:pt x="8821" y="3569"/>
                  </a:lnTo>
                  <a:lnTo>
                    <a:pt x="4949" y="2761"/>
                  </a:lnTo>
                  <a:lnTo>
                    <a:pt x="3973" y="2526"/>
                  </a:lnTo>
                  <a:lnTo>
                    <a:pt x="3030" y="2290"/>
                  </a:lnTo>
                  <a:lnTo>
                    <a:pt x="2054" y="2122"/>
                  </a:lnTo>
                  <a:lnTo>
                    <a:pt x="1549" y="2021"/>
                  </a:lnTo>
                  <a:lnTo>
                    <a:pt x="1078" y="1987"/>
                  </a:lnTo>
                  <a:lnTo>
                    <a:pt x="1145" y="1751"/>
                  </a:lnTo>
                  <a:lnTo>
                    <a:pt x="1212" y="1549"/>
                  </a:lnTo>
                  <a:lnTo>
                    <a:pt x="1313" y="1145"/>
                  </a:lnTo>
                  <a:lnTo>
                    <a:pt x="1313" y="943"/>
                  </a:lnTo>
                  <a:lnTo>
                    <a:pt x="1313" y="741"/>
                  </a:lnTo>
                  <a:lnTo>
                    <a:pt x="1313" y="708"/>
                  </a:lnTo>
                  <a:lnTo>
                    <a:pt x="1212" y="708"/>
                  </a:lnTo>
                  <a:lnTo>
                    <a:pt x="1145" y="876"/>
                  </a:lnTo>
                  <a:lnTo>
                    <a:pt x="1078" y="1044"/>
                  </a:lnTo>
                  <a:lnTo>
                    <a:pt x="977" y="1381"/>
                  </a:lnTo>
                  <a:lnTo>
                    <a:pt x="876" y="1718"/>
                  </a:lnTo>
                  <a:lnTo>
                    <a:pt x="842" y="1920"/>
                  </a:lnTo>
                  <a:lnTo>
                    <a:pt x="842" y="2088"/>
                  </a:lnTo>
                  <a:lnTo>
                    <a:pt x="876" y="2122"/>
                  </a:lnTo>
                  <a:lnTo>
                    <a:pt x="977" y="2122"/>
                  </a:lnTo>
                  <a:lnTo>
                    <a:pt x="1010" y="2088"/>
                  </a:lnTo>
                  <a:lnTo>
                    <a:pt x="1246" y="2189"/>
                  </a:lnTo>
                  <a:lnTo>
                    <a:pt x="1145" y="2357"/>
                  </a:lnTo>
                  <a:lnTo>
                    <a:pt x="1078" y="2559"/>
                  </a:lnTo>
                  <a:lnTo>
                    <a:pt x="1078" y="2761"/>
                  </a:lnTo>
                  <a:lnTo>
                    <a:pt x="1078" y="2963"/>
                  </a:lnTo>
                  <a:lnTo>
                    <a:pt x="1111" y="2997"/>
                  </a:lnTo>
                  <a:lnTo>
                    <a:pt x="1145" y="2997"/>
                  </a:lnTo>
                  <a:lnTo>
                    <a:pt x="1212" y="3031"/>
                  </a:lnTo>
                  <a:lnTo>
                    <a:pt x="1145" y="3132"/>
                  </a:lnTo>
                  <a:lnTo>
                    <a:pt x="1111" y="3266"/>
                  </a:lnTo>
                  <a:lnTo>
                    <a:pt x="1044" y="3502"/>
                  </a:lnTo>
                  <a:lnTo>
                    <a:pt x="943" y="4074"/>
                  </a:lnTo>
                  <a:lnTo>
                    <a:pt x="909" y="4344"/>
                  </a:lnTo>
                  <a:lnTo>
                    <a:pt x="909" y="4647"/>
                  </a:lnTo>
                  <a:lnTo>
                    <a:pt x="943" y="4680"/>
                  </a:lnTo>
                  <a:lnTo>
                    <a:pt x="943" y="4714"/>
                  </a:lnTo>
                  <a:lnTo>
                    <a:pt x="1280" y="4849"/>
                  </a:lnTo>
                  <a:lnTo>
                    <a:pt x="1212" y="4916"/>
                  </a:lnTo>
                  <a:lnTo>
                    <a:pt x="1179" y="5017"/>
                  </a:lnTo>
                  <a:lnTo>
                    <a:pt x="1111" y="5185"/>
                  </a:lnTo>
                  <a:lnTo>
                    <a:pt x="1010" y="5522"/>
                  </a:lnTo>
                  <a:lnTo>
                    <a:pt x="943" y="5892"/>
                  </a:lnTo>
                  <a:lnTo>
                    <a:pt x="674" y="5892"/>
                  </a:lnTo>
                  <a:lnTo>
                    <a:pt x="606" y="5926"/>
                  </a:lnTo>
                  <a:lnTo>
                    <a:pt x="539" y="6027"/>
                  </a:lnTo>
                  <a:lnTo>
                    <a:pt x="505" y="6162"/>
                  </a:lnTo>
                  <a:lnTo>
                    <a:pt x="472" y="6431"/>
                  </a:lnTo>
                  <a:lnTo>
                    <a:pt x="404" y="6397"/>
                  </a:lnTo>
                  <a:lnTo>
                    <a:pt x="337" y="6330"/>
                  </a:lnTo>
                  <a:lnTo>
                    <a:pt x="303" y="6296"/>
                  </a:lnTo>
                  <a:lnTo>
                    <a:pt x="270" y="6296"/>
                  </a:lnTo>
                  <a:lnTo>
                    <a:pt x="202" y="6330"/>
                  </a:lnTo>
                  <a:lnTo>
                    <a:pt x="101" y="6465"/>
                  </a:lnTo>
                  <a:lnTo>
                    <a:pt x="34" y="6633"/>
                  </a:lnTo>
                  <a:lnTo>
                    <a:pt x="0" y="6835"/>
                  </a:lnTo>
                  <a:lnTo>
                    <a:pt x="0" y="6902"/>
                  </a:lnTo>
                  <a:lnTo>
                    <a:pt x="67" y="6970"/>
                  </a:lnTo>
                  <a:lnTo>
                    <a:pt x="101" y="6970"/>
                  </a:lnTo>
                  <a:lnTo>
                    <a:pt x="168" y="6902"/>
                  </a:lnTo>
                  <a:lnTo>
                    <a:pt x="168" y="6835"/>
                  </a:lnTo>
                  <a:lnTo>
                    <a:pt x="202" y="6667"/>
                  </a:lnTo>
                  <a:lnTo>
                    <a:pt x="270" y="6532"/>
                  </a:lnTo>
                  <a:lnTo>
                    <a:pt x="404" y="6599"/>
                  </a:lnTo>
                  <a:lnTo>
                    <a:pt x="539" y="6633"/>
                  </a:lnTo>
                  <a:lnTo>
                    <a:pt x="606" y="6599"/>
                  </a:lnTo>
                  <a:lnTo>
                    <a:pt x="640" y="6566"/>
                  </a:lnTo>
                  <a:lnTo>
                    <a:pt x="741" y="6094"/>
                  </a:lnTo>
                  <a:lnTo>
                    <a:pt x="1111" y="6094"/>
                  </a:lnTo>
                  <a:lnTo>
                    <a:pt x="1515" y="6229"/>
                  </a:lnTo>
                  <a:lnTo>
                    <a:pt x="1919" y="6330"/>
                  </a:lnTo>
                  <a:lnTo>
                    <a:pt x="2727" y="6498"/>
                  </a:lnTo>
                  <a:lnTo>
                    <a:pt x="3569" y="6633"/>
                  </a:lnTo>
                  <a:lnTo>
                    <a:pt x="4377" y="6768"/>
                  </a:lnTo>
                  <a:lnTo>
                    <a:pt x="5892" y="7104"/>
                  </a:lnTo>
                  <a:lnTo>
                    <a:pt x="6330" y="7205"/>
                  </a:lnTo>
                  <a:lnTo>
                    <a:pt x="6599" y="7239"/>
                  </a:lnTo>
                  <a:lnTo>
                    <a:pt x="6835" y="7340"/>
                  </a:lnTo>
                  <a:lnTo>
                    <a:pt x="6868" y="7374"/>
                  </a:lnTo>
                  <a:lnTo>
                    <a:pt x="6902" y="7441"/>
                  </a:lnTo>
                  <a:lnTo>
                    <a:pt x="6969" y="7441"/>
                  </a:lnTo>
                  <a:lnTo>
                    <a:pt x="7037" y="7407"/>
                  </a:lnTo>
                  <a:lnTo>
                    <a:pt x="7104" y="7475"/>
                  </a:lnTo>
                  <a:lnTo>
                    <a:pt x="7171" y="7542"/>
                  </a:lnTo>
                  <a:lnTo>
                    <a:pt x="7205" y="7610"/>
                  </a:lnTo>
                  <a:lnTo>
                    <a:pt x="7171" y="7711"/>
                  </a:lnTo>
                  <a:lnTo>
                    <a:pt x="7171" y="7744"/>
                  </a:lnTo>
                  <a:lnTo>
                    <a:pt x="7205" y="7812"/>
                  </a:lnTo>
                  <a:lnTo>
                    <a:pt x="7272" y="7845"/>
                  </a:lnTo>
                  <a:lnTo>
                    <a:pt x="7373" y="7879"/>
                  </a:lnTo>
                  <a:lnTo>
                    <a:pt x="7441" y="7913"/>
                  </a:lnTo>
                  <a:lnTo>
                    <a:pt x="7474" y="7980"/>
                  </a:lnTo>
                  <a:lnTo>
                    <a:pt x="7508" y="8047"/>
                  </a:lnTo>
                  <a:lnTo>
                    <a:pt x="7474" y="8216"/>
                  </a:lnTo>
                  <a:lnTo>
                    <a:pt x="7474" y="8418"/>
                  </a:lnTo>
                  <a:lnTo>
                    <a:pt x="7508" y="8485"/>
                  </a:lnTo>
                  <a:lnTo>
                    <a:pt x="7575" y="8519"/>
                  </a:lnTo>
                  <a:lnTo>
                    <a:pt x="7676" y="8485"/>
                  </a:lnTo>
                  <a:lnTo>
                    <a:pt x="7710" y="8418"/>
                  </a:lnTo>
                  <a:lnTo>
                    <a:pt x="7710" y="7778"/>
                  </a:lnTo>
                  <a:lnTo>
                    <a:pt x="7676" y="7711"/>
                  </a:lnTo>
                  <a:lnTo>
                    <a:pt x="7676" y="7677"/>
                  </a:lnTo>
                  <a:lnTo>
                    <a:pt x="7575" y="7643"/>
                  </a:lnTo>
                  <a:lnTo>
                    <a:pt x="7441" y="7643"/>
                  </a:lnTo>
                  <a:lnTo>
                    <a:pt x="7508" y="7407"/>
                  </a:lnTo>
                  <a:lnTo>
                    <a:pt x="7542" y="7374"/>
                  </a:lnTo>
                  <a:lnTo>
                    <a:pt x="7508" y="7340"/>
                  </a:lnTo>
                  <a:lnTo>
                    <a:pt x="7441" y="7273"/>
                  </a:lnTo>
                  <a:lnTo>
                    <a:pt x="7138" y="7205"/>
                  </a:lnTo>
                  <a:lnTo>
                    <a:pt x="7306" y="6667"/>
                  </a:lnTo>
                  <a:lnTo>
                    <a:pt x="7373" y="6397"/>
                  </a:lnTo>
                  <a:lnTo>
                    <a:pt x="7407" y="6128"/>
                  </a:lnTo>
                  <a:lnTo>
                    <a:pt x="7407" y="6061"/>
                  </a:lnTo>
                  <a:lnTo>
                    <a:pt x="7272" y="6061"/>
                  </a:lnTo>
                  <a:lnTo>
                    <a:pt x="7171" y="6330"/>
                  </a:lnTo>
                  <a:lnTo>
                    <a:pt x="7070" y="6599"/>
                  </a:lnTo>
                  <a:lnTo>
                    <a:pt x="6902" y="7138"/>
                  </a:lnTo>
                  <a:lnTo>
                    <a:pt x="5555" y="6835"/>
                  </a:lnTo>
                  <a:lnTo>
                    <a:pt x="4175" y="6532"/>
                  </a:lnTo>
                  <a:lnTo>
                    <a:pt x="2727" y="6195"/>
                  </a:lnTo>
                  <a:lnTo>
                    <a:pt x="1953" y="6061"/>
                  </a:lnTo>
                  <a:lnTo>
                    <a:pt x="1583" y="6027"/>
                  </a:lnTo>
                  <a:lnTo>
                    <a:pt x="1212" y="6027"/>
                  </a:lnTo>
                  <a:lnTo>
                    <a:pt x="1212" y="5960"/>
                  </a:lnTo>
                  <a:lnTo>
                    <a:pt x="1145" y="5926"/>
                  </a:lnTo>
                  <a:lnTo>
                    <a:pt x="1246" y="5387"/>
                  </a:lnTo>
                  <a:lnTo>
                    <a:pt x="1280" y="5152"/>
                  </a:lnTo>
                  <a:lnTo>
                    <a:pt x="1313" y="5017"/>
                  </a:lnTo>
                  <a:lnTo>
                    <a:pt x="1347" y="4882"/>
                  </a:lnTo>
                  <a:lnTo>
                    <a:pt x="1751" y="5017"/>
                  </a:lnTo>
                  <a:lnTo>
                    <a:pt x="2121" y="5118"/>
                  </a:lnTo>
                  <a:lnTo>
                    <a:pt x="2929" y="5286"/>
                  </a:lnTo>
                  <a:lnTo>
                    <a:pt x="4512" y="5556"/>
                  </a:lnTo>
                  <a:lnTo>
                    <a:pt x="6330" y="5892"/>
                  </a:lnTo>
                  <a:lnTo>
                    <a:pt x="8148" y="6128"/>
                  </a:lnTo>
                  <a:lnTo>
                    <a:pt x="8215" y="6128"/>
                  </a:lnTo>
                  <a:lnTo>
                    <a:pt x="8249" y="6061"/>
                  </a:lnTo>
                  <a:lnTo>
                    <a:pt x="8249" y="5993"/>
                  </a:lnTo>
                  <a:lnTo>
                    <a:pt x="8181" y="5926"/>
                  </a:lnTo>
                  <a:lnTo>
                    <a:pt x="8316" y="5253"/>
                  </a:lnTo>
                  <a:lnTo>
                    <a:pt x="8350" y="4950"/>
                  </a:lnTo>
                  <a:lnTo>
                    <a:pt x="8417" y="4613"/>
                  </a:lnTo>
                  <a:lnTo>
                    <a:pt x="8451" y="4579"/>
                  </a:lnTo>
                  <a:lnTo>
                    <a:pt x="8485" y="4512"/>
                  </a:lnTo>
                  <a:lnTo>
                    <a:pt x="8586" y="4243"/>
                  </a:lnTo>
                  <a:lnTo>
                    <a:pt x="8619" y="3973"/>
                  </a:lnTo>
                  <a:lnTo>
                    <a:pt x="8653" y="3771"/>
                  </a:lnTo>
                  <a:lnTo>
                    <a:pt x="8788" y="3805"/>
                  </a:lnTo>
                  <a:lnTo>
                    <a:pt x="8821" y="3839"/>
                  </a:lnTo>
                  <a:lnTo>
                    <a:pt x="8855" y="3872"/>
                  </a:lnTo>
                  <a:lnTo>
                    <a:pt x="8922" y="3872"/>
                  </a:lnTo>
                  <a:lnTo>
                    <a:pt x="8956" y="3839"/>
                  </a:lnTo>
                  <a:lnTo>
                    <a:pt x="9023" y="3805"/>
                  </a:lnTo>
                  <a:lnTo>
                    <a:pt x="9057" y="3738"/>
                  </a:lnTo>
                  <a:lnTo>
                    <a:pt x="9057" y="3637"/>
                  </a:lnTo>
                  <a:lnTo>
                    <a:pt x="8990" y="3603"/>
                  </a:lnTo>
                  <a:lnTo>
                    <a:pt x="9023" y="3300"/>
                  </a:lnTo>
                  <a:lnTo>
                    <a:pt x="9091" y="2997"/>
                  </a:lnTo>
                  <a:lnTo>
                    <a:pt x="9192" y="2694"/>
                  </a:lnTo>
                  <a:lnTo>
                    <a:pt x="9293" y="2391"/>
                  </a:lnTo>
                  <a:lnTo>
                    <a:pt x="9326" y="2324"/>
                  </a:lnTo>
                  <a:lnTo>
                    <a:pt x="9326" y="2256"/>
                  </a:lnTo>
                  <a:lnTo>
                    <a:pt x="9326" y="2223"/>
                  </a:lnTo>
                  <a:lnTo>
                    <a:pt x="9259" y="2189"/>
                  </a:lnTo>
                  <a:lnTo>
                    <a:pt x="8889" y="2122"/>
                  </a:lnTo>
                  <a:lnTo>
                    <a:pt x="8956" y="1886"/>
                  </a:lnTo>
                  <a:lnTo>
                    <a:pt x="8956" y="1751"/>
                  </a:lnTo>
                  <a:lnTo>
                    <a:pt x="8956" y="1650"/>
                  </a:lnTo>
                  <a:lnTo>
                    <a:pt x="8990" y="1583"/>
                  </a:lnTo>
                  <a:lnTo>
                    <a:pt x="8990" y="1516"/>
                  </a:lnTo>
                  <a:lnTo>
                    <a:pt x="8956" y="1482"/>
                  </a:lnTo>
                  <a:lnTo>
                    <a:pt x="8922" y="1448"/>
                  </a:lnTo>
                  <a:lnTo>
                    <a:pt x="8047" y="1213"/>
                  </a:lnTo>
                  <a:lnTo>
                    <a:pt x="7138" y="1044"/>
                  </a:lnTo>
                  <a:lnTo>
                    <a:pt x="6262" y="876"/>
                  </a:lnTo>
                  <a:lnTo>
                    <a:pt x="5353" y="741"/>
                  </a:lnTo>
                  <a:lnTo>
                    <a:pt x="4478" y="573"/>
                  </a:lnTo>
                  <a:lnTo>
                    <a:pt x="3569" y="371"/>
                  </a:lnTo>
                  <a:lnTo>
                    <a:pt x="1818"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17"/>
            <p:cNvSpPr/>
            <p:nvPr/>
          </p:nvSpPr>
          <p:spPr>
            <a:xfrm>
              <a:off x="969210" y="1727156"/>
              <a:ext cx="210294" cy="53736"/>
            </a:xfrm>
            <a:custGeom>
              <a:avLst/>
              <a:gdLst/>
              <a:ahLst/>
              <a:cxnLst/>
              <a:rect l="l" t="t" r="r" b="b"/>
              <a:pathLst>
                <a:path w="3166" h="809" extrusionOk="0">
                  <a:moveTo>
                    <a:pt x="203" y="0"/>
                  </a:moveTo>
                  <a:lnTo>
                    <a:pt x="1" y="68"/>
                  </a:lnTo>
                  <a:lnTo>
                    <a:pt x="1" y="101"/>
                  </a:lnTo>
                  <a:lnTo>
                    <a:pt x="203" y="169"/>
                  </a:lnTo>
                  <a:lnTo>
                    <a:pt x="371" y="169"/>
                  </a:lnTo>
                  <a:lnTo>
                    <a:pt x="573" y="202"/>
                  </a:lnTo>
                  <a:lnTo>
                    <a:pt x="742" y="270"/>
                  </a:lnTo>
                  <a:lnTo>
                    <a:pt x="1011" y="404"/>
                  </a:lnTo>
                  <a:lnTo>
                    <a:pt x="1280" y="505"/>
                  </a:lnTo>
                  <a:lnTo>
                    <a:pt x="1718" y="607"/>
                  </a:lnTo>
                  <a:lnTo>
                    <a:pt x="2156" y="674"/>
                  </a:lnTo>
                  <a:lnTo>
                    <a:pt x="2593" y="708"/>
                  </a:lnTo>
                  <a:lnTo>
                    <a:pt x="3031" y="809"/>
                  </a:lnTo>
                  <a:lnTo>
                    <a:pt x="3065" y="809"/>
                  </a:lnTo>
                  <a:lnTo>
                    <a:pt x="3098" y="775"/>
                  </a:lnTo>
                  <a:lnTo>
                    <a:pt x="3166" y="708"/>
                  </a:lnTo>
                  <a:lnTo>
                    <a:pt x="3166" y="640"/>
                  </a:lnTo>
                  <a:lnTo>
                    <a:pt x="3132" y="607"/>
                  </a:lnTo>
                  <a:lnTo>
                    <a:pt x="3098" y="573"/>
                  </a:lnTo>
                  <a:lnTo>
                    <a:pt x="2661" y="472"/>
                  </a:lnTo>
                  <a:lnTo>
                    <a:pt x="2223" y="438"/>
                  </a:lnTo>
                  <a:lnTo>
                    <a:pt x="1785" y="371"/>
                  </a:lnTo>
                  <a:lnTo>
                    <a:pt x="1348" y="303"/>
                  </a:lnTo>
                  <a:lnTo>
                    <a:pt x="1179" y="270"/>
                  </a:lnTo>
                  <a:lnTo>
                    <a:pt x="1011" y="202"/>
                  </a:lnTo>
                  <a:lnTo>
                    <a:pt x="674" y="68"/>
                  </a:lnTo>
                  <a:lnTo>
                    <a:pt x="540"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17"/>
            <p:cNvSpPr/>
            <p:nvPr/>
          </p:nvSpPr>
          <p:spPr>
            <a:xfrm>
              <a:off x="1798894" y="1999953"/>
              <a:ext cx="62703" cy="134306"/>
            </a:xfrm>
            <a:custGeom>
              <a:avLst/>
              <a:gdLst/>
              <a:ahLst/>
              <a:cxnLst/>
              <a:rect l="l" t="t" r="r" b="b"/>
              <a:pathLst>
                <a:path w="944" h="2022" extrusionOk="0">
                  <a:moveTo>
                    <a:pt x="34" y="1"/>
                  </a:moveTo>
                  <a:lnTo>
                    <a:pt x="34" y="35"/>
                  </a:lnTo>
                  <a:lnTo>
                    <a:pt x="1" y="203"/>
                  </a:lnTo>
                  <a:lnTo>
                    <a:pt x="68" y="371"/>
                  </a:lnTo>
                  <a:lnTo>
                    <a:pt x="135" y="540"/>
                  </a:lnTo>
                  <a:lnTo>
                    <a:pt x="236" y="674"/>
                  </a:lnTo>
                  <a:lnTo>
                    <a:pt x="472" y="944"/>
                  </a:lnTo>
                  <a:lnTo>
                    <a:pt x="539" y="1078"/>
                  </a:lnTo>
                  <a:lnTo>
                    <a:pt x="640" y="1213"/>
                  </a:lnTo>
                  <a:lnTo>
                    <a:pt x="674" y="1381"/>
                  </a:lnTo>
                  <a:lnTo>
                    <a:pt x="708" y="1550"/>
                  </a:lnTo>
                  <a:lnTo>
                    <a:pt x="708" y="1718"/>
                  </a:lnTo>
                  <a:lnTo>
                    <a:pt x="640" y="1886"/>
                  </a:lnTo>
                  <a:lnTo>
                    <a:pt x="640" y="1920"/>
                  </a:lnTo>
                  <a:lnTo>
                    <a:pt x="640" y="1987"/>
                  </a:lnTo>
                  <a:lnTo>
                    <a:pt x="741" y="2021"/>
                  </a:lnTo>
                  <a:lnTo>
                    <a:pt x="809" y="2021"/>
                  </a:lnTo>
                  <a:lnTo>
                    <a:pt x="842" y="1987"/>
                  </a:lnTo>
                  <a:lnTo>
                    <a:pt x="876" y="1954"/>
                  </a:lnTo>
                  <a:lnTo>
                    <a:pt x="943" y="1718"/>
                  </a:lnTo>
                  <a:lnTo>
                    <a:pt x="943" y="1482"/>
                  </a:lnTo>
                  <a:lnTo>
                    <a:pt x="910" y="1247"/>
                  </a:lnTo>
                  <a:lnTo>
                    <a:pt x="809" y="1045"/>
                  </a:lnTo>
                  <a:lnTo>
                    <a:pt x="674" y="843"/>
                  </a:lnTo>
                  <a:lnTo>
                    <a:pt x="539" y="674"/>
                  </a:lnTo>
                  <a:lnTo>
                    <a:pt x="304" y="371"/>
                  </a:lnTo>
                  <a:lnTo>
                    <a:pt x="169" y="169"/>
                  </a:lnTo>
                  <a:lnTo>
                    <a:pt x="135" y="102"/>
                  </a:lnTo>
                  <a:lnTo>
                    <a:pt x="135" y="35"/>
                  </a:lnTo>
                  <a:lnTo>
                    <a:pt x="135"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17"/>
            <p:cNvSpPr/>
            <p:nvPr/>
          </p:nvSpPr>
          <p:spPr>
            <a:xfrm>
              <a:off x="1197372" y="1776375"/>
              <a:ext cx="73862" cy="31351"/>
            </a:xfrm>
            <a:custGeom>
              <a:avLst/>
              <a:gdLst/>
              <a:ahLst/>
              <a:cxnLst/>
              <a:rect l="l" t="t" r="r" b="b"/>
              <a:pathLst>
                <a:path w="1112" h="472" extrusionOk="0">
                  <a:moveTo>
                    <a:pt x="34" y="0"/>
                  </a:moveTo>
                  <a:lnTo>
                    <a:pt x="0" y="34"/>
                  </a:lnTo>
                  <a:lnTo>
                    <a:pt x="0" y="68"/>
                  </a:lnTo>
                  <a:lnTo>
                    <a:pt x="34" y="135"/>
                  </a:lnTo>
                  <a:lnTo>
                    <a:pt x="236" y="236"/>
                  </a:lnTo>
                  <a:lnTo>
                    <a:pt x="438" y="303"/>
                  </a:lnTo>
                  <a:lnTo>
                    <a:pt x="976" y="472"/>
                  </a:lnTo>
                  <a:lnTo>
                    <a:pt x="1077" y="472"/>
                  </a:lnTo>
                  <a:lnTo>
                    <a:pt x="1111" y="404"/>
                  </a:lnTo>
                  <a:lnTo>
                    <a:pt x="1111" y="303"/>
                  </a:lnTo>
                  <a:lnTo>
                    <a:pt x="1077" y="270"/>
                  </a:lnTo>
                  <a:lnTo>
                    <a:pt x="1044" y="236"/>
                  </a:lnTo>
                  <a:lnTo>
                    <a:pt x="539" y="68"/>
                  </a:lnTo>
                  <a:lnTo>
                    <a:pt x="303"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17"/>
            <p:cNvSpPr/>
            <p:nvPr/>
          </p:nvSpPr>
          <p:spPr>
            <a:xfrm>
              <a:off x="799302" y="1767408"/>
              <a:ext cx="64895" cy="33610"/>
            </a:xfrm>
            <a:custGeom>
              <a:avLst/>
              <a:gdLst/>
              <a:ahLst/>
              <a:cxnLst/>
              <a:rect l="l" t="t" r="r" b="b"/>
              <a:pathLst>
                <a:path w="977" h="506" extrusionOk="0">
                  <a:moveTo>
                    <a:pt x="640" y="1"/>
                  </a:moveTo>
                  <a:lnTo>
                    <a:pt x="404" y="68"/>
                  </a:lnTo>
                  <a:lnTo>
                    <a:pt x="202" y="203"/>
                  </a:lnTo>
                  <a:lnTo>
                    <a:pt x="34" y="371"/>
                  </a:lnTo>
                  <a:lnTo>
                    <a:pt x="0" y="405"/>
                  </a:lnTo>
                  <a:lnTo>
                    <a:pt x="0" y="472"/>
                  </a:lnTo>
                  <a:lnTo>
                    <a:pt x="34" y="506"/>
                  </a:lnTo>
                  <a:lnTo>
                    <a:pt x="135" y="506"/>
                  </a:lnTo>
                  <a:lnTo>
                    <a:pt x="303" y="405"/>
                  </a:lnTo>
                  <a:lnTo>
                    <a:pt x="505" y="304"/>
                  </a:lnTo>
                  <a:lnTo>
                    <a:pt x="707" y="236"/>
                  </a:lnTo>
                  <a:lnTo>
                    <a:pt x="909" y="203"/>
                  </a:lnTo>
                  <a:lnTo>
                    <a:pt x="977" y="169"/>
                  </a:lnTo>
                  <a:lnTo>
                    <a:pt x="977" y="102"/>
                  </a:lnTo>
                  <a:lnTo>
                    <a:pt x="943" y="34"/>
                  </a:lnTo>
                  <a:lnTo>
                    <a:pt x="876"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7"/>
            <p:cNvSpPr/>
            <p:nvPr/>
          </p:nvSpPr>
          <p:spPr>
            <a:xfrm>
              <a:off x="1322578" y="1836753"/>
              <a:ext cx="143207" cy="51477"/>
            </a:xfrm>
            <a:custGeom>
              <a:avLst/>
              <a:gdLst/>
              <a:ahLst/>
              <a:cxnLst/>
              <a:rect l="l" t="t" r="r" b="b"/>
              <a:pathLst>
                <a:path w="2156" h="775" extrusionOk="0">
                  <a:moveTo>
                    <a:pt x="101" y="0"/>
                  </a:moveTo>
                  <a:lnTo>
                    <a:pt x="34" y="68"/>
                  </a:lnTo>
                  <a:lnTo>
                    <a:pt x="0" y="169"/>
                  </a:lnTo>
                  <a:lnTo>
                    <a:pt x="0" y="202"/>
                  </a:lnTo>
                  <a:lnTo>
                    <a:pt x="34" y="270"/>
                  </a:lnTo>
                  <a:lnTo>
                    <a:pt x="236" y="371"/>
                  </a:lnTo>
                  <a:lnTo>
                    <a:pt x="438" y="438"/>
                  </a:lnTo>
                  <a:lnTo>
                    <a:pt x="842" y="539"/>
                  </a:lnTo>
                  <a:lnTo>
                    <a:pt x="1280" y="640"/>
                  </a:lnTo>
                  <a:lnTo>
                    <a:pt x="1751" y="707"/>
                  </a:lnTo>
                  <a:lnTo>
                    <a:pt x="1785" y="741"/>
                  </a:lnTo>
                  <a:lnTo>
                    <a:pt x="1852" y="775"/>
                  </a:lnTo>
                  <a:lnTo>
                    <a:pt x="1920" y="775"/>
                  </a:lnTo>
                  <a:lnTo>
                    <a:pt x="1987" y="741"/>
                  </a:lnTo>
                  <a:lnTo>
                    <a:pt x="2088" y="674"/>
                  </a:lnTo>
                  <a:lnTo>
                    <a:pt x="2122" y="640"/>
                  </a:lnTo>
                  <a:lnTo>
                    <a:pt x="2155" y="573"/>
                  </a:lnTo>
                  <a:lnTo>
                    <a:pt x="2155" y="472"/>
                  </a:lnTo>
                  <a:lnTo>
                    <a:pt x="2088" y="371"/>
                  </a:lnTo>
                  <a:lnTo>
                    <a:pt x="2054" y="337"/>
                  </a:lnTo>
                  <a:lnTo>
                    <a:pt x="1987" y="303"/>
                  </a:lnTo>
                  <a:lnTo>
                    <a:pt x="1516" y="270"/>
                  </a:lnTo>
                  <a:lnTo>
                    <a:pt x="1078" y="169"/>
                  </a:lnTo>
                  <a:lnTo>
                    <a:pt x="202"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7"/>
            <p:cNvSpPr/>
            <p:nvPr/>
          </p:nvSpPr>
          <p:spPr>
            <a:xfrm>
              <a:off x="1684846" y="2181153"/>
              <a:ext cx="66" cy="66"/>
            </a:xfrm>
            <a:custGeom>
              <a:avLst/>
              <a:gdLst/>
              <a:ahLst/>
              <a:cxnLst/>
              <a:rect l="l" t="t" r="r" b="b"/>
              <a:pathLst>
                <a:path w="1" h="1" extrusionOk="0">
                  <a:moveTo>
                    <a:pt x="1" y="0"/>
                  </a:moveTo>
                  <a:lnTo>
                    <a:pt x="1" y="0"/>
                  </a:lnTo>
                  <a:lnTo>
                    <a:pt x="1" y="0"/>
                  </a:lnTo>
                  <a:lnTo>
                    <a:pt x="1" y="0"/>
                  </a:lnTo>
                  <a:lnTo>
                    <a:pt x="1" y="0"/>
                  </a:lnTo>
                  <a:lnTo>
                    <a:pt x="1"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17"/>
            <p:cNvSpPr/>
            <p:nvPr/>
          </p:nvSpPr>
          <p:spPr>
            <a:xfrm>
              <a:off x="1660270" y="2158769"/>
              <a:ext cx="26901" cy="26901"/>
            </a:xfrm>
            <a:custGeom>
              <a:avLst/>
              <a:gdLst/>
              <a:ahLst/>
              <a:cxnLst/>
              <a:rect l="l" t="t" r="r" b="b"/>
              <a:pathLst>
                <a:path w="405" h="405" extrusionOk="0">
                  <a:moveTo>
                    <a:pt x="202" y="0"/>
                  </a:moveTo>
                  <a:lnTo>
                    <a:pt x="101" y="34"/>
                  </a:lnTo>
                  <a:lnTo>
                    <a:pt x="68" y="68"/>
                  </a:lnTo>
                  <a:lnTo>
                    <a:pt x="34" y="135"/>
                  </a:lnTo>
                  <a:lnTo>
                    <a:pt x="0" y="202"/>
                  </a:lnTo>
                  <a:lnTo>
                    <a:pt x="0" y="270"/>
                  </a:lnTo>
                  <a:lnTo>
                    <a:pt x="34" y="337"/>
                  </a:lnTo>
                  <a:lnTo>
                    <a:pt x="101" y="371"/>
                  </a:lnTo>
                  <a:lnTo>
                    <a:pt x="169" y="404"/>
                  </a:lnTo>
                  <a:lnTo>
                    <a:pt x="270" y="404"/>
                  </a:lnTo>
                  <a:lnTo>
                    <a:pt x="303" y="371"/>
                  </a:lnTo>
                  <a:lnTo>
                    <a:pt x="371" y="337"/>
                  </a:lnTo>
                  <a:lnTo>
                    <a:pt x="404" y="236"/>
                  </a:lnTo>
                  <a:lnTo>
                    <a:pt x="404" y="169"/>
                  </a:lnTo>
                  <a:lnTo>
                    <a:pt x="404" y="101"/>
                  </a:lnTo>
                  <a:lnTo>
                    <a:pt x="337" y="34"/>
                  </a:lnTo>
                  <a:lnTo>
                    <a:pt x="270"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17"/>
            <p:cNvSpPr/>
            <p:nvPr/>
          </p:nvSpPr>
          <p:spPr>
            <a:xfrm>
              <a:off x="750083" y="1865779"/>
              <a:ext cx="304215" cy="250546"/>
            </a:xfrm>
            <a:custGeom>
              <a:avLst/>
              <a:gdLst/>
              <a:ahLst/>
              <a:cxnLst/>
              <a:rect l="l" t="t" r="r" b="b"/>
              <a:pathLst>
                <a:path w="4580" h="3772" extrusionOk="0">
                  <a:moveTo>
                    <a:pt x="2391" y="1583"/>
                  </a:moveTo>
                  <a:lnTo>
                    <a:pt x="2425" y="1651"/>
                  </a:lnTo>
                  <a:lnTo>
                    <a:pt x="2559" y="1718"/>
                  </a:lnTo>
                  <a:lnTo>
                    <a:pt x="2660" y="1819"/>
                  </a:lnTo>
                  <a:lnTo>
                    <a:pt x="2694" y="1954"/>
                  </a:lnTo>
                  <a:lnTo>
                    <a:pt x="2728" y="2088"/>
                  </a:lnTo>
                  <a:lnTo>
                    <a:pt x="2694" y="2223"/>
                  </a:lnTo>
                  <a:lnTo>
                    <a:pt x="2660" y="2324"/>
                  </a:lnTo>
                  <a:lnTo>
                    <a:pt x="2559" y="2425"/>
                  </a:lnTo>
                  <a:lnTo>
                    <a:pt x="2425" y="2526"/>
                  </a:lnTo>
                  <a:lnTo>
                    <a:pt x="2357" y="2560"/>
                  </a:lnTo>
                  <a:lnTo>
                    <a:pt x="2324" y="2627"/>
                  </a:lnTo>
                  <a:lnTo>
                    <a:pt x="2290" y="2964"/>
                  </a:lnTo>
                  <a:lnTo>
                    <a:pt x="2256" y="3267"/>
                  </a:lnTo>
                  <a:lnTo>
                    <a:pt x="1819" y="3199"/>
                  </a:lnTo>
                  <a:lnTo>
                    <a:pt x="1819" y="2896"/>
                  </a:lnTo>
                  <a:lnTo>
                    <a:pt x="1920" y="2627"/>
                  </a:lnTo>
                  <a:lnTo>
                    <a:pt x="1920" y="2526"/>
                  </a:lnTo>
                  <a:lnTo>
                    <a:pt x="1886" y="2492"/>
                  </a:lnTo>
                  <a:lnTo>
                    <a:pt x="1852" y="2459"/>
                  </a:lnTo>
                  <a:lnTo>
                    <a:pt x="1718" y="2391"/>
                  </a:lnTo>
                  <a:lnTo>
                    <a:pt x="1617" y="2324"/>
                  </a:lnTo>
                  <a:lnTo>
                    <a:pt x="1549" y="2223"/>
                  </a:lnTo>
                  <a:lnTo>
                    <a:pt x="1549" y="2122"/>
                  </a:lnTo>
                  <a:lnTo>
                    <a:pt x="1549" y="1987"/>
                  </a:lnTo>
                  <a:lnTo>
                    <a:pt x="1583" y="1886"/>
                  </a:lnTo>
                  <a:lnTo>
                    <a:pt x="1650" y="1752"/>
                  </a:lnTo>
                  <a:lnTo>
                    <a:pt x="1751" y="1684"/>
                  </a:lnTo>
                  <a:lnTo>
                    <a:pt x="1920" y="1617"/>
                  </a:lnTo>
                  <a:lnTo>
                    <a:pt x="2054" y="1583"/>
                  </a:lnTo>
                  <a:close/>
                  <a:moveTo>
                    <a:pt x="775" y="270"/>
                  </a:moveTo>
                  <a:lnTo>
                    <a:pt x="1213" y="472"/>
                  </a:lnTo>
                  <a:lnTo>
                    <a:pt x="1650" y="607"/>
                  </a:lnTo>
                  <a:lnTo>
                    <a:pt x="2088" y="708"/>
                  </a:lnTo>
                  <a:lnTo>
                    <a:pt x="2559" y="775"/>
                  </a:lnTo>
                  <a:lnTo>
                    <a:pt x="3536" y="843"/>
                  </a:lnTo>
                  <a:lnTo>
                    <a:pt x="4445" y="910"/>
                  </a:lnTo>
                  <a:lnTo>
                    <a:pt x="4310" y="1213"/>
                  </a:lnTo>
                  <a:lnTo>
                    <a:pt x="4175" y="1516"/>
                  </a:lnTo>
                  <a:lnTo>
                    <a:pt x="4007" y="2156"/>
                  </a:lnTo>
                  <a:lnTo>
                    <a:pt x="3670" y="3469"/>
                  </a:lnTo>
                  <a:lnTo>
                    <a:pt x="3670" y="3502"/>
                  </a:lnTo>
                  <a:lnTo>
                    <a:pt x="3064" y="3368"/>
                  </a:lnTo>
                  <a:lnTo>
                    <a:pt x="2492" y="3300"/>
                  </a:lnTo>
                  <a:lnTo>
                    <a:pt x="2559" y="2997"/>
                  </a:lnTo>
                  <a:lnTo>
                    <a:pt x="2559" y="2728"/>
                  </a:lnTo>
                  <a:lnTo>
                    <a:pt x="2728" y="2593"/>
                  </a:lnTo>
                  <a:lnTo>
                    <a:pt x="2862" y="2425"/>
                  </a:lnTo>
                  <a:lnTo>
                    <a:pt x="2930" y="2257"/>
                  </a:lnTo>
                  <a:lnTo>
                    <a:pt x="2963" y="2088"/>
                  </a:lnTo>
                  <a:lnTo>
                    <a:pt x="2930" y="1886"/>
                  </a:lnTo>
                  <a:lnTo>
                    <a:pt x="2862" y="1718"/>
                  </a:lnTo>
                  <a:lnTo>
                    <a:pt x="2728" y="1550"/>
                  </a:lnTo>
                  <a:lnTo>
                    <a:pt x="2559" y="1449"/>
                  </a:lnTo>
                  <a:lnTo>
                    <a:pt x="2458" y="1415"/>
                  </a:lnTo>
                  <a:lnTo>
                    <a:pt x="2391" y="1482"/>
                  </a:lnTo>
                  <a:lnTo>
                    <a:pt x="2290" y="1415"/>
                  </a:lnTo>
                  <a:lnTo>
                    <a:pt x="2155" y="1381"/>
                  </a:lnTo>
                  <a:lnTo>
                    <a:pt x="2021" y="1381"/>
                  </a:lnTo>
                  <a:lnTo>
                    <a:pt x="1886" y="1415"/>
                  </a:lnTo>
                  <a:lnTo>
                    <a:pt x="1751" y="1449"/>
                  </a:lnTo>
                  <a:lnTo>
                    <a:pt x="1617" y="1550"/>
                  </a:lnTo>
                  <a:lnTo>
                    <a:pt x="1516" y="1617"/>
                  </a:lnTo>
                  <a:lnTo>
                    <a:pt x="1415" y="1752"/>
                  </a:lnTo>
                  <a:lnTo>
                    <a:pt x="1347" y="1853"/>
                  </a:lnTo>
                  <a:lnTo>
                    <a:pt x="1314" y="1987"/>
                  </a:lnTo>
                  <a:lnTo>
                    <a:pt x="1314" y="2122"/>
                  </a:lnTo>
                  <a:lnTo>
                    <a:pt x="1347" y="2257"/>
                  </a:lnTo>
                  <a:lnTo>
                    <a:pt x="1381" y="2358"/>
                  </a:lnTo>
                  <a:lnTo>
                    <a:pt x="1448" y="2459"/>
                  </a:lnTo>
                  <a:lnTo>
                    <a:pt x="1549" y="2560"/>
                  </a:lnTo>
                  <a:lnTo>
                    <a:pt x="1684" y="2627"/>
                  </a:lnTo>
                  <a:lnTo>
                    <a:pt x="1583" y="2896"/>
                  </a:lnTo>
                  <a:lnTo>
                    <a:pt x="1583" y="3166"/>
                  </a:lnTo>
                  <a:lnTo>
                    <a:pt x="876" y="3065"/>
                  </a:lnTo>
                  <a:lnTo>
                    <a:pt x="539" y="3031"/>
                  </a:lnTo>
                  <a:lnTo>
                    <a:pt x="202" y="3031"/>
                  </a:lnTo>
                  <a:lnTo>
                    <a:pt x="337" y="2358"/>
                  </a:lnTo>
                  <a:lnTo>
                    <a:pt x="505" y="1651"/>
                  </a:lnTo>
                  <a:lnTo>
                    <a:pt x="640" y="977"/>
                  </a:lnTo>
                  <a:lnTo>
                    <a:pt x="775" y="270"/>
                  </a:lnTo>
                  <a:close/>
                  <a:moveTo>
                    <a:pt x="741" y="1"/>
                  </a:moveTo>
                  <a:lnTo>
                    <a:pt x="707" y="68"/>
                  </a:lnTo>
                  <a:lnTo>
                    <a:pt x="472" y="775"/>
                  </a:lnTo>
                  <a:lnTo>
                    <a:pt x="270" y="1516"/>
                  </a:lnTo>
                  <a:lnTo>
                    <a:pt x="101" y="2290"/>
                  </a:lnTo>
                  <a:lnTo>
                    <a:pt x="0" y="3031"/>
                  </a:lnTo>
                  <a:lnTo>
                    <a:pt x="0" y="3098"/>
                  </a:lnTo>
                  <a:lnTo>
                    <a:pt x="34" y="3132"/>
                  </a:lnTo>
                  <a:lnTo>
                    <a:pt x="101" y="3132"/>
                  </a:lnTo>
                  <a:lnTo>
                    <a:pt x="573" y="3267"/>
                  </a:lnTo>
                  <a:lnTo>
                    <a:pt x="1044" y="3368"/>
                  </a:lnTo>
                  <a:lnTo>
                    <a:pt x="2021" y="3502"/>
                  </a:lnTo>
                  <a:lnTo>
                    <a:pt x="2997" y="3603"/>
                  </a:lnTo>
                  <a:lnTo>
                    <a:pt x="3468" y="3704"/>
                  </a:lnTo>
                  <a:lnTo>
                    <a:pt x="3940" y="3772"/>
                  </a:lnTo>
                  <a:lnTo>
                    <a:pt x="4041" y="3772"/>
                  </a:lnTo>
                  <a:lnTo>
                    <a:pt x="4108" y="3704"/>
                  </a:lnTo>
                  <a:lnTo>
                    <a:pt x="4074" y="3603"/>
                  </a:lnTo>
                  <a:lnTo>
                    <a:pt x="4074" y="3570"/>
                  </a:lnTo>
                  <a:lnTo>
                    <a:pt x="4007" y="3570"/>
                  </a:lnTo>
                  <a:lnTo>
                    <a:pt x="3906" y="3536"/>
                  </a:lnTo>
                  <a:lnTo>
                    <a:pt x="3906" y="3502"/>
                  </a:lnTo>
                  <a:lnTo>
                    <a:pt x="4310" y="2122"/>
                  </a:lnTo>
                  <a:lnTo>
                    <a:pt x="4478" y="1415"/>
                  </a:lnTo>
                  <a:lnTo>
                    <a:pt x="4546" y="1078"/>
                  </a:lnTo>
                  <a:lnTo>
                    <a:pt x="4579" y="708"/>
                  </a:lnTo>
                  <a:lnTo>
                    <a:pt x="4546" y="674"/>
                  </a:lnTo>
                  <a:lnTo>
                    <a:pt x="4546" y="708"/>
                  </a:lnTo>
                  <a:lnTo>
                    <a:pt x="4512" y="742"/>
                  </a:lnTo>
                  <a:lnTo>
                    <a:pt x="4478" y="742"/>
                  </a:lnTo>
                  <a:lnTo>
                    <a:pt x="4074" y="607"/>
                  </a:lnTo>
                  <a:lnTo>
                    <a:pt x="3637" y="573"/>
                  </a:lnTo>
                  <a:lnTo>
                    <a:pt x="2761" y="506"/>
                  </a:lnTo>
                  <a:lnTo>
                    <a:pt x="2256" y="472"/>
                  </a:lnTo>
                  <a:lnTo>
                    <a:pt x="1785" y="371"/>
                  </a:lnTo>
                  <a:lnTo>
                    <a:pt x="808" y="102"/>
                  </a:lnTo>
                  <a:lnTo>
                    <a:pt x="808" y="35"/>
                  </a:lnTo>
                  <a:lnTo>
                    <a:pt x="775"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17"/>
            <p:cNvSpPr/>
            <p:nvPr/>
          </p:nvSpPr>
          <p:spPr>
            <a:xfrm>
              <a:off x="1635694" y="2129676"/>
              <a:ext cx="89471" cy="100697"/>
            </a:xfrm>
            <a:custGeom>
              <a:avLst/>
              <a:gdLst/>
              <a:ahLst/>
              <a:cxnLst/>
              <a:rect l="l" t="t" r="r" b="b"/>
              <a:pathLst>
                <a:path w="1347" h="1516" extrusionOk="0">
                  <a:moveTo>
                    <a:pt x="842" y="236"/>
                  </a:moveTo>
                  <a:lnTo>
                    <a:pt x="909" y="270"/>
                  </a:lnTo>
                  <a:lnTo>
                    <a:pt x="1044" y="337"/>
                  </a:lnTo>
                  <a:lnTo>
                    <a:pt x="1111" y="472"/>
                  </a:lnTo>
                  <a:lnTo>
                    <a:pt x="1145" y="573"/>
                  </a:lnTo>
                  <a:lnTo>
                    <a:pt x="1145" y="708"/>
                  </a:lnTo>
                  <a:lnTo>
                    <a:pt x="1145" y="842"/>
                  </a:lnTo>
                  <a:lnTo>
                    <a:pt x="1111" y="943"/>
                  </a:lnTo>
                  <a:lnTo>
                    <a:pt x="1044" y="1044"/>
                  </a:lnTo>
                  <a:lnTo>
                    <a:pt x="976" y="1145"/>
                  </a:lnTo>
                  <a:lnTo>
                    <a:pt x="875" y="1213"/>
                  </a:lnTo>
                  <a:lnTo>
                    <a:pt x="774" y="1246"/>
                  </a:lnTo>
                  <a:lnTo>
                    <a:pt x="640" y="1280"/>
                  </a:lnTo>
                  <a:lnTo>
                    <a:pt x="505" y="1280"/>
                  </a:lnTo>
                  <a:lnTo>
                    <a:pt x="404" y="1213"/>
                  </a:lnTo>
                  <a:lnTo>
                    <a:pt x="303" y="1145"/>
                  </a:lnTo>
                  <a:lnTo>
                    <a:pt x="236" y="1078"/>
                  </a:lnTo>
                  <a:lnTo>
                    <a:pt x="202" y="943"/>
                  </a:lnTo>
                  <a:lnTo>
                    <a:pt x="202" y="708"/>
                  </a:lnTo>
                  <a:lnTo>
                    <a:pt x="236" y="472"/>
                  </a:lnTo>
                  <a:lnTo>
                    <a:pt x="269" y="371"/>
                  </a:lnTo>
                  <a:lnTo>
                    <a:pt x="337" y="304"/>
                  </a:lnTo>
                  <a:lnTo>
                    <a:pt x="404" y="270"/>
                  </a:lnTo>
                  <a:lnTo>
                    <a:pt x="505" y="236"/>
                  </a:lnTo>
                  <a:close/>
                  <a:moveTo>
                    <a:pt x="741" y="1"/>
                  </a:moveTo>
                  <a:lnTo>
                    <a:pt x="606" y="34"/>
                  </a:lnTo>
                  <a:lnTo>
                    <a:pt x="438" y="68"/>
                  </a:lnTo>
                  <a:lnTo>
                    <a:pt x="303" y="135"/>
                  </a:lnTo>
                  <a:lnTo>
                    <a:pt x="168" y="236"/>
                  </a:lnTo>
                  <a:lnTo>
                    <a:pt x="101" y="371"/>
                  </a:lnTo>
                  <a:lnTo>
                    <a:pt x="34" y="539"/>
                  </a:lnTo>
                  <a:lnTo>
                    <a:pt x="0" y="708"/>
                  </a:lnTo>
                  <a:lnTo>
                    <a:pt x="0" y="876"/>
                  </a:lnTo>
                  <a:lnTo>
                    <a:pt x="34" y="1044"/>
                  </a:lnTo>
                  <a:lnTo>
                    <a:pt x="101" y="1213"/>
                  </a:lnTo>
                  <a:lnTo>
                    <a:pt x="202" y="1314"/>
                  </a:lnTo>
                  <a:lnTo>
                    <a:pt x="337" y="1415"/>
                  </a:lnTo>
                  <a:lnTo>
                    <a:pt x="539" y="1482"/>
                  </a:lnTo>
                  <a:lnTo>
                    <a:pt x="707" y="1516"/>
                  </a:lnTo>
                  <a:lnTo>
                    <a:pt x="842" y="1448"/>
                  </a:lnTo>
                  <a:lnTo>
                    <a:pt x="976" y="1381"/>
                  </a:lnTo>
                  <a:lnTo>
                    <a:pt x="1111" y="1280"/>
                  </a:lnTo>
                  <a:lnTo>
                    <a:pt x="1212" y="1179"/>
                  </a:lnTo>
                  <a:lnTo>
                    <a:pt x="1279" y="1011"/>
                  </a:lnTo>
                  <a:lnTo>
                    <a:pt x="1347" y="876"/>
                  </a:lnTo>
                  <a:lnTo>
                    <a:pt x="1347" y="708"/>
                  </a:lnTo>
                  <a:lnTo>
                    <a:pt x="1347" y="573"/>
                  </a:lnTo>
                  <a:lnTo>
                    <a:pt x="1313" y="438"/>
                  </a:lnTo>
                  <a:lnTo>
                    <a:pt x="1212" y="304"/>
                  </a:lnTo>
                  <a:lnTo>
                    <a:pt x="1111" y="169"/>
                  </a:lnTo>
                  <a:lnTo>
                    <a:pt x="1010" y="102"/>
                  </a:lnTo>
                  <a:lnTo>
                    <a:pt x="875" y="34"/>
                  </a:lnTo>
                  <a:lnTo>
                    <a:pt x="741"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17"/>
            <p:cNvSpPr/>
            <p:nvPr/>
          </p:nvSpPr>
          <p:spPr>
            <a:xfrm>
              <a:off x="870839" y="1984344"/>
              <a:ext cx="38060" cy="35802"/>
            </a:xfrm>
            <a:custGeom>
              <a:avLst/>
              <a:gdLst/>
              <a:ahLst/>
              <a:cxnLst/>
              <a:rect l="l" t="t" r="r" b="b"/>
              <a:pathLst>
                <a:path w="573" h="539" extrusionOk="0">
                  <a:moveTo>
                    <a:pt x="236" y="0"/>
                  </a:moveTo>
                  <a:lnTo>
                    <a:pt x="169" y="34"/>
                  </a:lnTo>
                  <a:lnTo>
                    <a:pt x="102" y="68"/>
                  </a:lnTo>
                  <a:lnTo>
                    <a:pt x="68" y="101"/>
                  </a:lnTo>
                  <a:lnTo>
                    <a:pt x="34" y="169"/>
                  </a:lnTo>
                  <a:lnTo>
                    <a:pt x="34" y="236"/>
                  </a:lnTo>
                  <a:lnTo>
                    <a:pt x="1" y="303"/>
                  </a:lnTo>
                  <a:lnTo>
                    <a:pt x="1" y="371"/>
                  </a:lnTo>
                  <a:lnTo>
                    <a:pt x="1" y="438"/>
                  </a:lnTo>
                  <a:lnTo>
                    <a:pt x="102" y="505"/>
                  </a:lnTo>
                  <a:lnTo>
                    <a:pt x="236" y="539"/>
                  </a:lnTo>
                  <a:lnTo>
                    <a:pt x="438" y="539"/>
                  </a:lnTo>
                  <a:lnTo>
                    <a:pt x="506" y="505"/>
                  </a:lnTo>
                  <a:lnTo>
                    <a:pt x="539" y="472"/>
                  </a:lnTo>
                  <a:lnTo>
                    <a:pt x="573" y="404"/>
                  </a:lnTo>
                  <a:lnTo>
                    <a:pt x="539" y="270"/>
                  </a:lnTo>
                  <a:lnTo>
                    <a:pt x="506" y="135"/>
                  </a:lnTo>
                  <a:lnTo>
                    <a:pt x="405"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17"/>
            <p:cNvSpPr/>
            <p:nvPr/>
          </p:nvSpPr>
          <p:spPr>
            <a:xfrm>
              <a:off x="369880" y="1765149"/>
              <a:ext cx="266221" cy="257254"/>
            </a:xfrm>
            <a:custGeom>
              <a:avLst/>
              <a:gdLst/>
              <a:ahLst/>
              <a:cxnLst/>
              <a:rect l="l" t="t" r="r" b="b"/>
              <a:pathLst>
                <a:path w="4008" h="3873" extrusionOk="0">
                  <a:moveTo>
                    <a:pt x="2088" y="270"/>
                  </a:moveTo>
                  <a:lnTo>
                    <a:pt x="2391" y="304"/>
                  </a:lnTo>
                  <a:lnTo>
                    <a:pt x="2661" y="371"/>
                  </a:lnTo>
                  <a:lnTo>
                    <a:pt x="2930" y="472"/>
                  </a:lnTo>
                  <a:lnTo>
                    <a:pt x="3166" y="641"/>
                  </a:lnTo>
                  <a:lnTo>
                    <a:pt x="3368" y="843"/>
                  </a:lnTo>
                  <a:lnTo>
                    <a:pt x="3570" y="1112"/>
                  </a:lnTo>
                  <a:lnTo>
                    <a:pt x="3671" y="1280"/>
                  </a:lnTo>
                  <a:lnTo>
                    <a:pt x="3738" y="1449"/>
                  </a:lnTo>
                  <a:lnTo>
                    <a:pt x="3772" y="1617"/>
                  </a:lnTo>
                  <a:lnTo>
                    <a:pt x="3805" y="1819"/>
                  </a:lnTo>
                  <a:lnTo>
                    <a:pt x="3772" y="1987"/>
                  </a:lnTo>
                  <a:lnTo>
                    <a:pt x="3772" y="2156"/>
                  </a:lnTo>
                  <a:lnTo>
                    <a:pt x="3637" y="2492"/>
                  </a:lnTo>
                  <a:lnTo>
                    <a:pt x="3469" y="2829"/>
                  </a:lnTo>
                  <a:lnTo>
                    <a:pt x="3233" y="3098"/>
                  </a:lnTo>
                  <a:lnTo>
                    <a:pt x="2964" y="3334"/>
                  </a:lnTo>
                  <a:lnTo>
                    <a:pt x="2627" y="3502"/>
                  </a:lnTo>
                  <a:lnTo>
                    <a:pt x="2324" y="3570"/>
                  </a:lnTo>
                  <a:lnTo>
                    <a:pt x="1987" y="3603"/>
                  </a:lnTo>
                  <a:lnTo>
                    <a:pt x="1651" y="3603"/>
                  </a:lnTo>
                  <a:lnTo>
                    <a:pt x="1348" y="3570"/>
                  </a:lnTo>
                  <a:lnTo>
                    <a:pt x="1112" y="3502"/>
                  </a:lnTo>
                  <a:lnTo>
                    <a:pt x="944" y="3435"/>
                  </a:lnTo>
                  <a:lnTo>
                    <a:pt x="775" y="3334"/>
                  </a:lnTo>
                  <a:lnTo>
                    <a:pt x="641" y="3199"/>
                  </a:lnTo>
                  <a:lnTo>
                    <a:pt x="506" y="3031"/>
                  </a:lnTo>
                  <a:lnTo>
                    <a:pt x="405" y="2863"/>
                  </a:lnTo>
                  <a:lnTo>
                    <a:pt x="338" y="2694"/>
                  </a:lnTo>
                  <a:lnTo>
                    <a:pt x="270" y="2459"/>
                  </a:lnTo>
                  <a:lnTo>
                    <a:pt x="237" y="2122"/>
                  </a:lnTo>
                  <a:lnTo>
                    <a:pt x="237" y="1785"/>
                  </a:lnTo>
                  <a:lnTo>
                    <a:pt x="338" y="1449"/>
                  </a:lnTo>
                  <a:lnTo>
                    <a:pt x="439" y="1146"/>
                  </a:lnTo>
                  <a:lnTo>
                    <a:pt x="641" y="876"/>
                  </a:lnTo>
                  <a:lnTo>
                    <a:pt x="843" y="674"/>
                  </a:lnTo>
                  <a:lnTo>
                    <a:pt x="1112" y="472"/>
                  </a:lnTo>
                  <a:lnTo>
                    <a:pt x="1415" y="338"/>
                  </a:lnTo>
                  <a:lnTo>
                    <a:pt x="1482" y="338"/>
                  </a:lnTo>
                  <a:lnTo>
                    <a:pt x="1785" y="304"/>
                  </a:lnTo>
                  <a:lnTo>
                    <a:pt x="2088" y="270"/>
                  </a:lnTo>
                  <a:close/>
                  <a:moveTo>
                    <a:pt x="1987" y="1"/>
                  </a:moveTo>
                  <a:lnTo>
                    <a:pt x="1651" y="35"/>
                  </a:lnTo>
                  <a:lnTo>
                    <a:pt x="1449" y="68"/>
                  </a:lnTo>
                  <a:lnTo>
                    <a:pt x="1280" y="136"/>
                  </a:lnTo>
                  <a:lnTo>
                    <a:pt x="1112" y="203"/>
                  </a:lnTo>
                  <a:lnTo>
                    <a:pt x="944" y="270"/>
                  </a:lnTo>
                  <a:lnTo>
                    <a:pt x="775" y="405"/>
                  </a:lnTo>
                  <a:lnTo>
                    <a:pt x="641" y="506"/>
                  </a:lnTo>
                  <a:lnTo>
                    <a:pt x="405" y="809"/>
                  </a:lnTo>
                  <a:lnTo>
                    <a:pt x="203" y="1112"/>
                  </a:lnTo>
                  <a:lnTo>
                    <a:pt x="68" y="1482"/>
                  </a:lnTo>
                  <a:lnTo>
                    <a:pt x="1" y="1886"/>
                  </a:lnTo>
                  <a:lnTo>
                    <a:pt x="1" y="2290"/>
                  </a:lnTo>
                  <a:lnTo>
                    <a:pt x="35" y="2526"/>
                  </a:lnTo>
                  <a:lnTo>
                    <a:pt x="68" y="2762"/>
                  </a:lnTo>
                  <a:lnTo>
                    <a:pt x="136" y="2964"/>
                  </a:lnTo>
                  <a:lnTo>
                    <a:pt x="237" y="3166"/>
                  </a:lnTo>
                  <a:lnTo>
                    <a:pt x="371" y="3300"/>
                  </a:lnTo>
                  <a:lnTo>
                    <a:pt x="506" y="3435"/>
                  </a:lnTo>
                  <a:lnTo>
                    <a:pt x="674" y="3570"/>
                  </a:lnTo>
                  <a:lnTo>
                    <a:pt x="843" y="3671"/>
                  </a:lnTo>
                  <a:lnTo>
                    <a:pt x="1011" y="3738"/>
                  </a:lnTo>
                  <a:lnTo>
                    <a:pt x="1213" y="3805"/>
                  </a:lnTo>
                  <a:lnTo>
                    <a:pt x="1617" y="3873"/>
                  </a:lnTo>
                  <a:lnTo>
                    <a:pt x="2055" y="3873"/>
                  </a:lnTo>
                  <a:lnTo>
                    <a:pt x="2526" y="3805"/>
                  </a:lnTo>
                  <a:lnTo>
                    <a:pt x="2728" y="3772"/>
                  </a:lnTo>
                  <a:lnTo>
                    <a:pt x="2930" y="3671"/>
                  </a:lnTo>
                  <a:lnTo>
                    <a:pt x="3132" y="3570"/>
                  </a:lnTo>
                  <a:lnTo>
                    <a:pt x="3300" y="3469"/>
                  </a:lnTo>
                  <a:lnTo>
                    <a:pt x="3435" y="3300"/>
                  </a:lnTo>
                  <a:lnTo>
                    <a:pt x="3570" y="3166"/>
                  </a:lnTo>
                  <a:lnTo>
                    <a:pt x="3704" y="2997"/>
                  </a:lnTo>
                  <a:lnTo>
                    <a:pt x="3805" y="2795"/>
                  </a:lnTo>
                  <a:lnTo>
                    <a:pt x="3873" y="2627"/>
                  </a:lnTo>
                  <a:lnTo>
                    <a:pt x="3940" y="2425"/>
                  </a:lnTo>
                  <a:lnTo>
                    <a:pt x="3974" y="2223"/>
                  </a:lnTo>
                  <a:lnTo>
                    <a:pt x="4007" y="2021"/>
                  </a:lnTo>
                  <a:lnTo>
                    <a:pt x="4007" y="1785"/>
                  </a:lnTo>
                  <a:lnTo>
                    <a:pt x="3974" y="1583"/>
                  </a:lnTo>
                  <a:lnTo>
                    <a:pt x="3940" y="1381"/>
                  </a:lnTo>
                  <a:lnTo>
                    <a:pt x="3906" y="1179"/>
                  </a:lnTo>
                  <a:lnTo>
                    <a:pt x="3738" y="876"/>
                  </a:lnTo>
                  <a:lnTo>
                    <a:pt x="3536" y="607"/>
                  </a:lnTo>
                  <a:lnTo>
                    <a:pt x="3267" y="371"/>
                  </a:lnTo>
                  <a:lnTo>
                    <a:pt x="2997" y="203"/>
                  </a:lnTo>
                  <a:lnTo>
                    <a:pt x="2661" y="68"/>
                  </a:lnTo>
                  <a:lnTo>
                    <a:pt x="2324"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17"/>
            <p:cNvSpPr/>
            <p:nvPr/>
          </p:nvSpPr>
          <p:spPr>
            <a:xfrm>
              <a:off x="305052" y="1677937"/>
              <a:ext cx="1538677" cy="673192"/>
            </a:xfrm>
            <a:custGeom>
              <a:avLst/>
              <a:gdLst/>
              <a:ahLst/>
              <a:cxnLst/>
              <a:rect l="l" t="t" r="r" b="b"/>
              <a:pathLst>
                <a:path w="23165" h="10135" extrusionOk="0">
                  <a:moveTo>
                    <a:pt x="3603" y="304"/>
                  </a:moveTo>
                  <a:lnTo>
                    <a:pt x="3940" y="337"/>
                  </a:lnTo>
                  <a:lnTo>
                    <a:pt x="4647" y="472"/>
                  </a:lnTo>
                  <a:lnTo>
                    <a:pt x="5219" y="607"/>
                  </a:lnTo>
                  <a:lnTo>
                    <a:pt x="6397" y="775"/>
                  </a:lnTo>
                  <a:lnTo>
                    <a:pt x="7576" y="977"/>
                  </a:lnTo>
                  <a:lnTo>
                    <a:pt x="7340" y="1112"/>
                  </a:lnTo>
                  <a:lnTo>
                    <a:pt x="7138" y="1213"/>
                  </a:lnTo>
                  <a:lnTo>
                    <a:pt x="6667" y="1482"/>
                  </a:lnTo>
                  <a:lnTo>
                    <a:pt x="6330" y="1348"/>
                  </a:lnTo>
                  <a:lnTo>
                    <a:pt x="5926" y="1246"/>
                  </a:lnTo>
                  <a:lnTo>
                    <a:pt x="5522" y="1179"/>
                  </a:lnTo>
                  <a:lnTo>
                    <a:pt x="5152" y="1145"/>
                  </a:lnTo>
                  <a:lnTo>
                    <a:pt x="5084" y="1112"/>
                  </a:lnTo>
                  <a:lnTo>
                    <a:pt x="4849" y="910"/>
                  </a:lnTo>
                  <a:lnTo>
                    <a:pt x="4546" y="741"/>
                  </a:lnTo>
                  <a:lnTo>
                    <a:pt x="4276" y="640"/>
                  </a:lnTo>
                  <a:lnTo>
                    <a:pt x="3973" y="539"/>
                  </a:lnTo>
                  <a:lnTo>
                    <a:pt x="3637" y="506"/>
                  </a:lnTo>
                  <a:lnTo>
                    <a:pt x="3334" y="472"/>
                  </a:lnTo>
                  <a:lnTo>
                    <a:pt x="2997" y="472"/>
                  </a:lnTo>
                  <a:lnTo>
                    <a:pt x="2694" y="506"/>
                  </a:lnTo>
                  <a:lnTo>
                    <a:pt x="2829" y="438"/>
                  </a:lnTo>
                  <a:lnTo>
                    <a:pt x="2963" y="371"/>
                  </a:lnTo>
                  <a:lnTo>
                    <a:pt x="3266" y="304"/>
                  </a:lnTo>
                  <a:close/>
                  <a:moveTo>
                    <a:pt x="2559" y="640"/>
                  </a:moveTo>
                  <a:lnTo>
                    <a:pt x="2593" y="741"/>
                  </a:lnTo>
                  <a:lnTo>
                    <a:pt x="2627" y="775"/>
                  </a:lnTo>
                  <a:lnTo>
                    <a:pt x="3502" y="775"/>
                  </a:lnTo>
                  <a:lnTo>
                    <a:pt x="3771" y="809"/>
                  </a:lnTo>
                  <a:lnTo>
                    <a:pt x="4007" y="876"/>
                  </a:lnTo>
                  <a:lnTo>
                    <a:pt x="4276" y="943"/>
                  </a:lnTo>
                  <a:lnTo>
                    <a:pt x="4512" y="1044"/>
                  </a:lnTo>
                  <a:lnTo>
                    <a:pt x="4748" y="1179"/>
                  </a:lnTo>
                  <a:lnTo>
                    <a:pt x="4815" y="1213"/>
                  </a:lnTo>
                  <a:lnTo>
                    <a:pt x="4815" y="1280"/>
                  </a:lnTo>
                  <a:lnTo>
                    <a:pt x="4882" y="1348"/>
                  </a:lnTo>
                  <a:lnTo>
                    <a:pt x="4983" y="1348"/>
                  </a:lnTo>
                  <a:lnTo>
                    <a:pt x="5152" y="1583"/>
                  </a:lnTo>
                  <a:lnTo>
                    <a:pt x="5320" y="1819"/>
                  </a:lnTo>
                  <a:lnTo>
                    <a:pt x="5421" y="2088"/>
                  </a:lnTo>
                  <a:lnTo>
                    <a:pt x="5522" y="2358"/>
                  </a:lnTo>
                  <a:lnTo>
                    <a:pt x="5589" y="2661"/>
                  </a:lnTo>
                  <a:lnTo>
                    <a:pt x="5623" y="2930"/>
                  </a:lnTo>
                  <a:lnTo>
                    <a:pt x="5690" y="3502"/>
                  </a:lnTo>
                  <a:lnTo>
                    <a:pt x="5690" y="3805"/>
                  </a:lnTo>
                  <a:lnTo>
                    <a:pt x="5657" y="4108"/>
                  </a:lnTo>
                  <a:lnTo>
                    <a:pt x="5623" y="4411"/>
                  </a:lnTo>
                  <a:lnTo>
                    <a:pt x="5522" y="4681"/>
                  </a:lnTo>
                  <a:lnTo>
                    <a:pt x="5421" y="4950"/>
                  </a:lnTo>
                  <a:lnTo>
                    <a:pt x="5253" y="5186"/>
                  </a:lnTo>
                  <a:lnTo>
                    <a:pt x="5051" y="5421"/>
                  </a:lnTo>
                  <a:lnTo>
                    <a:pt x="4815" y="5590"/>
                  </a:lnTo>
                  <a:lnTo>
                    <a:pt x="4613" y="5724"/>
                  </a:lnTo>
                  <a:lnTo>
                    <a:pt x="4377" y="5825"/>
                  </a:lnTo>
                  <a:lnTo>
                    <a:pt x="4108" y="5893"/>
                  </a:lnTo>
                  <a:lnTo>
                    <a:pt x="3872" y="5960"/>
                  </a:lnTo>
                  <a:lnTo>
                    <a:pt x="3334" y="5994"/>
                  </a:lnTo>
                  <a:lnTo>
                    <a:pt x="2829" y="5994"/>
                  </a:lnTo>
                  <a:lnTo>
                    <a:pt x="2559" y="5960"/>
                  </a:lnTo>
                  <a:lnTo>
                    <a:pt x="2290" y="5926"/>
                  </a:lnTo>
                  <a:lnTo>
                    <a:pt x="2054" y="5825"/>
                  </a:lnTo>
                  <a:lnTo>
                    <a:pt x="1819" y="5724"/>
                  </a:lnTo>
                  <a:lnTo>
                    <a:pt x="1617" y="5623"/>
                  </a:lnTo>
                  <a:lnTo>
                    <a:pt x="1381" y="5489"/>
                  </a:lnTo>
                  <a:lnTo>
                    <a:pt x="1213" y="5320"/>
                  </a:lnTo>
                  <a:lnTo>
                    <a:pt x="1011" y="5152"/>
                  </a:lnTo>
                  <a:lnTo>
                    <a:pt x="842" y="4950"/>
                  </a:lnTo>
                  <a:lnTo>
                    <a:pt x="708" y="4748"/>
                  </a:lnTo>
                  <a:lnTo>
                    <a:pt x="573" y="4546"/>
                  </a:lnTo>
                  <a:lnTo>
                    <a:pt x="472" y="4310"/>
                  </a:lnTo>
                  <a:lnTo>
                    <a:pt x="371" y="4075"/>
                  </a:lnTo>
                  <a:lnTo>
                    <a:pt x="304" y="3839"/>
                  </a:lnTo>
                  <a:lnTo>
                    <a:pt x="270" y="3570"/>
                  </a:lnTo>
                  <a:lnTo>
                    <a:pt x="236" y="3300"/>
                  </a:lnTo>
                  <a:lnTo>
                    <a:pt x="270" y="3065"/>
                  </a:lnTo>
                  <a:lnTo>
                    <a:pt x="270" y="2829"/>
                  </a:lnTo>
                  <a:lnTo>
                    <a:pt x="337" y="2593"/>
                  </a:lnTo>
                  <a:lnTo>
                    <a:pt x="405" y="2358"/>
                  </a:lnTo>
                  <a:lnTo>
                    <a:pt x="506" y="2156"/>
                  </a:lnTo>
                  <a:lnTo>
                    <a:pt x="640" y="1954"/>
                  </a:lnTo>
                  <a:lnTo>
                    <a:pt x="775" y="1752"/>
                  </a:lnTo>
                  <a:lnTo>
                    <a:pt x="943" y="1583"/>
                  </a:lnTo>
                  <a:lnTo>
                    <a:pt x="1280" y="1280"/>
                  </a:lnTo>
                  <a:lnTo>
                    <a:pt x="1684" y="1011"/>
                  </a:lnTo>
                  <a:lnTo>
                    <a:pt x="2122" y="809"/>
                  </a:lnTo>
                  <a:lnTo>
                    <a:pt x="2559" y="640"/>
                  </a:lnTo>
                  <a:close/>
                  <a:moveTo>
                    <a:pt x="5387" y="1449"/>
                  </a:moveTo>
                  <a:lnTo>
                    <a:pt x="6061" y="1550"/>
                  </a:lnTo>
                  <a:lnTo>
                    <a:pt x="6364" y="1651"/>
                  </a:lnTo>
                  <a:lnTo>
                    <a:pt x="6700" y="1752"/>
                  </a:lnTo>
                  <a:lnTo>
                    <a:pt x="6633" y="2055"/>
                  </a:lnTo>
                  <a:lnTo>
                    <a:pt x="6566" y="2391"/>
                  </a:lnTo>
                  <a:lnTo>
                    <a:pt x="6498" y="3031"/>
                  </a:lnTo>
                  <a:lnTo>
                    <a:pt x="6263" y="3974"/>
                  </a:lnTo>
                  <a:lnTo>
                    <a:pt x="6027" y="4916"/>
                  </a:lnTo>
                  <a:lnTo>
                    <a:pt x="5892" y="5287"/>
                  </a:lnTo>
                  <a:lnTo>
                    <a:pt x="5825" y="5623"/>
                  </a:lnTo>
                  <a:lnTo>
                    <a:pt x="5791" y="5994"/>
                  </a:lnTo>
                  <a:lnTo>
                    <a:pt x="5791" y="6128"/>
                  </a:lnTo>
                  <a:lnTo>
                    <a:pt x="5825" y="6297"/>
                  </a:lnTo>
                  <a:lnTo>
                    <a:pt x="5724" y="6229"/>
                  </a:lnTo>
                  <a:lnTo>
                    <a:pt x="5589" y="6196"/>
                  </a:lnTo>
                  <a:lnTo>
                    <a:pt x="5320" y="6196"/>
                  </a:lnTo>
                  <a:lnTo>
                    <a:pt x="5185" y="6162"/>
                  </a:lnTo>
                  <a:lnTo>
                    <a:pt x="5051" y="6128"/>
                  </a:lnTo>
                  <a:lnTo>
                    <a:pt x="4748" y="5994"/>
                  </a:lnTo>
                  <a:lnTo>
                    <a:pt x="4983" y="5893"/>
                  </a:lnTo>
                  <a:lnTo>
                    <a:pt x="5185" y="5724"/>
                  </a:lnTo>
                  <a:lnTo>
                    <a:pt x="5387" y="5489"/>
                  </a:lnTo>
                  <a:lnTo>
                    <a:pt x="5589" y="5253"/>
                  </a:lnTo>
                  <a:lnTo>
                    <a:pt x="5724" y="4984"/>
                  </a:lnTo>
                  <a:lnTo>
                    <a:pt x="5825" y="4714"/>
                  </a:lnTo>
                  <a:lnTo>
                    <a:pt x="5892" y="4445"/>
                  </a:lnTo>
                  <a:lnTo>
                    <a:pt x="5960" y="4142"/>
                  </a:lnTo>
                  <a:lnTo>
                    <a:pt x="5960" y="3839"/>
                  </a:lnTo>
                  <a:lnTo>
                    <a:pt x="5960" y="3502"/>
                  </a:lnTo>
                  <a:lnTo>
                    <a:pt x="5926" y="2964"/>
                  </a:lnTo>
                  <a:lnTo>
                    <a:pt x="5825" y="2425"/>
                  </a:lnTo>
                  <a:lnTo>
                    <a:pt x="5758" y="2156"/>
                  </a:lnTo>
                  <a:lnTo>
                    <a:pt x="5657" y="1920"/>
                  </a:lnTo>
                  <a:lnTo>
                    <a:pt x="5522" y="1651"/>
                  </a:lnTo>
                  <a:lnTo>
                    <a:pt x="5387" y="1449"/>
                  </a:lnTo>
                  <a:close/>
                  <a:moveTo>
                    <a:pt x="4411" y="6128"/>
                  </a:moveTo>
                  <a:lnTo>
                    <a:pt x="4546" y="6229"/>
                  </a:lnTo>
                  <a:lnTo>
                    <a:pt x="4680" y="6263"/>
                  </a:lnTo>
                  <a:lnTo>
                    <a:pt x="5017" y="6364"/>
                  </a:lnTo>
                  <a:lnTo>
                    <a:pt x="5219" y="6431"/>
                  </a:lnTo>
                  <a:lnTo>
                    <a:pt x="5421" y="6431"/>
                  </a:lnTo>
                  <a:lnTo>
                    <a:pt x="5522" y="6465"/>
                  </a:lnTo>
                  <a:lnTo>
                    <a:pt x="5488" y="6499"/>
                  </a:lnTo>
                  <a:lnTo>
                    <a:pt x="5387" y="6633"/>
                  </a:lnTo>
                  <a:lnTo>
                    <a:pt x="5320" y="6835"/>
                  </a:lnTo>
                  <a:lnTo>
                    <a:pt x="5253" y="6869"/>
                  </a:lnTo>
                  <a:lnTo>
                    <a:pt x="5118" y="6835"/>
                  </a:lnTo>
                  <a:lnTo>
                    <a:pt x="4849" y="6802"/>
                  </a:lnTo>
                  <a:lnTo>
                    <a:pt x="4546" y="6701"/>
                  </a:lnTo>
                  <a:lnTo>
                    <a:pt x="3906" y="6566"/>
                  </a:lnTo>
                  <a:lnTo>
                    <a:pt x="3603" y="6465"/>
                  </a:lnTo>
                  <a:lnTo>
                    <a:pt x="3468" y="6398"/>
                  </a:lnTo>
                  <a:lnTo>
                    <a:pt x="3300" y="6330"/>
                  </a:lnTo>
                  <a:lnTo>
                    <a:pt x="3872" y="6263"/>
                  </a:lnTo>
                  <a:lnTo>
                    <a:pt x="4142" y="6196"/>
                  </a:lnTo>
                  <a:lnTo>
                    <a:pt x="4411" y="6128"/>
                  </a:lnTo>
                  <a:close/>
                  <a:moveTo>
                    <a:pt x="15926" y="8653"/>
                  </a:moveTo>
                  <a:lnTo>
                    <a:pt x="16936" y="8822"/>
                  </a:lnTo>
                  <a:lnTo>
                    <a:pt x="16902" y="8855"/>
                  </a:lnTo>
                  <a:lnTo>
                    <a:pt x="16801" y="8923"/>
                  </a:lnTo>
                  <a:lnTo>
                    <a:pt x="16666" y="8956"/>
                  </a:lnTo>
                  <a:lnTo>
                    <a:pt x="16431" y="8956"/>
                  </a:lnTo>
                  <a:lnTo>
                    <a:pt x="16296" y="8923"/>
                  </a:lnTo>
                  <a:lnTo>
                    <a:pt x="16161" y="8855"/>
                  </a:lnTo>
                  <a:lnTo>
                    <a:pt x="16027" y="8754"/>
                  </a:lnTo>
                  <a:lnTo>
                    <a:pt x="15926" y="8653"/>
                  </a:lnTo>
                  <a:close/>
                  <a:moveTo>
                    <a:pt x="20572" y="5051"/>
                  </a:moveTo>
                  <a:lnTo>
                    <a:pt x="20875" y="5085"/>
                  </a:lnTo>
                  <a:lnTo>
                    <a:pt x="21178" y="5152"/>
                  </a:lnTo>
                  <a:lnTo>
                    <a:pt x="21481" y="5253"/>
                  </a:lnTo>
                  <a:lnTo>
                    <a:pt x="21750" y="5421"/>
                  </a:lnTo>
                  <a:lnTo>
                    <a:pt x="22019" y="5623"/>
                  </a:lnTo>
                  <a:lnTo>
                    <a:pt x="22255" y="5825"/>
                  </a:lnTo>
                  <a:lnTo>
                    <a:pt x="22491" y="6095"/>
                  </a:lnTo>
                  <a:lnTo>
                    <a:pt x="22659" y="6398"/>
                  </a:lnTo>
                  <a:lnTo>
                    <a:pt x="22760" y="6633"/>
                  </a:lnTo>
                  <a:lnTo>
                    <a:pt x="22861" y="6903"/>
                  </a:lnTo>
                  <a:lnTo>
                    <a:pt x="22895" y="7138"/>
                  </a:lnTo>
                  <a:lnTo>
                    <a:pt x="22928" y="7408"/>
                  </a:lnTo>
                  <a:lnTo>
                    <a:pt x="22895" y="7677"/>
                  </a:lnTo>
                  <a:lnTo>
                    <a:pt x="22861" y="7913"/>
                  </a:lnTo>
                  <a:lnTo>
                    <a:pt x="22794" y="8182"/>
                  </a:lnTo>
                  <a:lnTo>
                    <a:pt x="22726" y="8418"/>
                  </a:lnTo>
                  <a:lnTo>
                    <a:pt x="22592" y="8653"/>
                  </a:lnTo>
                  <a:lnTo>
                    <a:pt x="22457" y="8855"/>
                  </a:lnTo>
                  <a:lnTo>
                    <a:pt x="22289" y="9091"/>
                  </a:lnTo>
                  <a:lnTo>
                    <a:pt x="22120" y="9259"/>
                  </a:lnTo>
                  <a:lnTo>
                    <a:pt x="21918" y="9428"/>
                  </a:lnTo>
                  <a:lnTo>
                    <a:pt x="21716" y="9596"/>
                  </a:lnTo>
                  <a:lnTo>
                    <a:pt x="21481" y="9731"/>
                  </a:lnTo>
                  <a:lnTo>
                    <a:pt x="21245" y="9832"/>
                  </a:lnTo>
                  <a:lnTo>
                    <a:pt x="20875" y="9933"/>
                  </a:lnTo>
                  <a:lnTo>
                    <a:pt x="20504" y="9967"/>
                  </a:lnTo>
                  <a:lnTo>
                    <a:pt x="20134" y="9933"/>
                  </a:lnTo>
                  <a:lnTo>
                    <a:pt x="19764" y="9866"/>
                  </a:lnTo>
                  <a:lnTo>
                    <a:pt x="19427" y="9731"/>
                  </a:lnTo>
                  <a:lnTo>
                    <a:pt x="19124" y="9529"/>
                  </a:lnTo>
                  <a:lnTo>
                    <a:pt x="18821" y="9293"/>
                  </a:lnTo>
                  <a:lnTo>
                    <a:pt x="18585" y="9057"/>
                  </a:lnTo>
                  <a:lnTo>
                    <a:pt x="18619" y="8990"/>
                  </a:lnTo>
                  <a:lnTo>
                    <a:pt x="18585" y="8923"/>
                  </a:lnTo>
                  <a:lnTo>
                    <a:pt x="18585" y="8889"/>
                  </a:lnTo>
                  <a:lnTo>
                    <a:pt x="18518" y="8855"/>
                  </a:lnTo>
                  <a:lnTo>
                    <a:pt x="18451" y="8822"/>
                  </a:lnTo>
                  <a:lnTo>
                    <a:pt x="18316" y="8586"/>
                  </a:lnTo>
                  <a:lnTo>
                    <a:pt x="18181" y="8350"/>
                  </a:lnTo>
                  <a:lnTo>
                    <a:pt x="18114" y="8047"/>
                  </a:lnTo>
                  <a:lnTo>
                    <a:pt x="18080" y="7778"/>
                  </a:lnTo>
                  <a:lnTo>
                    <a:pt x="18080" y="7509"/>
                  </a:lnTo>
                  <a:lnTo>
                    <a:pt x="18114" y="7239"/>
                  </a:lnTo>
                  <a:lnTo>
                    <a:pt x="18148" y="7004"/>
                  </a:lnTo>
                  <a:lnTo>
                    <a:pt x="18249" y="6768"/>
                  </a:lnTo>
                  <a:lnTo>
                    <a:pt x="18350" y="6532"/>
                  </a:lnTo>
                  <a:lnTo>
                    <a:pt x="18484" y="6330"/>
                  </a:lnTo>
                  <a:lnTo>
                    <a:pt x="18619" y="6128"/>
                  </a:lnTo>
                  <a:lnTo>
                    <a:pt x="18787" y="5960"/>
                  </a:lnTo>
                  <a:lnTo>
                    <a:pt x="18989" y="5792"/>
                  </a:lnTo>
                  <a:lnTo>
                    <a:pt x="19191" y="5623"/>
                  </a:lnTo>
                  <a:lnTo>
                    <a:pt x="19393" y="5489"/>
                  </a:lnTo>
                  <a:lnTo>
                    <a:pt x="19629" y="5354"/>
                  </a:lnTo>
                  <a:lnTo>
                    <a:pt x="19865" y="5253"/>
                  </a:lnTo>
                  <a:lnTo>
                    <a:pt x="20100" y="5186"/>
                  </a:lnTo>
                  <a:lnTo>
                    <a:pt x="20336" y="5118"/>
                  </a:lnTo>
                  <a:lnTo>
                    <a:pt x="20572" y="5051"/>
                  </a:lnTo>
                  <a:close/>
                  <a:moveTo>
                    <a:pt x="4680" y="1"/>
                  </a:moveTo>
                  <a:lnTo>
                    <a:pt x="4512" y="34"/>
                  </a:lnTo>
                  <a:lnTo>
                    <a:pt x="4377" y="68"/>
                  </a:lnTo>
                  <a:lnTo>
                    <a:pt x="4344" y="135"/>
                  </a:lnTo>
                  <a:lnTo>
                    <a:pt x="4344" y="169"/>
                  </a:lnTo>
                  <a:lnTo>
                    <a:pt x="4377" y="236"/>
                  </a:lnTo>
                  <a:lnTo>
                    <a:pt x="4243" y="236"/>
                  </a:lnTo>
                  <a:lnTo>
                    <a:pt x="3839" y="135"/>
                  </a:lnTo>
                  <a:lnTo>
                    <a:pt x="3536" y="102"/>
                  </a:lnTo>
                  <a:lnTo>
                    <a:pt x="3233" y="68"/>
                  </a:lnTo>
                  <a:lnTo>
                    <a:pt x="2930" y="68"/>
                  </a:lnTo>
                  <a:lnTo>
                    <a:pt x="2829" y="102"/>
                  </a:lnTo>
                  <a:lnTo>
                    <a:pt x="2728" y="135"/>
                  </a:lnTo>
                  <a:lnTo>
                    <a:pt x="2627" y="203"/>
                  </a:lnTo>
                  <a:lnTo>
                    <a:pt x="2559" y="270"/>
                  </a:lnTo>
                  <a:lnTo>
                    <a:pt x="2526" y="371"/>
                  </a:lnTo>
                  <a:lnTo>
                    <a:pt x="2526" y="472"/>
                  </a:lnTo>
                  <a:lnTo>
                    <a:pt x="2256" y="539"/>
                  </a:lnTo>
                  <a:lnTo>
                    <a:pt x="2021" y="573"/>
                  </a:lnTo>
                  <a:lnTo>
                    <a:pt x="1785" y="674"/>
                  </a:lnTo>
                  <a:lnTo>
                    <a:pt x="1549" y="775"/>
                  </a:lnTo>
                  <a:lnTo>
                    <a:pt x="1314" y="910"/>
                  </a:lnTo>
                  <a:lnTo>
                    <a:pt x="1112" y="1078"/>
                  </a:lnTo>
                  <a:lnTo>
                    <a:pt x="910" y="1246"/>
                  </a:lnTo>
                  <a:lnTo>
                    <a:pt x="741" y="1415"/>
                  </a:lnTo>
                  <a:lnTo>
                    <a:pt x="573" y="1617"/>
                  </a:lnTo>
                  <a:lnTo>
                    <a:pt x="438" y="1819"/>
                  </a:lnTo>
                  <a:lnTo>
                    <a:pt x="304" y="2055"/>
                  </a:lnTo>
                  <a:lnTo>
                    <a:pt x="203" y="2290"/>
                  </a:lnTo>
                  <a:lnTo>
                    <a:pt x="135" y="2526"/>
                  </a:lnTo>
                  <a:lnTo>
                    <a:pt x="68" y="2795"/>
                  </a:lnTo>
                  <a:lnTo>
                    <a:pt x="34" y="3065"/>
                  </a:lnTo>
                  <a:lnTo>
                    <a:pt x="1" y="3300"/>
                  </a:lnTo>
                  <a:lnTo>
                    <a:pt x="1" y="3603"/>
                  </a:lnTo>
                  <a:lnTo>
                    <a:pt x="34" y="3906"/>
                  </a:lnTo>
                  <a:lnTo>
                    <a:pt x="102" y="4176"/>
                  </a:lnTo>
                  <a:lnTo>
                    <a:pt x="203" y="4445"/>
                  </a:lnTo>
                  <a:lnTo>
                    <a:pt x="304" y="4681"/>
                  </a:lnTo>
                  <a:lnTo>
                    <a:pt x="472" y="4950"/>
                  </a:lnTo>
                  <a:lnTo>
                    <a:pt x="640" y="5152"/>
                  </a:lnTo>
                  <a:lnTo>
                    <a:pt x="809" y="5354"/>
                  </a:lnTo>
                  <a:lnTo>
                    <a:pt x="1011" y="5556"/>
                  </a:lnTo>
                  <a:lnTo>
                    <a:pt x="1246" y="5724"/>
                  </a:lnTo>
                  <a:lnTo>
                    <a:pt x="1482" y="5859"/>
                  </a:lnTo>
                  <a:lnTo>
                    <a:pt x="1718" y="5994"/>
                  </a:lnTo>
                  <a:lnTo>
                    <a:pt x="1987" y="6095"/>
                  </a:lnTo>
                  <a:lnTo>
                    <a:pt x="2256" y="6196"/>
                  </a:lnTo>
                  <a:lnTo>
                    <a:pt x="2526" y="6263"/>
                  </a:lnTo>
                  <a:lnTo>
                    <a:pt x="2829" y="6297"/>
                  </a:lnTo>
                  <a:lnTo>
                    <a:pt x="3031" y="6330"/>
                  </a:lnTo>
                  <a:lnTo>
                    <a:pt x="2997" y="6330"/>
                  </a:lnTo>
                  <a:lnTo>
                    <a:pt x="2997" y="6398"/>
                  </a:lnTo>
                  <a:lnTo>
                    <a:pt x="3064" y="6465"/>
                  </a:lnTo>
                  <a:lnTo>
                    <a:pt x="3435" y="6667"/>
                  </a:lnTo>
                  <a:lnTo>
                    <a:pt x="3839" y="6802"/>
                  </a:lnTo>
                  <a:lnTo>
                    <a:pt x="4344" y="6936"/>
                  </a:lnTo>
                  <a:lnTo>
                    <a:pt x="4512" y="7004"/>
                  </a:lnTo>
                  <a:lnTo>
                    <a:pt x="4714" y="7071"/>
                  </a:lnTo>
                  <a:lnTo>
                    <a:pt x="4916" y="7105"/>
                  </a:lnTo>
                  <a:lnTo>
                    <a:pt x="5084" y="7138"/>
                  </a:lnTo>
                  <a:lnTo>
                    <a:pt x="5253" y="7138"/>
                  </a:lnTo>
                  <a:lnTo>
                    <a:pt x="5354" y="7105"/>
                  </a:lnTo>
                  <a:lnTo>
                    <a:pt x="5455" y="7037"/>
                  </a:lnTo>
                  <a:lnTo>
                    <a:pt x="5556" y="6903"/>
                  </a:lnTo>
                  <a:lnTo>
                    <a:pt x="5623" y="6768"/>
                  </a:lnTo>
                  <a:lnTo>
                    <a:pt x="5657" y="6566"/>
                  </a:lnTo>
                  <a:lnTo>
                    <a:pt x="5657" y="6499"/>
                  </a:lnTo>
                  <a:lnTo>
                    <a:pt x="5892" y="6600"/>
                  </a:lnTo>
                  <a:lnTo>
                    <a:pt x="5926" y="6600"/>
                  </a:lnTo>
                  <a:lnTo>
                    <a:pt x="5960" y="6566"/>
                  </a:lnTo>
                  <a:lnTo>
                    <a:pt x="5993" y="6532"/>
                  </a:lnTo>
                  <a:lnTo>
                    <a:pt x="5993" y="6499"/>
                  </a:lnTo>
                  <a:lnTo>
                    <a:pt x="6128" y="6600"/>
                  </a:lnTo>
                  <a:lnTo>
                    <a:pt x="6330" y="6701"/>
                  </a:lnTo>
                  <a:lnTo>
                    <a:pt x="6364" y="6701"/>
                  </a:lnTo>
                  <a:lnTo>
                    <a:pt x="7273" y="7004"/>
                  </a:lnTo>
                  <a:lnTo>
                    <a:pt x="8216" y="7273"/>
                  </a:lnTo>
                  <a:lnTo>
                    <a:pt x="9125" y="7509"/>
                  </a:lnTo>
                  <a:lnTo>
                    <a:pt x="10101" y="7711"/>
                  </a:lnTo>
                  <a:lnTo>
                    <a:pt x="11986" y="8081"/>
                  </a:lnTo>
                  <a:lnTo>
                    <a:pt x="13872" y="8384"/>
                  </a:lnTo>
                  <a:lnTo>
                    <a:pt x="13939" y="8384"/>
                  </a:lnTo>
                  <a:lnTo>
                    <a:pt x="13973" y="8350"/>
                  </a:lnTo>
                  <a:lnTo>
                    <a:pt x="14040" y="8283"/>
                  </a:lnTo>
                  <a:lnTo>
                    <a:pt x="14040" y="8216"/>
                  </a:lnTo>
                  <a:lnTo>
                    <a:pt x="14006" y="8182"/>
                  </a:lnTo>
                  <a:lnTo>
                    <a:pt x="13939" y="8148"/>
                  </a:lnTo>
                  <a:lnTo>
                    <a:pt x="12996" y="7980"/>
                  </a:lnTo>
                  <a:lnTo>
                    <a:pt x="12054" y="7812"/>
                  </a:lnTo>
                  <a:lnTo>
                    <a:pt x="10202" y="7408"/>
                  </a:lnTo>
                  <a:lnTo>
                    <a:pt x="8317" y="6970"/>
                  </a:lnTo>
                  <a:lnTo>
                    <a:pt x="6465" y="6532"/>
                  </a:lnTo>
                  <a:lnTo>
                    <a:pt x="6397" y="6499"/>
                  </a:lnTo>
                  <a:lnTo>
                    <a:pt x="6263" y="6398"/>
                  </a:lnTo>
                  <a:lnTo>
                    <a:pt x="6162" y="6297"/>
                  </a:lnTo>
                  <a:lnTo>
                    <a:pt x="6094" y="6162"/>
                  </a:lnTo>
                  <a:lnTo>
                    <a:pt x="6061" y="5960"/>
                  </a:lnTo>
                  <a:lnTo>
                    <a:pt x="6061" y="5792"/>
                  </a:lnTo>
                  <a:lnTo>
                    <a:pt x="6061" y="5556"/>
                  </a:lnTo>
                  <a:lnTo>
                    <a:pt x="6162" y="5118"/>
                  </a:lnTo>
                  <a:lnTo>
                    <a:pt x="6263" y="4647"/>
                  </a:lnTo>
                  <a:lnTo>
                    <a:pt x="6397" y="4209"/>
                  </a:lnTo>
                  <a:lnTo>
                    <a:pt x="6599" y="3570"/>
                  </a:lnTo>
                  <a:lnTo>
                    <a:pt x="6700" y="3132"/>
                  </a:lnTo>
                  <a:lnTo>
                    <a:pt x="6801" y="2661"/>
                  </a:lnTo>
                  <a:lnTo>
                    <a:pt x="6835" y="2156"/>
                  </a:lnTo>
                  <a:lnTo>
                    <a:pt x="6835" y="1920"/>
                  </a:lnTo>
                  <a:lnTo>
                    <a:pt x="6835" y="1718"/>
                  </a:lnTo>
                  <a:lnTo>
                    <a:pt x="6835" y="1651"/>
                  </a:lnTo>
                  <a:lnTo>
                    <a:pt x="6970" y="1785"/>
                  </a:lnTo>
                  <a:lnTo>
                    <a:pt x="7138" y="1886"/>
                  </a:lnTo>
                  <a:lnTo>
                    <a:pt x="7239" y="1886"/>
                  </a:lnTo>
                  <a:lnTo>
                    <a:pt x="7340" y="1920"/>
                  </a:lnTo>
                  <a:lnTo>
                    <a:pt x="7407" y="1886"/>
                  </a:lnTo>
                  <a:lnTo>
                    <a:pt x="7441" y="1819"/>
                  </a:lnTo>
                  <a:lnTo>
                    <a:pt x="7407" y="1752"/>
                  </a:lnTo>
                  <a:lnTo>
                    <a:pt x="7340" y="1718"/>
                  </a:lnTo>
                  <a:lnTo>
                    <a:pt x="7205" y="1684"/>
                  </a:lnTo>
                  <a:lnTo>
                    <a:pt x="7037" y="1651"/>
                  </a:lnTo>
                  <a:lnTo>
                    <a:pt x="6936" y="1583"/>
                  </a:lnTo>
                  <a:lnTo>
                    <a:pt x="7542" y="1280"/>
                  </a:lnTo>
                  <a:lnTo>
                    <a:pt x="7879" y="1145"/>
                  </a:lnTo>
                  <a:lnTo>
                    <a:pt x="8047" y="1112"/>
                  </a:lnTo>
                  <a:lnTo>
                    <a:pt x="8249" y="1112"/>
                  </a:lnTo>
                  <a:lnTo>
                    <a:pt x="8788" y="1145"/>
                  </a:lnTo>
                  <a:lnTo>
                    <a:pt x="9327" y="1246"/>
                  </a:lnTo>
                  <a:lnTo>
                    <a:pt x="10404" y="1449"/>
                  </a:lnTo>
                  <a:lnTo>
                    <a:pt x="11414" y="1651"/>
                  </a:lnTo>
                  <a:lnTo>
                    <a:pt x="12390" y="1886"/>
                  </a:lnTo>
                  <a:lnTo>
                    <a:pt x="14343" y="2358"/>
                  </a:lnTo>
                  <a:lnTo>
                    <a:pt x="14410" y="2492"/>
                  </a:lnTo>
                  <a:lnTo>
                    <a:pt x="14478" y="2627"/>
                  </a:lnTo>
                  <a:lnTo>
                    <a:pt x="14646" y="2896"/>
                  </a:lnTo>
                  <a:lnTo>
                    <a:pt x="14781" y="3098"/>
                  </a:lnTo>
                  <a:lnTo>
                    <a:pt x="14781" y="3098"/>
                  </a:lnTo>
                  <a:lnTo>
                    <a:pt x="14309" y="3065"/>
                  </a:lnTo>
                  <a:lnTo>
                    <a:pt x="14242" y="2863"/>
                  </a:lnTo>
                  <a:lnTo>
                    <a:pt x="14208" y="2795"/>
                  </a:lnTo>
                  <a:lnTo>
                    <a:pt x="14141" y="2728"/>
                  </a:lnTo>
                  <a:lnTo>
                    <a:pt x="14141" y="2627"/>
                  </a:lnTo>
                  <a:lnTo>
                    <a:pt x="14107" y="2593"/>
                  </a:lnTo>
                  <a:lnTo>
                    <a:pt x="14074" y="2593"/>
                  </a:lnTo>
                  <a:lnTo>
                    <a:pt x="12660" y="2290"/>
                  </a:lnTo>
                  <a:lnTo>
                    <a:pt x="11246" y="1987"/>
                  </a:lnTo>
                  <a:lnTo>
                    <a:pt x="10572" y="1785"/>
                  </a:lnTo>
                  <a:lnTo>
                    <a:pt x="9865" y="1583"/>
                  </a:lnTo>
                  <a:lnTo>
                    <a:pt x="9158" y="1415"/>
                  </a:lnTo>
                  <a:lnTo>
                    <a:pt x="8788" y="1348"/>
                  </a:lnTo>
                  <a:lnTo>
                    <a:pt x="8451" y="1314"/>
                  </a:lnTo>
                  <a:lnTo>
                    <a:pt x="8418" y="1314"/>
                  </a:lnTo>
                  <a:lnTo>
                    <a:pt x="8418" y="1348"/>
                  </a:lnTo>
                  <a:lnTo>
                    <a:pt x="8418" y="1381"/>
                  </a:lnTo>
                  <a:lnTo>
                    <a:pt x="8721" y="1516"/>
                  </a:lnTo>
                  <a:lnTo>
                    <a:pt x="9024" y="1651"/>
                  </a:lnTo>
                  <a:lnTo>
                    <a:pt x="9663" y="1853"/>
                  </a:lnTo>
                  <a:lnTo>
                    <a:pt x="10943" y="2122"/>
                  </a:lnTo>
                  <a:lnTo>
                    <a:pt x="12458" y="2492"/>
                  </a:lnTo>
                  <a:lnTo>
                    <a:pt x="14006" y="2795"/>
                  </a:lnTo>
                  <a:lnTo>
                    <a:pt x="14074" y="2964"/>
                  </a:lnTo>
                  <a:lnTo>
                    <a:pt x="14107" y="3166"/>
                  </a:lnTo>
                  <a:lnTo>
                    <a:pt x="14141" y="3233"/>
                  </a:lnTo>
                  <a:lnTo>
                    <a:pt x="14208" y="3267"/>
                  </a:lnTo>
                  <a:lnTo>
                    <a:pt x="14680" y="3334"/>
                  </a:lnTo>
                  <a:lnTo>
                    <a:pt x="15151" y="3401"/>
                  </a:lnTo>
                  <a:lnTo>
                    <a:pt x="15185" y="3435"/>
                  </a:lnTo>
                  <a:lnTo>
                    <a:pt x="15252" y="3469"/>
                  </a:lnTo>
                  <a:lnTo>
                    <a:pt x="15319" y="3435"/>
                  </a:lnTo>
                  <a:lnTo>
                    <a:pt x="15387" y="3469"/>
                  </a:lnTo>
                  <a:lnTo>
                    <a:pt x="15286" y="3704"/>
                  </a:lnTo>
                  <a:lnTo>
                    <a:pt x="15185" y="3940"/>
                  </a:lnTo>
                  <a:lnTo>
                    <a:pt x="15016" y="4479"/>
                  </a:lnTo>
                  <a:lnTo>
                    <a:pt x="14882" y="5017"/>
                  </a:lnTo>
                  <a:lnTo>
                    <a:pt x="14814" y="5556"/>
                  </a:lnTo>
                  <a:lnTo>
                    <a:pt x="14747" y="6095"/>
                  </a:lnTo>
                  <a:lnTo>
                    <a:pt x="14612" y="6970"/>
                  </a:lnTo>
                  <a:lnTo>
                    <a:pt x="14511" y="7408"/>
                  </a:lnTo>
                  <a:lnTo>
                    <a:pt x="14410" y="7778"/>
                  </a:lnTo>
                  <a:lnTo>
                    <a:pt x="14343" y="7913"/>
                  </a:lnTo>
                  <a:lnTo>
                    <a:pt x="14276" y="8014"/>
                  </a:lnTo>
                  <a:lnTo>
                    <a:pt x="14208" y="8081"/>
                  </a:lnTo>
                  <a:lnTo>
                    <a:pt x="14074" y="8081"/>
                  </a:lnTo>
                  <a:lnTo>
                    <a:pt x="14040" y="8115"/>
                  </a:lnTo>
                  <a:lnTo>
                    <a:pt x="14040" y="8148"/>
                  </a:lnTo>
                  <a:lnTo>
                    <a:pt x="14040" y="8182"/>
                  </a:lnTo>
                  <a:lnTo>
                    <a:pt x="14074" y="8283"/>
                  </a:lnTo>
                  <a:lnTo>
                    <a:pt x="14107" y="8317"/>
                  </a:lnTo>
                  <a:lnTo>
                    <a:pt x="14175" y="8317"/>
                  </a:lnTo>
                  <a:lnTo>
                    <a:pt x="14343" y="8283"/>
                  </a:lnTo>
                  <a:lnTo>
                    <a:pt x="14377" y="8317"/>
                  </a:lnTo>
                  <a:lnTo>
                    <a:pt x="14983" y="8485"/>
                  </a:lnTo>
                  <a:lnTo>
                    <a:pt x="15589" y="8586"/>
                  </a:lnTo>
                  <a:lnTo>
                    <a:pt x="15622" y="8721"/>
                  </a:lnTo>
                  <a:lnTo>
                    <a:pt x="15690" y="8855"/>
                  </a:lnTo>
                  <a:lnTo>
                    <a:pt x="15791" y="8956"/>
                  </a:lnTo>
                  <a:lnTo>
                    <a:pt x="15892" y="9057"/>
                  </a:lnTo>
                  <a:lnTo>
                    <a:pt x="16161" y="9226"/>
                  </a:lnTo>
                  <a:lnTo>
                    <a:pt x="16397" y="9293"/>
                  </a:lnTo>
                  <a:lnTo>
                    <a:pt x="16666" y="9293"/>
                  </a:lnTo>
                  <a:lnTo>
                    <a:pt x="16936" y="9226"/>
                  </a:lnTo>
                  <a:lnTo>
                    <a:pt x="17037" y="9158"/>
                  </a:lnTo>
                  <a:lnTo>
                    <a:pt x="17138" y="9057"/>
                  </a:lnTo>
                  <a:lnTo>
                    <a:pt x="17239" y="8990"/>
                  </a:lnTo>
                  <a:lnTo>
                    <a:pt x="17306" y="8855"/>
                  </a:lnTo>
                  <a:lnTo>
                    <a:pt x="18249" y="9057"/>
                  </a:lnTo>
                  <a:lnTo>
                    <a:pt x="18518" y="9360"/>
                  </a:lnTo>
                  <a:lnTo>
                    <a:pt x="18821" y="9630"/>
                  </a:lnTo>
                  <a:lnTo>
                    <a:pt x="19191" y="9832"/>
                  </a:lnTo>
                  <a:lnTo>
                    <a:pt x="19595" y="10000"/>
                  </a:lnTo>
                  <a:lnTo>
                    <a:pt x="20033" y="10101"/>
                  </a:lnTo>
                  <a:lnTo>
                    <a:pt x="20471" y="10135"/>
                  </a:lnTo>
                  <a:lnTo>
                    <a:pt x="20875" y="10135"/>
                  </a:lnTo>
                  <a:lnTo>
                    <a:pt x="21312" y="10068"/>
                  </a:lnTo>
                  <a:lnTo>
                    <a:pt x="21582" y="9967"/>
                  </a:lnTo>
                  <a:lnTo>
                    <a:pt x="21817" y="9832"/>
                  </a:lnTo>
                  <a:lnTo>
                    <a:pt x="22053" y="9697"/>
                  </a:lnTo>
                  <a:lnTo>
                    <a:pt x="22255" y="9495"/>
                  </a:lnTo>
                  <a:lnTo>
                    <a:pt x="22457" y="9293"/>
                  </a:lnTo>
                  <a:lnTo>
                    <a:pt x="22625" y="9091"/>
                  </a:lnTo>
                  <a:lnTo>
                    <a:pt x="22794" y="8855"/>
                  </a:lnTo>
                  <a:lnTo>
                    <a:pt x="22895" y="8586"/>
                  </a:lnTo>
                  <a:lnTo>
                    <a:pt x="22996" y="8350"/>
                  </a:lnTo>
                  <a:lnTo>
                    <a:pt x="23097" y="8081"/>
                  </a:lnTo>
                  <a:lnTo>
                    <a:pt x="23130" y="7778"/>
                  </a:lnTo>
                  <a:lnTo>
                    <a:pt x="23164" y="7509"/>
                  </a:lnTo>
                  <a:lnTo>
                    <a:pt x="23164" y="7239"/>
                  </a:lnTo>
                  <a:lnTo>
                    <a:pt x="23130" y="6970"/>
                  </a:lnTo>
                  <a:lnTo>
                    <a:pt x="23063" y="6701"/>
                  </a:lnTo>
                  <a:lnTo>
                    <a:pt x="22962" y="6431"/>
                  </a:lnTo>
                  <a:lnTo>
                    <a:pt x="22827" y="6196"/>
                  </a:lnTo>
                  <a:lnTo>
                    <a:pt x="22693" y="5960"/>
                  </a:lnTo>
                  <a:lnTo>
                    <a:pt x="22524" y="5758"/>
                  </a:lnTo>
                  <a:lnTo>
                    <a:pt x="22322" y="5556"/>
                  </a:lnTo>
                  <a:lnTo>
                    <a:pt x="22087" y="5354"/>
                  </a:lnTo>
                  <a:lnTo>
                    <a:pt x="21851" y="5186"/>
                  </a:lnTo>
                  <a:lnTo>
                    <a:pt x="21615" y="5051"/>
                  </a:lnTo>
                  <a:lnTo>
                    <a:pt x="21346" y="4916"/>
                  </a:lnTo>
                  <a:lnTo>
                    <a:pt x="21077" y="4849"/>
                  </a:lnTo>
                  <a:lnTo>
                    <a:pt x="20807" y="4782"/>
                  </a:lnTo>
                  <a:lnTo>
                    <a:pt x="20538" y="4748"/>
                  </a:lnTo>
                  <a:lnTo>
                    <a:pt x="20269" y="4748"/>
                  </a:lnTo>
                  <a:lnTo>
                    <a:pt x="20033" y="4815"/>
                  </a:lnTo>
                  <a:lnTo>
                    <a:pt x="19764" y="4916"/>
                  </a:lnTo>
                  <a:lnTo>
                    <a:pt x="19528" y="5085"/>
                  </a:lnTo>
                  <a:lnTo>
                    <a:pt x="19292" y="5287"/>
                  </a:lnTo>
                  <a:lnTo>
                    <a:pt x="18989" y="5489"/>
                  </a:lnTo>
                  <a:lnTo>
                    <a:pt x="18720" y="5724"/>
                  </a:lnTo>
                  <a:lnTo>
                    <a:pt x="18451" y="5994"/>
                  </a:lnTo>
                  <a:lnTo>
                    <a:pt x="18249" y="6297"/>
                  </a:lnTo>
                  <a:lnTo>
                    <a:pt x="18080" y="6633"/>
                  </a:lnTo>
                  <a:lnTo>
                    <a:pt x="17946" y="7004"/>
                  </a:lnTo>
                  <a:lnTo>
                    <a:pt x="17878" y="7374"/>
                  </a:lnTo>
                  <a:lnTo>
                    <a:pt x="17845" y="7778"/>
                  </a:lnTo>
                  <a:lnTo>
                    <a:pt x="17845" y="8047"/>
                  </a:lnTo>
                  <a:lnTo>
                    <a:pt x="17912" y="8283"/>
                  </a:lnTo>
                  <a:lnTo>
                    <a:pt x="17979" y="8519"/>
                  </a:lnTo>
                  <a:lnTo>
                    <a:pt x="18047" y="8754"/>
                  </a:lnTo>
                  <a:lnTo>
                    <a:pt x="17171" y="8552"/>
                  </a:lnTo>
                  <a:lnTo>
                    <a:pt x="16229" y="8384"/>
                  </a:lnTo>
                  <a:lnTo>
                    <a:pt x="15319" y="8249"/>
                  </a:lnTo>
                  <a:lnTo>
                    <a:pt x="14848" y="8216"/>
                  </a:lnTo>
                  <a:lnTo>
                    <a:pt x="14410" y="8216"/>
                  </a:lnTo>
                  <a:lnTo>
                    <a:pt x="14511" y="8081"/>
                  </a:lnTo>
                  <a:lnTo>
                    <a:pt x="14612" y="7913"/>
                  </a:lnTo>
                  <a:lnTo>
                    <a:pt x="14680" y="7744"/>
                  </a:lnTo>
                  <a:lnTo>
                    <a:pt x="14747" y="7509"/>
                  </a:lnTo>
                  <a:lnTo>
                    <a:pt x="14814" y="7105"/>
                  </a:lnTo>
                  <a:lnTo>
                    <a:pt x="14848" y="6768"/>
                  </a:lnTo>
                  <a:lnTo>
                    <a:pt x="14949" y="5960"/>
                  </a:lnTo>
                  <a:lnTo>
                    <a:pt x="15117" y="5118"/>
                  </a:lnTo>
                  <a:lnTo>
                    <a:pt x="15319" y="4310"/>
                  </a:lnTo>
                  <a:lnTo>
                    <a:pt x="15387" y="3906"/>
                  </a:lnTo>
                  <a:lnTo>
                    <a:pt x="15454" y="3469"/>
                  </a:lnTo>
                  <a:lnTo>
                    <a:pt x="15858" y="3603"/>
                  </a:lnTo>
                  <a:lnTo>
                    <a:pt x="16262" y="3671"/>
                  </a:lnTo>
                  <a:lnTo>
                    <a:pt x="17070" y="3839"/>
                  </a:lnTo>
                  <a:lnTo>
                    <a:pt x="18720" y="4075"/>
                  </a:lnTo>
                  <a:lnTo>
                    <a:pt x="22322" y="4714"/>
                  </a:lnTo>
                  <a:lnTo>
                    <a:pt x="22356" y="4782"/>
                  </a:lnTo>
                  <a:lnTo>
                    <a:pt x="22390" y="4815"/>
                  </a:lnTo>
                  <a:lnTo>
                    <a:pt x="22423" y="4849"/>
                  </a:lnTo>
                  <a:lnTo>
                    <a:pt x="22524" y="4849"/>
                  </a:lnTo>
                  <a:lnTo>
                    <a:pt x="22592" y="4815"/>
                  </a:lnTo>
                  <a:lnTo>
                    <a:pt x="22592" y="4748"/>
                  </a:lnTo>
                  <a:lnTo>
                    <a:pt x="22592" y="4714"/>
                  </a:lnTo>
                  <a:lnTo>
                    <a:pt x="22558" y="4613"/>
                  </a:lnTo>
                  <a:lnTo>
                    <a:pt x="22558" y="4546"/>
                  </a:lnTo>
                  <a:lnTo>
                    <a:pt x="22558" y="4512"/>
                  </a:lnTo>
                  <a:lnTo>
                    <a:pt x="22491" y="4479"/>
                  </a:lnTo>
                  <a:lnTo>
                    <a:pt x="22255" y="3772"/>
                  </a:lnTo>
                  <a:lnTo>
                    <a:pt x="22120" y="3435"/>
                  </a:lnTo>
                  <a:lnTo>
                    <a:pt x="22053" y="3267"/>
                  </a:lnTo>
                  <a:lnTo>
                    <a:pt x="21952" y="3132"/>
                  </a:lnTo>
                  <a:lnTo>
                    <a:pt x="21918" y="3065"/>
                  </a:lnTo>
                  <a:lnTo>
                    <a:pt x="21885" y="3031"/>
                  </a:lnTo>
                  <a:lnTo>
                    <a:pt x="20067" y="2627"/>
                  </a:lnTo>
                  <a:lnTo>
                    <a:pt x="18249" y="2257"/>
                  </a:lnTo>
                  <a:lnTo>
                    <a:pt x="16397" y="1920"/>
                  </a:lnTo>
                  <a:lnTo>
                    <a:pt x="15724" y="1785"/>
                  </a:lnTo>
                  <a:lnTo>
                    <a:pt x="15420" y="1752"/>
                  </a:lnTo>
                  <a:lnTo>
                    <a:pt x="15084" y="1785"/>
                  </a:lnTo>
                  <a:lnTo>
                    <a:pt x="15387" y="1920"/>
                  </a:lnTo>
                  <a:lnTo>
                    <a:pt x="15690" y="2021"/>
                  </a:lnTo>
                  <a:lnTo>
                    <a:pt x="16363" y="2122"/>
                  </a:lnTo>
                  <a:lnTo>
                    <a:pt x="18181" y="2459"/>
                  </a:lnTo>
                  <a:lnTo>
                    <a:pt x="19999" y="2829"/>
                  </a:lnTo>
                  <a:lnTo>
                    <a:pt x="21817" y="3233"/>
                  </a:lnTo>
                  <a:lnTo>
                    <a:pt x="21851" y="3401"/>
                  </a:lnTo>
                  <a:lnTo>
                    <a:pt x="21885" y="3536"/>
                  </a:lnTo>
                  <a:lnTo>
                    <a:pt x="22019" y="3839"/>
                  </a:lnTo>
                  <a:lnTo>
                    <a:pt x="22221" y="4411"/>
                  </a:lnTo>
                  <a:lnTo>
                    <a:pt x="18787" y="3839"/>
                  </a:lnTo>
                  <a:lnTo>
                    <a:pt x="17138" y="3502"/>
                  </a:lnTo>
                  <a:lnTo>
                    <a:pt x="16262" y="3368"/>
                  </a:lnTo>
                  <a:lnTo>
                    <a:pt x="15858" y="3334"/>
                  </a:lnTo>
                  <a:lnTo>
                    <a:pt x="15420" y="3300"/>
                  </a:lnTo>
                  <a:lnTo>
                    <a:pt x="15420" y="3267"/>
                  </a:lnTo>
                  <a:lnTo>
                    <a:pt x="15387" y="3233"/>
                  </a:lnTo>
                  <a:lnTo>
                    <a:pt x="15319" y="3199"/>
                  </a:lnTo>
                  <a:lnTo>
                    <a:pt x="15151" y="3098"/>
                  </a:lnTo>
                  <a:lnTo>
                    <a:pt x="15016" y="2964"/>
                  </a:lnTo>
                  <a:lnTo>
                    <a:pt x="14781" y="2661"/>
                  </a:lnTo>
                  <a:lnTo>
                    <a:pt x="14680" y="2492"/>
                  </a:lnTo>
                  <a:lnTo>
                    <a:pt x="14545" y="2324"/>
                  </a:lnTo>
                  <a:lnTo>
                    <a:pt x="14579" y="2290"/>
                  </a:lnTo>
                  <a:lnTo>
                    <a:pt x="14579" y="2223"/>
                  </a:lnTo>
                  <a:lnTo>
                    <a:pt x="14545" y="2189"/>
                  </a:lnTo>
                  <a:lnTo>
                    <a:pt x="14511" y="2156"/>
                  </a:lnTo>
                  <a:lnTo>
                    <a:pt x="12256" y="1617"/>
                  </a:lnTo>
                  <a:lnTo>
                    <a:pt x="11111" y="1348"/>
                  </a:lnTo>
                  <a:lnTo>
                    <a:pt x="9966" y="1145"/>
                  </a:lnTo>
                  <a:lnTo>
                    <a:pt x="9091" y="977"/>
                  </a:lnTo>
                  <a:lnTo>
                    <a:pt x="8653" y="910"/>
                  </a:lnTo>
                  <a:lnTo>
                    <a:pt x="8249" y="876"/>
                  </a:lnTo>
                  <a:lnTo>
                    <a:pt x="8182" y="842"/>
                  </a:lnTo>
                  <a:lnTo>
                    <a:pt x="6229" y="506"/>
                  </a:lnTo>
                  <a:lnTo>
                    <a:pt x="6263" y="438"/>
                  </a:lnTo>
                  <a:lnTo>
                    <a:pt x="6229" y="371"/>
                  </a:lnTo>
                  <a:lnTo>
                    <a:pt x="6195" y="337"/>
                  </a:lnTo>
                  <a:lnTo>
                    <a:pt x="6094" y="304"/>
                  </a:lnTo>
                  <a:lnTo>
                    <a:pt x="5522" y="236"/>
                  </a:lnTo>
                  <a:lnTo>
                    <a:pt x="5219" y="203"/>
                  </a:lnTo>
                  <a:lnTo>
                    <a:pt x="5051" y="169"/>
                  </a:lnTo>
                  <a:lnTo>
                    <a:pt x="4983" y="169"/>
                  </a:lnTo>
                  <a:lnTo>
                    <a:pt x="4950" y="102"/>
                  </a:lnTo>
                  <a:lnTo>
                    <a:pt x="4882" y="68"/>
                  </a:lnTo>
                  <a:lnTo>
                    <a:pt x="4815" y="34"/>
                  </a:lnTo>
                  <a:lnTo>
                    <a:pt x="4680"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7"/>
            <p:cNvSpPr/>
            <p:nvPr/>
          </p:nvSpPr>
          <p:spPr>
            <a:xfrm>
              <a:off x="428066" y="1821077"/>
              <a:ext cx="143207" cy="156624"/>
            </a:xfrm>
            <a:custGeom>
              <a:avLst/>
              <a:gdLst/>
              <a:ahLst/>
              <a:cxnLst/>
              <a:rect l="l" t="t" r="r" b="b"/>
              <a:pathLst>
                <a:path w="2156" h="2358" extrusionOk="0">
                  <a:moveTo>
                    <a:pt x="943" y="304"/>
                  </a:moveTo>
                  <a:lnTo>
                    <a:pt x="674" y="809"/>
                  </a:lnTo>
                  <a:lnTo>
                    <a:pt x="674" y="809"/>
                  </a:lnTo>
                  <a:lnTo>
                    <a:pt x="876" y="337"/>
                  </a:lnTo>
                  <a:lnTo>
                    <a:pt x="943" y="304"/>
                  </a:lnTo>
                  <a:close/>
                  <a:moveTo>
                    <a:pt x="1179" y="304"/>
                  </a:moveTo>
                  <a:lnTo>
                    <a:pt x="1414" y="337"/>
                  </a:lnTo>
                  <a:lnTo>
                    <a:pt x="1583" y="405"/>
                  </a:lnTo>
                  <a:lnTo>
                    <a:pt x="1684" y="472"/>
                  </a:lnTo>
                  <a:lnTo>
                    <a:pt x="1751" y="539"/>
                  </a:lnTo>
                  <a:lnTo>
                    <a:pt x="1886" y="775"/>
                  </a:lnTo>
                  <a:lnTo>
                    <a:pt x="1919" y="842"/>
                  </a:lnTo>
                  <a:lnTo>
                    <a:pt x="1919" y="842"/>
                  </a:lnTo>
                  <a:lnTo>
                    <a:pt x="1785" y="809"/>
                  </a:lnTo>
                  <a:lnTo>
                    <a:pt x="1751" y="809"/>
                  </a:lnTo>
                  <a:lnTo>
                    <a:pt x="1717" y="876"/>
                  </a:lnTo>
                  <a:lnTo>
                    <a:pt x="1482" y="1213"/>
                  </a:lnTo>
                  <a:lnTo>
                    <a:pt x="1717" y="708"/>
                  </a:lnTo>
                  <a:lnTo>
                    <a:pt x="1717" y="640"/>
                  </a:lnTo>
                  <a:lnTo>
                    <a:pt x="1717" y="607"/>
                  </a:lnTo>
                  <a:lnTo>
                    <a:pt x="1684" y="539"/>
                  </a:lnTo>
                  <a:lnTo>
                    <a:pt x="1583" y="506"/>
                  </a:lnTo>
                  <a:lnTo>
                    <a:pt x="1549" y="539"/>
                  </a:lnTo>
                  <a:lnTo>
                    <a:pt x="1515" y="573"/>
                  </a:lnTo>
                  <a:lnTo>
                    <a:pt x="1078" y="1246"/>
                  </a:lnTo>
                  <a:lnTo>
                    <a:pt x="1078" y="1246"/>
                  </a:lnTo>
                  <a:lnTo>
                    <a:pt x="1145" y="1112"/>
                  </a:lnTo>
                  <a:lnTo>
                    <a:pt x="1145" y="1078"/>
                  </a:lnTo>
                  <a:lnTo>
                    <a:pt x="1482" y="539"/>
                  </a:lnTo>
                  <a:lnTo>
                    <a:pt x="1482" y="472"/>
                  </a:lnTo>
                  <a:lnTo>
                    <a:pt x="1482" y="438"/>
                  </a:lnTo>
                  <a:lnTo>
                    <a:pt x="1414" y="371"/>
                  </a:lnTo>
                  <a:lnTo>
                    <a:pt x="1313" y="371"/>
                  </a:lnTo>
                  <a:lnTo>
                    <a:pt x="1280" y="405"/>
                  </a:lnTo>
                  <a:lnTo>
                    <a:pt x="1078" y="708"/>
                  </a:lnTo>
                  <a:lnTo>
                    <a:pt x="943" y="1011"/>
                  </a:lnTo>
                  <a:lnTo>
                    <a:pt x="741" y="1280"/>
                  </a:lnTo>
                  <a:lnTo>
                    <a:pt x="741" y="1280"/>
                  </a:lnTo>
                  <a:lnTo>
                    <a:pt x="876" y="1044"/>
                  </a:lnTo>
                  <a:lnTo>
                    <a:pt x="1179" y="337"/>
                  </a:lnTo>
                  <a:lnTo>
                    <a:pt x="1179" y="304"/>
                  </a:lnTo>
                  <a:close/>
                  <a:moveTo>
                    <a:pt x="775" y="371"/>
                  </a:moveTo>
                  <a:lnTo>
                    <a:pt x="606" y="607"/>
                  </a:lnTo>
                  <a:lnTo>
                    <a:pt x="472" y="876"/>
                  </a:lnTo>
                  <a:lnTo>
                    <a:pt x="371" y="1145"/>
                  </a:lnTo>
                  <a:lnTo>
                    <a:pt x="278" y="1423"/>
                  </a:lnTo>
                  <a:lnTo>
                    <a:pt x="278" y="1423"/>
                  </a:lnTo>
                  <a:lnTo>
                    <a:pt x="270" y="1381"/>
                  </a:lnTo>
                  <a:lnTo>
                    <a:pt x="270" y="1213"/>
                  </a:lnTo>
                  <a:lnTo>
                    <a:pt x="303" y="1044"/>
                  </a:lnTo>
                  <a:lnTo>
                    <a:pt x="438" y="708"/>
                  </a:lnTo>
                  <a:lnTo>
                    <a:pt x="505" y="607"/>
                  </a:lnTo>
                  <a:lnTo>
                    <a:pt x="573" y="506"/>
                  </a:lnTo>
                  <a:lnTo>
                    <a:pt x="775" y="371"/>
                  </a:lnTo>
                  <a:close/>
                  <a:moveTo>
                    <a:pt x="1953" y="977"/>
                  </a:moveTo>
                  <a:lnTo>
                    <a:pt x="1953" y="1145"/>
                  </a:lnTo>
                  <a:lnTo>
                    <a:pt x="1919" y="1314"/>
                  </a:lnTo>
                  <a:lnTo>
                    <a:pt x="1818" y="1482"/>
                  </a:lnTo>
                  <a:lnTo>
                    <a:pt x="1717" y="1650"/>
                  </a:lnTo>
                  <a:lnTo>
                    <a:pt x="1684" y="1583"/>
                  </a:lnTo>
                  <a:lnTo>
                    <a:pt x="1953" y="977"/>
                  </a:lnTo>
                  <a:close/>
                  <a:moveTo>
                    <a:pt x="303" y="1549"/>
                  </a:moveTo>
                  <a:lnTo>
                    <a:pt x="404" y="1583"/>
                  </a:lnTo>
                  <a:lnTo>
                    <a:pt x="337" y="1684"/>
                  </a:lnTo>
                  <a:lnTo>
                    <a:pt x="303" y="1549"/>
                  </a:lnTo>
                  <a:close/>
                  <a:moveTo>
                    <a:pt x="1347" y="1852"/>
                  </a:moveTo>
                  <a:lnTo>
                    <a:pt x="1381" y="1886"/>
                  </a:lnTo>
                  <a:lnTo>
                    <a:pt x="1414" y="1920"/>
                  </a:lnTo>
                  <a:lnTo>
                    <a:pt x="1381" y="1953"/>
                  </a:lnTo>
                  <a:lnTo>
                    <a:pt x="1212" y="2021"/>
                  </a:lnTo>
                  <a:lnTo>
                    <a:pt x="1347" y="1852"/>
                  </a:lnTo>
                  <a:close/>
                  <a:moveTo>
                    <a:pt x="1145" y="1"/>
                  </a:moveTo>
                  <a:lnTo>
                    <a:pt x="943" y="34"/>
                  </a:lnTo>
                  <a:lnTo>
                    <a:pt x="842" y="34"/>
                  </a:lnTo>
                  <a:lnTo>
                    <a:pt x="741" y="68"/>
                  </a:lnTo>
                  <a:lnTo>
                    <a:pt x="573" y="135"/>
                  </a:lnTo>
                  <a:lnTo>
                    <a:pt x="404" y="270"/>
                  </a:lnTo>
                  <a:lnTo>
                    <a:pt x="270" y="472"/>
                  </a:lnTo>
                  <a:lnTo>
                    <a:pt x="169" y="674"/>
                  </a:lnTo>
                  <a:lnTo>
                    <a:pt x="68" y="876"/>
                  </a:lnTo>
                  <a:lnTo>
                    <a:pt x="34" y="1078"/>
                  </a:lnTo>
                  <a:lnTo>
                    <a:pt x="0" y="1246"/>
                  </a:lnTo>
                  <a:lnTo>
                    <a:pt x="0" y="1448"/>
                  </a:lnTo>
                  <a:lnTo>
                    <a:pt x="34" y="1650"/>
                  </a:lnTo>
                  <a:lnTo>
                    <a:pt x="101" y="1819"/>
                  </a:lnTo>
                  <a:lnTo>
                    <a:pt x="169" y="1987"/>
                  </a:lnTo>
                  <a:lnTo>
                    <a:pt x="303" y="2088"/>
                  </a:lnTo>
                  <a:lnTo>
                    <a:pt x="438" y="2189"/>
                  </a:lnTo>
                  <a:lnTo>
                    <a:pt x="606" y="2256"/>
                  </a:lnTo>
                  <a:lnTo>
                    <a:pt x="808" y="2324"/>
                  </a:lnTo>
                  <a:lnTo>
                    <a:pt x="876" y="2357"/>
                  </a:lnTo>
                  <a:lnTo>
                    <a:pt x="943" y="2324"/>
                  </a:lnTo>
                  <a:lnTo>
                    <a:pt x="1179" y="2324"/>
                  </a:lnTo>
                  <a:lnTo>
                    <a:pt x="1381" y="2256"/>
                  </a:lnTo>
                  <a:lnTo>
                    <a:pt x="1583" y="2155"/>
                  </a:lnTo>
                  <a:lnTo>
                    <a:pt x="1751" y="1987"/>
                  </a:lnTo>
                  <a:lnTo>
                    <a:pt x="1919" y="1819"/>
                  </a:lnTo>
                  <a:lnTo>
                    <a:pt x="2054" y="1617"/>
                  </a:lnTo>
                  <a:lnTo>
                    <a:pt x="2121" y="1415"/>
                  </a:lnTo>
                  <a:lnTo>
                    <a:pt x="2155" y="1179"/>
                  </a:lnTo>
                  <a:lnTo>
                    <a:pt x="2155" y="943"/>
                  </a:lnTo>
                  <a:lnTo>
                    <a:pt x="2088" y="775"/>
                  </a:lnTo>
                  <a:lnTo>
                    <a:pt x="2020" y="573"/>
                  </a:lnTo>
                  <a:lnTo>
                    <a:pt x="1886" y="371"/>
                  </a:lnTo>
                  <a:lnTo>
                    <a:pt x="1717" y="236"/>
                  </a:lnTo>
                  <a:lnTo>
                    <a:pt x="1549" y="102"/>
                  </a:lnTo>
                  <a:lnTo>
                    <a:pt x="1347" y="34"/>
                  </a:lnTo>
                  <a:lnTo>
                    <a:pt x="1145"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7"/>
            <p:cNvSpPr/>
            <p:nvPr/>
          </p:nvSpPr>
          <p:spPr>
            <a:xfrm>
              <a:off x="1586475" y="2076007"/>
              <a:ext cx="190168" cy="201327"/>
            </a:xfrm>
            <a:custGeom>
              <a:avLst/>
              <a:gdLst/>
              <a:ahLst/>
              <a:cxnLst/>
              <a:rect l="l" t="t" r="r" b="b"/>
              <a:pathLst>
                <a:path w="2863" h="3031" extrusionOk="0">
                  <a:moveTo>
                    <a:pt x="1414" y="203"/>
                  </a:moveTo>
                  <a:lnTo>
                    <a:pt x="1616" y="236"/>
                  </a:lnTo>
                  <a:lnTo>
                    <a:pt x="1818" y="270"/>
                  </a:lnTo>
                  <a:lnTo>
                    <a:pt x="1987" y="337"/>
                  </a:lnTo>
                  <a:lnTo>
                    <a:pt x="2155" y="438"/>
                  </a:lnTo>
                  <a:lnTo>
                    <a:pt x="2323" y="573"/>
                  </a:lnTo>
                  <a:lnTo>
                    <a:pt x="2458" y="741"/>
                  </a:lnTo>
                  <a:lnTo>
                    <a:pt x="2593" y="943"/>
                  </a:lnTo>
                  <a:lnTo>
                    <a:pt x="2694" y="1179"/>
                  </a:lnTo>
                  <a:lnTo>
                    <a:pt x="2727" y="1415"/>
                  </a:lnTo>
                  <a:lnTo>
                    <a:pt x="2694" y="1650"/>
                  </a:lnTo>
                  <a:lnTo>
                    <a:pt x="2626" y="1886"/>
                  </a:lnTo>
                  <a:lnTo>
                    <a:pt x="2525" y="2088"/>
                  </a:lnTo>
                  <a:lnTo>
                    <a:pt x="2391" y="2290"/>
                  </a:lnTo>
                  <a:lnTo>
                    <a:pt x="2222" y="2458"/>
                  </a:lnTo>
                  <a:lnTo>
                    <a:pt x="2020" y="2627"/>
                  </a:lnTo>
                  <a:lnTo>
                    <a:pt x="1852" y="2694"/>
                  </a:lnTo>
                  <a:lnTo>
                    <a:pt x="1684" y="2761"/>
                  </a:lnTo>
                  <a:lnTo>
                    <a:pt x="1549" y="2795"/>
                  </a:lnTo>
                  <a:lnTo>
                    <a:pt x="1381" y="2829"/>
                  </a:lnTo>
                  <a:lnTo>
                    <a:pt x="1246" y="2795"/>
                  </a:lnTo>
                  <a:lnTo>
                    <a:pt x="1111" y="2761"/>
                  </a:lnTo>
                  <a:lnTo>
                    <a:pt x="977" y="2728"/>
                  </a:lnTo>
                  <a:lnTo>
                    <a:pt x="842" y="2627"/>
                  </a:lnTo>
                  <a:lnTo>
                    <a:pt x="606" y="2458"/>
                  </a:lnTo>
                  <a:lnTo>
                    <a:pt x="438" y="2189"/>
                  </a:lnTo>
                  <a:lnTo>
                    <a:pt x="303" y="1920"/>
                  </a:lnTo>
                  <a:lnTo>
                    <a:pt x="236" y="1583"/>
                  </a:lnTo>
                  <a:lnTo>
                    <a:pt x="236" y="1381"/>
                  </a:lnTo>
                  <a:lnTo>
                    <a:pt x="270" y="1145"/>
                  </a:lnTo>
                  <a:lnTo>
                    <a:pt x="337" y="943"/>
                  </a:lnTo>
                  <a:lnTo>
                    <a:pt x="404" y="741"/>
                  </a:lnTo>
                  <a:lnTo>
                    <a:pt x="472" y="607"/>
                  </a:lnTo>
                  <a:lnTo>
                    <a:pt x="573" y="539"/>
                  </a:lnTo>
                  <a:lnTo>
                    <a:pt x="741" y="405"/>
                  </a:lnTo>
                  <a:lnTo>
                    <a:pt x="977" y="304"/>
                  </a:lnTo>
                  <a:lnTo>
                    <a:pt x="1212" y="236"/>
                  </a:lnTo>
                  <a:lnTo>
                    <a:pt x="1414" y="203"/>
                  </a:lnTo>
                  <a:close/>
                  <a:moveTo>
                    <a:pt x="1179" y="1"/>
                  </a:moveTo>
                  <a:lnTo>
                    <a:pt x="842" y="68"/>
                  </a:lnTo>
                  <a:lnTo>
                    <a:pt x="808" y="135"/>
                  </a:lnTo>
                  <a:lnTo>
                    <a:pt x="640" y="236"/>
                  </a:lnTo>
                  <a:lnTo>
                    <a:pt x="472" y="371"/>
                  </a:lnTo>
                  <a:lnTo>
                    <a:pt x="371" y="506"/>
                  </a:lnTo>
                  <a:lnTo>
                    <a:pt x="236" y="674"/>
                  </a:lnTo>
                  <a:lnTo>
                    <a:pt x="169" y="876"/>
                  </a:lnTo>
                  <a:lnTo>
                    <a:pt x="68" y="1078"/>
                  </a:lnTo>
                  <a:lnTo>
                    <a:pt x="34" y="1246"/>
                  </a:lnTo>
                  <a:lnTo>
                    <a:pt x="0" y="1448"/>
                  </a:lnTo>
                  <a:lnTo>
                    <a:pt x="0" y="1751"/>
                  </a:lnTo>
                  <a:lnTo>
                    <a:pt x="101" y="2088"/>
                  </a:lnTo>
                  <a:lnTo>
                    <a:pt x="236" y="2391"/>
                  </a:lnTo>
                  <a:lnTo>
                    <a:pt x="438" y="2627"/>
                  </a:lnTo>
                  <a:lnTo>
                    <a:pt x="674" y="2829"/>
                  </a:lnTo>
                  <a:lnTo>
                    <a:pt x="808" y="2930"/>
                  </a:lnTo>
                  <a:lnTo>
                    <a:pt x="943" y="2963"/>
                  </a:lnTo>
                  <a:lnTo>
                    <a:pt x="1111" y="3031"/>
                  </a:lnTo>
                  <a:lnTo>
                    <a:pt x="1448" y="3031"/>
                  </a:lnTo>
                  <a:lnTo>
                    <a:pt x="1616" y="2997"/>
                  </a:lnTo>
                  <a:lnTo>
                    <a:pt x="1919" y="2896"/>
                  </a:lnTo>
                  <a:lnTo>
                    <a:pt x="2189" y="2761"/>
                  </a:lnTo>
                  <a:lnTo>
                    <a:pt x="2424" y="2559"/>
                  </a:lnTo>
                  <a:lnTo>
                    <a:pt x="2593" y="2357"/>
                  </a:lnTo>
                  <a:lnTo>
                    <a:pt x="2727" y="2088"/>
                  </a:lnTo>
                  <a:lnTo>
                    <a:pt x="2828" y="1819"/>
                  </a:lnTo>
                  <a:lnTo>
                    <a:pt x="2862" y="1482"/>
                  </a:lnTo>
                  <a:lnTo>
                    <a:pt x="2828" y="1179"/>
                  </a:lnTo>
                  <a:lnTo>
                    <a:pt x="2795" y="1011"/>
                  </a:lnTo>
                  <a:lnTo>
                    <a:pt x="2727" y="842"/>
                  </a:lnTo>
                  <a:lnTo>
                    <a:pt x="2660" y="708"/>
                  </a:lnTo>
                  <a:lnTo>
                    <a:pt x="2593" y="573"/>
                  </a:lnTo>
                  <a:lnTo>
                    <a:pt x="2357" y="337"/>
                  </a:lnTo>
                  <a:lnTo>
                    <a:pt x="2088" y="169"/>
                  </a:lnTo>
                  <a:lnTo>
                    <a:pt x="1818" y="68"/>
                  </a:lnTo>
                  <a:lnTo>
                    <a:pt x="1482"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4" name="Google Shape;74;p17"/>
          <p:cNvGrpSpPr/>
          <p:nvPr/>
        </p:nvGrpSpPr>
        <p:grpSpPr>
          <a:xfrm>
            <a:off x="2444861" y="3871736"/>
            <a:ext cx="2459623" cy="1079998"/>
            <a:chOff x="1573057" y="5173288"/>
            <a:chExt cx="3285191" cy="1442497"/>
          </a:xfrm>
        </p:grpSpPr>
        <p:sp>
          <p:nvSpPr>
            <p:cNvPr id="75" name="Google Shape;75;p17"/>
            <p:cNvSpPr/>
            <p:nvPr/>
          </p:nvSpPr>
          <p:spPr>
            <a:xfrm>
              <a:off x="3688614" y="5616127"/>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953" y="1818"/>
                  </a:lnTo>
                  <a:lnTo>
                    <a:pt x="1785" y="1852"/>
                  </a:lnTo>
                  <a:lnTo>
                    <a:pt x="1414" y="1919"/>
                  </a:lnTo>
                  <a:lnTo>
                    <a:pt x="943" y="1987"/>
                  </a:lnTo>
                  <a:lnTo>
                    <a:pt x="707" y="2020"/>
                  </a:lnTo>
                  <a:lnTo>
                    <a:pt x="472" y="2088"/>
                  </a:lnTo>
                  <a:lnTo>
                    <a:pt x="371" y="1650"/>
                  </a:lnTo>
                  <a:lnTo>
                    <a:pt x="270" y="1179"/>
                  </a:lnTo>
                  <a:lnTo>
                    <a:pt x="202" y="808"/>
                  </a:lnTo>
                  <a:lnTo>
                    <a:pt x="101" y="438"/>
                  </a:lnTo>
                  <a:lnTo>
                    <a:pt x="1010" y="337"/>
                  </a:lnTo>
                  <a:lnTo>
                    <a:pt x="1919" y="202"/>
                  </a:lnTo>
                  <a:close/>
                  <a:moveTo>
                    <a:pt x="1886" y="0"/>
                  </a:moveTo>
                  <a:lnTo>
                    <a:pt x="977" y="135"/>
                  </a:lnTo>
                  <a:lnTo>
                    <a:pt x="68" y="270"/>
                  </a:lnTo>
                  <a:lnTo>
                    <a:pt x="34" y="303"/>
                  </a:lnTo>
                  <a:lnTo>
                    <a:pt x="0" y="371"/>
                  </a:lnTo>
                  <a:lnTo>
                    <a:pt x="0" y="606"/>
                  </a:lnTo>
                  <a:lnTo>
                    <a:pt x="34" y="808"/>
                  </a:lnTo>
                  <a:lnTo>
                    <a:pt x="101" y="1212"/>
                  </a:lnTo>
                  <a:lnTo>
                    <a:pt x="202" y="1717"/>
                  </a:lnTo>
                  <a:lnTo>
                    <a:pt x="270" y="1953"/>
                  </a:lnTo>
                  <a:lnTo>
                    <a:pt x="371" y="2189"/>
                  </a:lnTo>
                  <a:lnTo>
                    <a:pt x="404" y="2222"/>
                  </a:lnTo>
                  <a:lnTo>
                    <a:pt x="674" y="2222"/>
                  </a:lnTo>
                  <a:lnTo>
                    <a:pt x="876" y="2189"/>
                  </a:lnTo>
                  <a:lnTo>
                    <a:pt x="1313" y="2121"/>
                  </a:lnTo>
                  <a:lnTo>
                    <a:pt x="1751" y="2088"/>
                  </a:lnTo>
                  <a:lnTo>
                    <a:pt x="1987" y="2054"/>
                  </a:lnTo>
                  <a:lnTo>
                    <a:pt x="2189" y="1987"/>
                  </a:lnTo>
                  <a:lnTo>
                    <a:pt x="2290" y="1987"/>
                  </a:lnTo>
                  <a:lnTo>
                    <a:pt x="2323" y="1953"/>
                  </a:lnTo>
                  <a:lnTo>
                    <a:pt x="2323" y="1717"/>
                  </a:lnTo>
                  <a:lnTo>
                    <a:pt x="2290" y="1482"/>
                  </a:lnTo>
                  <a:lnTo>
                    <a:pt x="2222" y="1044"/>
                  </a:lnTo>
                  <a:lnTo>
                    <a:pt x="2155" y="539"/>
                  </a:lnTo>
                  <a:lnTo>
                    <a:pt x="2088" y="303"/>
                  </a:lnTo>
                  <a:lnTo>
                    <a:pt x="1987"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17"/>
            <p:cNvSpPr/>
            <p:nvPr/>
          </p:nvSpPr>
          <p:spPr>
            <a:xfrm>
              <a:off x="3581275" y="5472986"/>
              <a:ext cx="154366" cy="152108"/>
            </a:xfrm>
            <a:custGeom>
              <a:avLst/>
              <a:gdLst/>
              <a:ahLst/>
              <a:cxnLst/>
              <a:rect l="l" t="t" r="r" b="b"/>
              <a:pathLst>
                <a:path w="2324" h="2290" extrusionOk="0">
                  <a:moveTo>
                    <a:pt x="1987" y="0"/>
                  </a:moveTo>
                  <a:lnTo>
                    <a:pt x="1953" y="34"/>
                  </a:lnTo>
                  <a:lnTo>
                    <a:pt x="1953" y="101"/>
                  </a:lnTo>
                  <a:lnTo>
                    <a:pt x="1448" y="101"/>
                  </a:lnTo>
                  <a:lnTo>
                    <a:pt x="943" y="169"/>
                  </a:lnTo>
                  <a:lnTo>
                    <a:pt x="505" y="202"/>
                  </a:lnTo>
                  <a:lnTo>
                    <a:pt x="270" y="236"/>
                  </a:lnTo>
                  <a:lnTo>
                    <a:pt x="202" y="270"/>
                  </a:lnTo>
                  <a:lnTo>
                    <a:pt x="101" y="337"/>
                  </a:lnTo>
                  <a:lnTo>
                    <a:pt x="270" y="404"/>
                  </a:lnTo>
                  <a:lnTo>
                    <a:pt x="472" y="404"/>
                  </a:lnTo>
                  <a:lnTo>
                    <a:pt x="842" y="371"/>
                  </a:lnTo>
                  <a:lnTo>
                    <a:pt x="1381" y="337"/>
                  </a:lnTo>
                  <a:lnTo>
                    <a:pt x="1953" y="270"/>
                  </a:lnTo>
                  <a:lnTo>
                    <a:pt x="1987" y="607"/>
                  </a:lnTo>
                  <a:lnTo>
                    <a:pt x="2020" y="943"/>
                  </a:lnTo>
                  <a:lnTo>
                    <a:pt x="2088" y="1381"/>
                  </a:lnTo>
                  <a:lnTo>
                    <a:pt x="2121" y="1583"/>
                  </a:lnTo>
                  <a:lnTo>
                    <a:pt x="2189" y="1785"/>
                  </a:lnTo>
                  <a:lnTo>
                    <a:pt x="2155" y="1785"/>
                  </a:lnTo>
                  <a:lnTo>
                    <a:pt x="1280" y="1920"/>
                  </a:lnTo>
                  <a:lnTo>
                    <a:pt x="808" y="1987"/>
                  </a:lnTo>
                  <a:lnTo>
                    <a:pt x="404" y="2122"/>
                  </a:lnTo>
                  <a:lnTo>
                    <a:pt x="303" y="1684"/>
                  </a:lnTo>
                  <a:lnTo>
                    <a:pt x="236" y="1246"/>
                  </a:lnTo>
                  <a:lnTo>
                    <a:pt x="202" y="775"/>
                  </a:lnTo>
                  <a:lnTo>
                    <a:pt x="169" y="573"/>
                  </a:lnTo>
                  <a:lnTo>
                    <a:pt x="101" y="371"/>
                  </a:lnTo>
                  <a:lnTo>
                    <a:pt x="68" y="371"/>
                  </a:lnTo>
                  <a:lnTo>
                    <a:pt x="34" y="505"/>
                  </a:lnTo>
                  <a:lnTo>
                    <a:pt x="0" y="640"/>
                  </a:lnTo>
                  <a:lnTo>
                    <a:pt x="0" y="977"/>
                  </a:lnTo>
                  <a:lnTo>
                    <a:pt x="101" y="1583"/>
                  </a:lnTo>
                  <a:lnTo>
                    <a:pt x="135" y="1785"/>
                  </a:lnTo>
                  <a:lnTo>
                    <a:pt x="135" y="1987"/>
                  </a:lnTo>
                  <a:lnTo>
                    <a:pt x="169" y="2088"/>
                  </a:lnTo>
                  <a:lnTo>
                    <a:pt x="236" y="2189"/>
                  </a:lnTo>
                  <a:lnTo>
                    <a:pt x="270" y="2256"/>
                  </a:lnTo>
                  <a:lnTo>
                    <a:pt x="371" y="2290"/>
                  </a:lnTo>
                  <a:lnTo>
                    <a:pt x="404" y="2256"/>
                  </a:lnTo>
                  <a:lnTo>
                    <a:pt x="438" y="2223"/>
                  </a:lnTo>
                  <a:lnTo>
                    <a:pt x="876" y="2223"/>
                  </a:lnTo>
                  <a:lnTo>
                    <a:pt x="1313" y="2155"/>
                  </a:lnTo>
                  <a:lnTo>
                    <a:pt x="2189" y="1987"/>
                  </a:lnTo>
                  <a:lnTo>
                    <a:pt x="2256" y="1953"/>
                  </a:lnTo>
                  <a:lnTo>
                    <a:pt x="2290" y="1987"/>
                  </a:lnTo>
                  <a:lnTo>
                    <a:pt x="2323" y="1953"/>
                  </a:lnTo>
                  <a:lnTo>
                    <a:pt x="2323" y="1718"/>
                  </a:lnTo>
                  <a:lnTo>
                    <a:pt x="2290" y="1482"/>
                  </a:lnTo>
                  <a:lnTo>
                    <a:pt x="2222" y="1044"/>
                  </a:lnTo>
                  <a:lnTo>
                    <a:pt x="2155" y="539"/>
                  </a:lnTo>
                  <a:lnTo>
                    <a:pt x="2121" y="270"/>
                  </a:lnTo>
                  <a:lnTo>
                    <a:pt x="2054"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17"/>
            <p:cNvSpPr/>
            <p:nvPr/>
          </p:nvSpPr>
          <p:spPr>
            <a:xfrm>
              <a:off x="3418009" y="6016389"/>
              <a:ext cx="40318" cy="38127"/>
            </a:xfrm>
            <a:custGeom>
              <a:avLst/>
              <a:gdLst/>
              <a:ahLst/>
              <a:cxnLst/>
              <a:rect l="l" t="t" r="r" b="b"/>
              <a:pathLst>
                <a:path w="607" h="574" extrusionOk="0">
                  <a:moveTo>
                    <a:pt x="34" y="1"/>
                  </a:moveTo>
                  <a:lnTo>
                    <a:pt x="0" y="68"/>
                  </a:lnTo>
                  <a:lnTo>
                    <a:pt x="34" y="102"/>
                  </a:lnTo>
                  <a:lnTo>
                    <a:pt x="169" y="169"/>
                  </a:lnTo>
                  <a:lnTo>
                    <a:pt x="337" y="203"/>
                  </a:lnTo>
                  <a:lnTo>
                    <a:pt x="135" y="438"/>
                  </a:lnTo>
                  <a:lnTo>
                    <a:pt x="101" y="472"/>
                  </a:lnTo>
                  <a:lnTo>
                    <a:pt x="135" y="540"/>
                  </a:lnTo>
                  <a:lnTo>
                    <a:pt x="202" y="573"/>
                  </a:lnTo>
                  <a:lnTo>
                    <a:pt x="236" y="540"/>
                  </a:lnTo>
                  <a:lnTo>
                    <a:pt x="404" y="405"/>
                  </a:lnTo>
                  <a:lnTo>
                    <a:pt x="573" y="236"/>
                  </a:lnTo>
                  <a:lnTo>
                    <a:pt x="606" y="203"/>
                  </a:lnTo>
                  <a:lnTo>
                    <a:pt x="606" y="135"/>
                  </a:lnTo>
                  <a:lnTo>
                    <a:pt x="573" y="102"/>
                  </a:lnTo>
                  <a:lnTo>
                    <a:pt x="539" y="68"/>
                  </a:lnTo>
                  <a:lnTo>
                    <a:pt x="303"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17"/>
            <p:cNvSpPr/>
            <p:nvPr/>
          </p:nvSpPr>
          <p:spPr>
            <a:xfrm>
              <a:off x="3744475" y="5765909"/>
              <a:ext cx="147724" cy="152174"/>
            </a:xfrm>
            <a:custGeom>
              <a:avLst/>
              <a:gdLst/>
              <a:ahLst/>
              <a:cxnLst/>
              <a:rect l="l" t="t" r="r" b="b"/>
              <a:pathLst>
                <a:path w="2224" h="2291" extrusionOk="0">
                  <a:moveTo>
                    <a:pt x="1920" y="169"/>
                  </a:moveTo>
                  <a:lnTo>
                    <a:pt x="1954" y="540"/>
                  </a:lnTo>
                  <a:lnTo>
                    <a:pt x="1987" y="944"/>
                  </a:lnTo>
                  <a:lnTo>
                    <a:pt x="2021" y="1381"/>
                  </a:lnTo>
                  <a:lnTo>
                    <a:pt x="2055" y="1853"/>
                  </a:lnTo>
                  <a:lnTo>
                    <a:pt x="1819" y="1853"/>
                  </a:lnTo>
                  <a:lnTo>
                    <a:pt x="1583" y="1886"/>
                  </a:lnTo>
                  <a:lnTo>
                    <a:pt x="1146" y="1954"/>
                  </a:lnTo>
                  <a:lnTo>
                    <a:pt x="742" y="1987"/>
                  </a:lnTo>
                  <a:lnTo>
                    <a:pt x="573" y="2055"/>
                  </a:lnTo>
                  <a:lnTo>
                    <a:pt x="405" y="2088"/>
                  </a:lnTo>
                  <a:lnTo>
                    <a:pt x="338" y="1651"/>
                  </a:lnTo>
                  <a:lnTo>
                    <a:pt x="270" y="1213"/>
                  </a:lnTo>
                  <a:lnTo>
                    <a:pt x="203" y="843"/>
                  </a:lnTo>
                  <a:lnTo>
                    <a:pt x="136" y="472"/>
                  </a:lnTo>
                  <a:lnTo>
                    <a:pt x="1045" y="338"/>
                  </a:lnTo>
                  <a:lnTo>
                    <a:pt x="1920" y="169"/>
                  </a:lnTo>
                  <a:close/>
                  <a:moveTo>
                    <a:pt x="1920" y="1"/>
                  </a:moveTo>
                  <a:lnTo>
                    <a:pt x="1011" y="136"/>
                  </a:lnTo>
                  <a:lnTo>
                    <a:pt x="102" y="270"/>
                  </a:lnTo>
                  <a:lnTo>
                    <a:pt x="35" y="304"/>
                  </a:lnTo>
                  <a:lnTo>
                    <a:pt x="1" y="338"/>
                  </a:lnTo>
                  <a:lnTo>
                    <a:pt x="1" y="607"/>
                  </a:lnTo>
                  <a:lnTo>
                    <a:pt x="35" y="876"/>
                  </a:lnTo>
                  <a:lnTo>
                    <a:pt x="102" y="1381"/>
                  </a:lnTo>
                  <a:lnTo>
                    <a:pt x="169" y="1819"/>
                  </a:lnTo>
                  <a:lnTo>
                    <a:pt x="203" y="2021"/>
                  </a:lnTo>
                  <a:lnTo>
                    <a:pt x="270" y="2257"/>
                  </a:lnTo>
                  <a:lnTo>
                    <a:pt x="304" y="2290"/>
                  </a:lnTo>
                  <a:lnTo>
                    <a:pt x="371" y="2290"/>
                  </a:lnTo>
                  <a:lnTo>
                    <a:pt x="405" y="2257"/>
                  </a:lnTo>
                  <a:lnTo>
                    <a:pt x="607" y="2257"/>
                  </a:lnTo>
                  <a:lnTo>
                    <a:pt x="843" y="2223"/>
                  </a:lnTo>
                  <a:lnTo>
                    <a:pt x="1280" y="2122"/>
                  </a:lnTo>
                  <a:lnTo>
                    <a:pt x="1718" y="2088"/>
                  </a:lnTo>
                  <a:lnTo>
                    <a:pt x="1920" y="2021"/>
                  </a:lnTo>
                  <a:lnTo>
                    <a:pt x="2088" y="1987"/>
                  </a:lnTo>
                  <a:lnTo>
                    <a:pt x="2122" y="1954"/>
                  </a:lnTo>
                  <a:lnTo>
                    <a:pt x="2189" y="1954"/>
                  </a:lnTo>
                  <a:lnTo>
                    <a:pt x="2223" y="1920"/>
                  </a:lnTo>
                  <a:lnTo>
                    <a:pt x="2223" y="1651"/>
                  </a:lnTo>
                  <a:lnTo>
                    <a:pt x="2223" y="1415"/>
                  </a:lnTo>
                  <a:lnTo>
                    <a:pt x="2189" y="910"/>
                  </a:lnTo>
                  <a:lnTo>
                    <a:pt x="2122" y="472"/>
                  </a:lnTo>
                  <a:lnTo>
                    <a:pt x="2088" y="270"/>
                  </a:lnTo>
                  <a:lnTo>
                    <a:pt x="2021" y="68"/>
                  </a:lnTo>
                  <a:lnTo>
                    <a:pt x="1987" y="35"/>
                  </a:lnTo>
                  <a:lnTo>
                    <a:pt x="1920"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17"/>
            <p:cNvSpPr/>
            <p:nvPr/>
          </p:nvSpPr>
          <p:spPr>
            <a:xfrm>
              <a:off x="3579017" y="5790552"/>
              <a:ext cx="158816" cy="149916"/>
            </a:xfrm>
            <a:custGeom>
              <a:avLst/>
              <a:gdLst/>
              <a:ahLst/>
              <a:cxnLst/>
              <a:rect l="l" t="t" r="r" b="b"/>
              <a:pathLst>
                <a:path w="2391" h="2257" extrusionOk="0">
                  <a:moveTo>
                    <a:pt x="1751" y="0"/>
                  </a:moveTo>
                  <a:lnTo>
                    <a:pt x="1516" y="34"/>
                  </a:lnTo>
                  <a:lnTo>
                    <a:pt x="1078" y="135"/>
                  </a:lnTo>
                  <a:lnTo>
                    <a:pt x="607" y="236"/>
                  </a:lnTo>
                  <a:lnTo>
                    <a:pt x="102" y="371"/>
                  </a:lnTo>
                  <a:lnTo>
                    <a:pt x="102" y="303"/>
                  </a:lnTo>
                  <a:lnTo>
                    <a:pt x="68" y="270"/>
                  </a:lnTo>
                  <a:lnTo>
                    <a:pt x="34" y="270"/>
                  </a:lnTo>
                  <a:lnTo>
                    <a:pt x="1" y="303"/>
                  </a:lnTo>
                  <a:lnTo>
                    <a:pt x="1" y="573"/>
                  </a:lnTo>
                  <a:lnTo>
                    <a:pt x="34" y="842"/>
                  </a:lnTo>
                  <a:lnTo>
                    <a:pt x="135" y="1347"/>
                  </a:lnTo>
                  <a:lnTo>
                    <a:pt x="169" y="1818"/>
                  </a:lnTo>
                  <a:lnTo>
                    <a:pt x="236" y="2020"/>
                  </a:lnTo>
                  <a:lnTo>
                    <a:pt x="304" y="2256"/>
                  </a:lnTo>
                  <a:lnTo>
                    <a:pt x="337" y="2256"/>
                  </a:lnTo>
                  <a:lnTo>
                    <a:pt x="371" y="2222"/>
                  </a:lnTo>
                  <a:lnTo>
                    <a:pt x="438" y="2256"/>
                  </a:lnTo>
                  <a:lnTo>
                    <a:pt x="1314" y="2155"/>
                  </a:lnTo>
                  <a:lnTo>
                    <a:pt x="1785" y="2054"/>
                  </a:lnTo>
                  <a:lnTo>
                    <a:pt x="2189" y="1953"/>
                  </a:lnTo>
                  <a:lnTo>
                    <a:pt x="2223" y="1987"/>
                  </a:lnTo>
                  <a:lnTo>
                    <a:pt x="2256" y="1987"/>
                  </a:lnTo>
                  <a:lnTo>
                    <a:pt x="2324" y="1919"/>
                  </a:lnTo>
                  <a:lnTo>
                    <a:pt x="2391" y="1852"/>
                  </a:lnTo>
                  <a:lnTo>
                    <a:pt x="2391" y="1751"/>
                  </a:lnTo>
                  <a:lnTo>
                    <a:pt x="2391" y="1650"/>
                  </a:lnTo>
                  <a:lnTo>
                    <a:pt x="2357" y="1414"/>
                  </a:lnTo>
                  <a:lnTo>
                    <a:pt x="2290" y="1246"/>
                  </a:lnTo>
                  <a:lnTo>
                    <a:pt x="2223" y="606"/>
                  </a:lnTo>
                  <a:lnTo>
                    <a:pt x="2122" y="303"/>
                  </a:lnTo>
                  <a:lnTo>
                    <a:pt x="2054" y="169"/>
                  </a:lnTo>
                  <a:lnTo>
                    <a:pt x="1987" y="68"/>
                  </a:lnTo>
                  <a:lnTo>
                    <a:pt x="1953" y="303"/>
                  </a:lnTo>
                  <a:lnTo>
                    <a:pt x="1953" y="505"/>
                  </a:lnTo>
                  <a:lnTo>
                    <a:pt x="2088" y="977"/>
                  </a:lnTo>
                  <a:lnTo>
                    <a:pt x="2155" y="1414"/>
                  </a:lnTo>
                  <a:lnTo>
                    <a:pt x="2189" y="1852"/>
                  </a:lnTo>
                  <a:lnTo>
                    <a:pt x="1751" y="1852"/>
                  </a:lnTo>
                  <a:lnTo>
                    <a:pt x="1280" y="1886"/>
                  </a:lnTo>
                  <a:lnTo>
                    <a:pt x="405" y="2054"/>
                  </a:lnTo>
                  <a:lnTo>
                    <a:pt x="371" y="1852"/>
                  </a:lnTo>
                  <a:lnTo>
                    <a:pt x="371" y="1616"/>
                  </a:lnTo>
                  <a:lnTo>
                    <a:pt x="270" y="1179"/>
                  </a:lnTo>
                  <a:lnTo>
                    <a:pt x="236" y="842"/>
                  </a:lnTo>
                  <a:lnTo>
                    <a:pt x="169" y="539"/>
                  </a:lnTo>
                  <a:lnTo>
                    <a:pt x="708" y="404"/>
                  </a:lnTo>
                  <a:lnTo>
                    <a:pt x="1246" y="270"/>
                  </a:lnTo>
                  <a:lnTo>
                    <a:pt x="1617" y="236"/>
                  </a:lnTo>
                  <a:lnTo>
                    <a:pt x="1819" y="169"/>
                  </a:lnTo>
                  <a:lnTo>
                    <a:pt x="1953" y="68"/>
                  </a:lnTo>
                  <a:lnTo>
                    <a:pt x="1852" y="34"/>
                  </a:lnTo>
                  <a:lnTo>
                    <a:pt x="1751"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7"/>
            <p:cNvSpPr/>
            <p:nvPr/>
          </p:nvSpPr>
          <p:spPr>
            <a:xfrm>
              <a:off x="3527606" y="5636253"/>
              <a:ext cx="154366" cy="167783"/>
            </a:xfrm>
            <a:custGeom>
              <a:avLst/>
              <a:gdLst/>
              <a:ahLst/>
              <a:cxnLst/>
              <a:rect l="l" t="t" r="r" b="b"/>
              <a:pathLst>
                <a:path w="2324" h="2526" extrusionOk="0">
                  <a:moveTo>
                    <a:pt x="1953" y="169"/>
                  </a:moveTo>
                  <a:lnTo>
                    <a:pt x="1953" y="640"/>
                  </a:lnTo>
                  <a:lnTo>
                    <a:pt x="1987" y="1111"/>
                  </a:lnTo>
                  <a:lnTo>
                    <a:pt x="2054" y="1583"/>
                  </a:lnTo>
                  <a:lnTo>
                    <a:pt x="2155" y="2020"/>
                  </a:lnTo>
                  <a:lnTo>
                    <a:pt x="1751" y="2054"/>
                  </a:lnTo>
                  <a:lnTo>
                    <a:pt x="1347" y="2121"/>
                  </a:lnTo>
                  <a:lnTo>
                    <a:pt x="943" y="2155"/>
                  </a:lnTo>
                  <a:lnTo>
                    <a:pt x="505" y="2222"/>
                  </a:lnTo>
                  <a:lnTo>
                    <a:pt x="337" y="1313"/>
                  </a:lnTo>
                  <a:lnTo>
                    <a:pt x="169" y="404"/>
                  </a:lnTo>
                  <a:lnTo>
                    <a:pt x="606" y="404"/>
                  </a:lnTo>
                  <a:lnTo>
                    <a:pt x="1078" y="337"/>
                  </a:lnTo>
                  <a:lnTo>
                    <a:pt x="1953" y="169"/>
                  </a:lnTo>
                  <a:close/>
                  <a:moveTo>
                    <a:pt x="1953" y="0"/>
                  </a:moveTo>
                  <a:lnTo>
                    <a:pt x="1044" y="135"/>
                  </a:lnTo>
                  <a:lnTo>
                    <a:pt x="573" y="202"/>
                  </a:lnTo>
                  <a:lnTo>
                    <a:pt x="101" y="270"/>
                  </a:lnTo>
                  <a:lnTo>
                    <a:pt x="68" y="303"/>
                  </a:lnTo>
                  <a:lnTo>
                    <a:pt x="68" y="337"/>
                  </a:lnTo>
                  <a:lnTo>
                    <a:pt x="34" y="371"/>
                  </a:lnTo>
                  <a:lnTo>
                    <a:pt x="0" y="404"/>
                  </a:lnTo>
                  <a:lnTo>
                    <a:pt x="34" y="909"/>
                  </a:lnTo>
                  <a:lnTo>
                    <a:pt x="135" y="1448"/>
                  </a:lnTo>
                  <a:lnTo>
                    <a:pt x="236" y="1953"/>
                  </a:lnTo>
                  <a:lnTo>
                    <a:pt x="371" y="2458"/>
                  </a:lnTo>
                  <a:lnTo>
                    <a:pt x="404" y="2492"/>
                  </a:lnTo>
                  <a:lnTo>
                    <a:pt x="472" y="2525"/>
                  </a:lnTo>
                  <a:lnTo>
                    <a:pt x="539" y="2458"/>
                  </a:lnTo>
                  <a:lnTo>
                    <a:pt x="573" y="2391"/>
                  </a:lnTo>
                  <a:lnTo>
                    <a:pt x="539" y="2323"/>
                  </a:lnTo>
                  <a:lnTo>
                    <a:pt x="943" y="2357"/>
                  </a:lnTo>
                  <a:lnTo>
                    <a:pt x="1381" y="2357"/>
                  </a:lnTo>
                  <a:lnTo>
                    <a:pt x="1785" y="2290"/>
                  </a:lnTo>
                  <a:lnTo>
                    <a:pt x="2189" y="2155"/>
                  </a:lnTo>
                  <a:lnTo>
                    <a:pt x="2222" y="2121"/>
                  </a:lnTo>
                  <a:lnTo>
                    <a:pt x="2222" y="2054"/>
                  </a:lnTo>
                  <a:lnTo>
                    <a:pt x="2290" y="2054"/>
                  </a:lnTo>
                  <a:lnTo>
                    <a:pt x="2290" y="2020"/>
                  </a:lnTo>
                  <a:lnTo>
                    <a:pt x="2323" y="1987"/>
                  </a:lnTo>
                  <a:lnTo>
                    <a:pt x="2290" y="1515"/>
                  </a:lnTo>
                  <a:lnTo>
                    <a:pt x="2222" y="1044"/>
                  </a:lnTo>
                  <a:lnTo>
                    <a:pt x="2121" y="606"/>
                  </a:lnTo>
                  <a:lnTo>
                    <a:pt x="2054" y="135"/>
                  </a:lnTo>
                  <a:lnTo>
                    <a:pt x="2054" y="101"/>
                  </a:lnTo>
                  <a:lnTo>
                    <a:pt x="2054"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7"/>
            <p:cNvSpPr/>
            <p:nvPr/>
          </p:nvSpPr>
          <p:spPr>
            <a:xfrm>
              <a:off x="3326346" y="5604901"/>
              <a:ext cx="33610" cy="44835"/>
            </a:xfrm>
            <a:custGeom>
              <a:avLst/>
              <a:gdLst/>
              <a:ahLst/>
              <a:cxnLst/>
              <a:rect l="l" t="t" r="r" b="b"/>
              <a:pathLst>
                <a:path w="506" h="675" extrusionOk="0">
                  <a:moveTo>
                    <a:pt x="303" y="338"/>
                  </a:moveTo>
                  <a:lnTo>
                    <a:pt x="303" y="439"/>
                  </a:lnTo>
                  <a:lnTo>
                    <a:pt x="236" y="472"/>
                  </a:lnTo>
                  <a:lnTo>
                    <a:pt x="168" y="472"/>
                  </a:lnTo>
                  <a:lnTo>
                    <a:pt x="202" y="405"/>
                  </a:lnTo>
                  <a:lnTo>
                    <a:pt x="269" y="338"/>
                  </a:lnTo>
                  <a:close/>
                  <a:moveTo>
                    <a:pt x="370" y="1"/>
                  </a:moveTo>
                  <a:lnTo>
                    <a:pt x="269" y="35"/>
                  </a:lnTo>
                  <a:lnTo>
                    <a:pt x="168" y="68"/>
                  </a:lnTo>
                  <a:lnTo>
                    <a:pt x="101" y="169"/>
                  </a:lnTo>
                  <a:lnTo>
                    <a:pt x="101" y="203"/>
                  </a:lnTo>
                  <a:lnTo>
                    <a:pt x="135" y="237"/>
                  </a:lnTo>
                  <a:lnTo>
                    <a:pt x="135" y="270"/>
                  </a:lnTo>
                  <a:lnTo>
                    <a:pt x="101" y="270"/>
                  </a:lnTo>
                  <a:lnTo>
                    <a:pt x="34" y="371"/>
                  </a:lnTo>
                  <a:lnTo>
                    <a:pt x="0" y="472"/>
                  </a:lnTo>
                  <a:lnTo>
                    <a:pt x="0" y="540"/>
                  </a:lnTo>
                  <a:lnTo>
                    <a:pt x="67" y="641"/>
                  </a:lnTo>
                  <a:lnTo>
                    <a:pt x="168" y="674"/>
                  </a:lnTo>
                  <a:lnTo>
                    <a:pt x="269" y="674"/>
                  </a:lnTo>
                  <a:lnTo>
                    <a:pt x="337" y="607"/>
                  </a:lnTo>
                  <a:lnTo>
                    <a:pt x="438" y="573"/>
                  </a:lnTo>
                  <a:lnTo>
                    <a:pt x="505" y="472"/>
                  </a:lnTo>
                  <a:lnTo>
                    <a:pt x="505" y="338"/>
                  </a:lnTo>
                  <a:lnTo>
                    <a:pt x="505" y="203"/>
                  </a:lnTo>
                  <a:lnTo>
                    <a:pt x="471" y="102"/>
                  </a:lnTo>
                  <a:lnTo>
                    <a:pt x="438" y="35"/>
                  </a:lnTo>
                  <a:lnTo>
                    <a:pt x="370"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7"/>
            <p:cNvSpPr/>
            <p:nvPr/>
          </p:nvSpPr>
          <p:spPr>
            <a:xfrm>
              <a:off x="3259259" y="5517688"/>
              <a:ext cx="152108" cy="167783"/>
            </a:xfrm>
            <a:custGeom>
              <a:avLst/>
              <a:gdLst/>
              <a:ahLst/>
              <a:cxnLst/>
              <a:rect l="l" t="t" r="r" b="b"/>
              <a:pathLst>
                <a:path w="2290" h="2526" extrusionOk="0">
                  <a:moveTo>
                    <a:pt x="1919" y="203"/>
                  </a:moveTo>
                  <a:lnTo>
                    <a:pt x="1919" y="641"/>
                  </a:lnTo>
                  <a:lnTo>
                    <a:pt x="1953" y="1112"/>
                  </a:lnTo>
                  <a:lnTo>
                    <a:pt x="2020" y="1583"/>
                  </a:lnTo>
                  <a:lnTo>
                    <a:pt x="2121" y="2021"/>
                  </a:lnTo>
                  <a:lnTo>
                    <a:pt x="2155" y="2055"/>
                  </a:lnTo>
                  <a:lnTo>
                    <a:pt x="2121" y="2055"/>
                  </a:lnTo>
                  <a:lnTo>
                    <a:pt x="1717" y="2088"/>
                  </a:lnTo>
                  <a:lnTo>
                    <a:pt x="1313" y="2122"/>
                  </a:lnTo>
                  <a:lnTo>
                    <a:pt x="909" y="2189"/>
                  </a:lnTo>
                  <a:lnTo>
                    <a:pt x="471" y="2223"/>
                  </a:lnTo>
                  <a:lnTo>
                    <a:pt x="303" y="1314"/>
                  </a:lnTo>
                  <a:lnTo>
                    <a:pt x="135" y="405"/>
                  </a:lnTo>
                  <a:lnTo>
                    <a:pt x="572" y="405"/>
                  </a:lnTo>
                  <a:lnTo>
                    <a:pt x="1044" y="338"/>
                  </a:lnTo>
                  <a:lnTo>
                    <a:pt x="1919" y="203"/>
                  </a:lnTo>
                  <a:close/>
                  <a:moveTo>
                    <a:pt x="1919" y="1"/>
                  </a:moveTo>
                  <a:lnTo>
                    <a:pt x="1010" y="136"/>
                  </a:lnTo>
                  <a:lnTo>
                    <a:pt x="539" y="203"/>
                  </a:lnTo>
                  <a:lnTo>
                    <a:pt x="101" y="304"/>
                  </a:lnTo>
                  <a:lnTo>
                    <a:pt x="34" y="304"/>
                  </a:lnTo>
                  <a:lnTo>
                    <a:pt x="34" y="371"/>
                  </a:lnTo>
                  <a:lnTo>
                    <a:pt x="0" y="371"/>
                  </a:lnTo>
                  <a:lnTo>
                    <a:pt x="0" y="405"/>
                  </a:lnTo>
                  <a:lnTo>
                    <a:pt x="34" y="944"/>
                  </a:lnTo>
                  <a:lnTo>
                    <a:pt x="101" y="1449"/>
                  </a:lnTo>
                  <a:lnTo>
                    <a:pt x="202" y="1954"/>
                  </a:lnTo>
                  <a:lnTo>
                    <a:pt x="337" y="2459"/>
                  </a:lnTo>
                  <a:lnTo>
                    <a:pt x="404" y="2526"/>
                  </a:lnTo>
                  <a:lnTo>
                    <a:pt x="471" y="2526"/>
                  </a:lnTo>
                  <a:lnTo>
                    <a:pt x="505" y="2492"/>
                  </a:lnTo>
                  <a:lnTo>
                    <a:pt x="539" y="2425"/>
                  </a:lnTo>
                  <a:lnTo>
                    <a:pt x="505" y="2358"/>
                  </a:lnTo>
                  <a:lnTo>
                    <a:pt x="909" y="2391"/>
                  </a:lnTo>
                  <a:lnTo>
                    <a:pt x="1347" y="2358"/>
                  </a:lnTo>
                  <a:lnTo>
                    <a:pt x="1784" y="2290"/>
                  </a:lnTo>
                  <a:lnTo>
                    <a:pt x="2155" y="2189"/>
                  </a:lnTo>
                  <a:lnTo>
                    <a:pt x="2188" y="2122"/>
                  </a:lnTo>
                  <a:lnTo>
                    <a:pt x="2188" y="2055"/>
                  </a:lnTo>
                  <a:lnTo>
                    <a:pt x="2256" y="2055"/>
                  </a:lnTo>
                  <a:lnTo>
                    <a:pt x="2289" y="2021"/>
                  </a:lnTo>
                  <a:lnTo>
                    <a:pt x="2289" y="1987"/>
                  </a:lnTo>
                  <a:lnTo>
                    <a:pt x="2256" y="1550"/>
                  </a:lnTo>
                  <a:lnTo>
                    <a:pt x="2188" y="1078"/>
                  </a:lnTo>
                  <a:lnTo>
                    <a:pt x="2121" y="607"/>
                  </a:lnTo>
                  <a:lnTo>
                    <a:pt x="2020" y="169"/>
                  </a:lnTo>
                  <a:lnTo>
                    <a:pt x="2020" y="102"/>
                  </a:lnTo>
                  <a:lnTo>
                    <a:pt x="2020" y="68"/>
                  </a:lnTo>
                  <a:lnTo>
                    <a:pt x="1986"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17"/>
            <p:cNvSpPr/>
            <p:nvPr/>
          </p:nvSpPr>
          <p:spPr>
            <a:xfrm>
              <a:off x="2621869" y="5935884"/>
              <a:ext cx="138757" cy="152174"/>
            </a:xfrm>
            <a:custGeom>
              <a:avLst/>
              <a:gdLst/>
              <a:ahLst/>
              <a:cxnLst/>
              <a:rect l="l" t="t" r="r" b="b"/>
              <a:pathLst>
                <a:path w="2089" h="2291" extrusionOk="0">
                  <a:moveTo>
                    <a:pt x="1684" y="1"/>
                  </a:moveTo>
                  <a:lnTo>
                    <a:pt x="1482" y="34"/>
                  </a:lnTo>
                  <a:lnTo>
                    <a:pt x="1078" y="102"/>
                  </a:lnTo>
                  <a:lnTo>
                    <a:pt x="573" y="169"/>
                  </a:lnTo>
                  <a:lnTo>
                    <a:pt x="68" y="270"/>
                  </a:lnTo>
                  <a:lnTo>
                    <a:pt x="1" y="304"/>
                  </a:lnTo>
                  <a:lnTo>
                    <a:pt x="1" y="337"/>
                  </a:lnTo>
                  <a:lnTo>
                    <a:pt x="1" y="405"/>
                  </a:lnTo>
                  <a:lnTo>
                    <a:pt x="34" y="438"/>
                  </a:lnTo>
                  <a:lnTo>
                    <a:pt x="34" y="640"/>
                  </a:lnTo>
                  <a:lnTo>
                    <a:pt x="68" y="809"/>
                  </a:lnTo>
                  <a:lnTo>
                    <a:pt x="102" y="1213"/>
                  </a:lnTo>
                  <a:lnTo>
                    <a:pt x="169" y="1684"/>
                  </a:lnTo>
                  <a:lnTo>
                    <a:pt x="203" y="1920"/>
                  </a:lnTo>
                  <a:lnTo>
                    <a:pt x="270" y="2156"/>
                  </a:lnTo>
                  <a:lnTo>
                    <a:pt x="270" y="2189"/>
                  </a:lnTo>
                  <a:lnTo>
                    <a:pt x="270" y="2257"/>
                  </a:lnTo>
                  <a:lnTo>
                    <a:pt x="304" y="2290"/>
                  </a:lnTo>
                  <a:lnTo>
                    <a:pt x="371" y="2290"/>
                  </a:lnTo>
                  <a:lnTo>
                    <a:pt x="1415" y="2122"/>
                  </a:lnTo>
                  <a:lnTo>
                    <a:pt x="1785" y="2055"/>
                  </a:lnTo>
                  <a:lnTo>
                    <a:pt x="1953" y="2021"/>
                  </a:lnTo>
                  <a:lnTo>
                    <a:pt x="2088" y="1886"/>
                  </a:lnTo>
                  <a:lnTo>
                    <a:pt x="1920" y="1853"/>
                  </a:lnTo>
                  <a:lnTo>
                    <a:pt x="1751" y="1853"/>
                  </a:lnTo>
                  <a:lnTo>
                    <a:pt x="1381" y="1920"/>
                  </a:lnTo>
                  <a:lnTo>
                    <a:pt x="438" y="2088"/>
                  </a:lnTo>
                  <a:lnTo>
                    <a:pt x="405" y="1853"/>
                  </a:lnTo>
                  <a:lnTo>
                    <a:pt x="371" y="1617"/>
                  </a:lnTo>
                  <a:lnTo>
                    <a:pt x="304" y="1179"/>
                  </a:lnTo>
                  <a:lnTo>
                    <a:pt x="270" y="809"/>
                  </a:lnTo>
                  <a:lnTo>
                    <a:pt x="236" y="607"/>
                  </a:lnTo>
                  <a:lnTo>
                    <a:pt x="169" y="438"/>
                  </a:lnTo>
                  <a:lnTo>
                    <a:pt x="708" y="371"/>
                  </a:lnTo>
                  <a:lnTo>
                    <a:pt x="1246" y="270"/>
                  </a:lnTo>
                  <a:lnTo>
                    <a:pt x="1617" y="203"/>
                  </a:lnTo>
                  <a:lnTo>
                    <a:pt x="1785" y="169"/>
                  </a:lnTo>
                  <a:lnTo>
                    <a:pt x="1886" y="34"/>
                  </a:lnTo>
                  <a:lnTo>
                    <a:pt x="1684"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7"/>
            <p:cNvSpPr/>
            <p:nvPr/>
          </p:nvSpPr>
          <p:spPr>
            <a:xfrm>
              <a:off x="2626319" y="6152820"/>
              <a:ext cx="44835" cy="35868"/>
            </a:xfrm>
            <a:custGeom>
              <a:avLst/>
              <a:gdLst/>
              <a:ahLst/>
              <a:cxnLst/>
              <a:rect l="l" t="t" r="r" b="b"/>
              <a:pathLst>
                <a:path w="675" h="540" extrusionOk="0">
                  <a:moveTo>
                    <a:pt x="136" y="1"/>
                  </a:moveTo>
                  <a:lnTo>
                    <a:pt x="68" y="34"/>
                  </a:lnTo>
                  <a:lnTo>
                    <a:pt x="1" y="68"/>
                  </a:lnTo>
                  <a:lnTo>
                    <a:pt x="35" y="135"/>
                  </a:lnTo>
                  <a:lnTo>
                    <a:pt x="68" y="203"/>
                  </a:lnTo>
                  <a:lnTo>
                    <a:pt x="102" y="304"/>
                  </a:lnTo>
                  <a:lnTo>
                    <a:pt x="169" y="405"/>
                  </a:lnTo>
                  <a:lnTo>
                    <a:pt x="237" y="472"/>
                  </a:lnTo>
                  <a:lnTo>
                    <a:pt x="338" y="539"/>
                  </a:lnTo>
                  <a:lnTo>
                    <a:pt x="439" y="539"/>
                  </a:lnTo>
                  <a:lnTo>
                    <a:pt x="472" y="506"/>
                  </a:lnTo>
                  <a:lnTo>
                    <a:pt x="573" y="270"/>
                  </a:lnTo>
                  <a:lnTo>
                    <a:pt x="641" y="169"/>
                  </a:lnTo>
                  <a:lnTo>
                    <a:pt x="674" y="102"/>
                  </a:lnTo>
                  <a:lnTo>
                    <a:pt x="674" y="68"/>
                  </a:lnTo>
                  <a:lnTo>
                    <a:pt x="641" y="34"/>
                  </a:lnTo>
                  <a:lnTo>
                    <a:pt x="607" y="1"/>
                  </a:lnTo>
                  <a:lnTo>
                    <a:pt x="506" y="34"/>
                  </a:lnTo>
                  <a:lnTo>
                    <a:pt x="439" y="102"/>
                  </a:lnTo>
                  <a:lnTo>
                    <a:pt x="338" y="337"/>
                  </a:lnTo>
                  <a:lnTo>
                    <a:pt x="237" y="203"/>
                  </a:lnTo>
                  <a:lnTo>
                    <a:pt x="203" y="68"/>
                  </a:lnTo>
                  <a:lnTo>
                    <a:pt x="169" y="34"/>
                  </a:lnTo>
                  <a:lnTo>
                    <a:pt x="136"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17"/>
            <p:cNvSpPr/>
            <p:nvPr/>
          </p:nvSpPr>
          <p:spPr>
            <a:xfrm>
              <a:off x="2469827" y="6177397"/>
              <a:ext cx="35802" cy="35868"/>
            </a:xfrm>
            <a:custGeom>
              <a:avLst/>
              <a:gdLst/>
              <a:ahLst/>
              <a:cxnLst/>
              <a:rect l="l" t="t" r="r" b="b"/>
              <a:pathLst>
                <a:path w="539" h="540" extrusionOk="0">
                  <a:moveTo>
                    <a:pt x="371" y="1"/>
                  </a:moveTo>
                  <a:lnTo>
                    <a:pt x="270" y="35"/>
                  </a:lnTo>
                  <a:lnTo>
                    <a:pt x="169" y="68"/>
                  </a:lnTo>
                  <a:lnTo>
                    <a:pt x="101" y="102"/>
                  </a:lnTo>
                  <a:lnTo>
                    <a:pt x="34" y="169"/>
                  </a:lnTo>
                  <a:lnTo>
                    <a:pt x="0" y="237"/>
                  </a:lnTo>
                  <a:lnTo>
                    <a:pt x="0" y="338"/>
                  </a:lnTo>
                  <a:lnTo>
                    <a:pt x="34" y="405"/>
                  </a:lnTo>
                  <a:lnTo>
                    <a:pt x="101" y="472"/>
                  </a:lnTo>
                  <a:lnTo>
                    <a:pt x="169" y="540"/>
                  </a:lnTo>
                  <a:lnTo>
                    <a:pt x="371" y="540"/>
                  </a:lnTo>
                  <a:lnTo>
                    <a:pt x="438" y="506"/>
                  </a:lnTo>
                  <a:lnTo>
                    <a:pt x="505" y="472"/>
                  </a:lnTo>
                  <a:lnTo>
                    <a:pt x="505" y="371"/>
                  </a:lnTo>
                  <a:lnTo>
                    <a:pt x="505" y="338"/>
                  </a:lnTo>
                  <a:lnTo>
                    <a:pt x="472" y="338"/>
                  </a:lnTo>
                  <a:lnTo>
                    <a:pt x="404" y="304"/>
                  </a:lnTo>
                  <a:lnTo>
                    <a:pt x="337" y="371"/>
                  </a:lnTo>
                  <a:lnTo>
                    <a:pt x="202" y="371"/>
                  </a:lnTo>
                  <a:lnTo>
                    <a:pt x="169" y="304"/>
                  </a:lnTo>
                  <a:lnTo>
                    <a:pt x="202" y="237"/>
                  </a:lnTo>
                  <a:lnTo>
                    <a:pt x="236" y="237"/>
                  </a:lnTo>
                  <a:lnTo>
                    <a:pt x="303" y="169"/>
                  </a:lnTo>
                  <a:lnTo>
                    <a:pt x="404" y="136"/>
                  </a:lnTo>
                  <a:lnTo>
                    <a:pt x="505" y="102"/>
                  </a:lnTo>
                  <a:lnTo>
                    <a:pt x="539" y="102"/>
                  </a:lnTo>
                  <a:lnTo>
                    <a:pt x="539" y="68"/>
                  </a:lnTo>
                  <a:lnTo>
                    <a:pt x="438" y="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17"/>
            <p:cNvSpPr/>
            <p:nvPr/>
          </p:nvSpPr>
          <p:spPr>
            <a:xfrm>
              <a:off x="2568199" y="6101409"/>
              <a:ext cx="158883" cy="147657"/>
            </a:xfrm>
            <a:custGeom>
              <a:avLst/>
              <a:gdLst/>
              <a:ahLst/>
              <a:cxnLst/>
              <a:rect l="l" t="t" r="r" b="b"/>
              <a:pathLst>
                <a:path w="2392" h="2223" extrusionOk="0">
                  <a:moveTo>
                    <a:pt x="1886" y="0"/>
                  </a:moveTo>
                  <a:lnTo>
                    <a:pt x="1684" y="34"/>
                  </a:lnTo>
                  <a:lnTo>
                    <a:pt x="1347" y="101"/>
                  </a:lnTo>
                  <a:lnTo>
                    <a:pt x="741" y="169"/>
                  </a:lnTo>
                  <a:lnTo>
                    <a:pt x="438" y="236"/>
                  </a:lnTo>
                  <a:lnTo>
                    <a:pt x="135" y="303"/>
                  </a:lnTo>
                  <a:lnTo>
                    <a:pt x="135" y="236"/>
                  </a:lnTo>
                  <a:lnTo>
                    <a:pt x="102" y="202"/>
                  </a:lnTo>
                  <a:lnTo>
                    <a:pt x="68" y="202"/>
                  </a:lnTo>
                  <a:lnTo>
                    <a:pt x="34" y="236"/>
                  </a:lnTo>
                  <a:lnTo>
                    <a:pt x="1" y="472"/>
                  </a:lnTo>
                  <a:lnTo>
                    <a:pt x="1" y="707"/>
                  </a:lnTo>
                  <a:lnTo>
                    <a:pt x="68" y="1145"/>
                  </a:lnTo>
                  <a:lnTo>
                    <a:pt x="169" y="1684"/>
                  </a:lnTo>
                  <a:lnTo>
                    <a:pt x="203" y="1919"/>
                  </a:lnTo>
                  <a:lnTo>
                    <a:pt x="304" y="2189"/>
                  </a:lnTo>
                  <a:lnTo>
                    <a:pt x="337" y="2222"/>
                  </a:lnTo>
                  <a:lnTo>
                    <a:pt x="405" y="2222"/>
                  </a:lnTo>
                  <a:lnTo>
                    <a:pt x="438" y="2189"/>
                  </a:lnTo>
                  <a:lnTo>
                    <a:pt x="438" y="2155"/>
                  </a:lnTo>
                  <a:lnTo>
                    <a:pt x="405" y="1886"/>
                  </a:lnTo>
                  <a:lnTo>
                    <a:pt x="371" y="1616"/>
                  </a:lnTo>
                  <a:lnTo>
                    <a:pt x="270" y="1111"/>
                  </a:lnTo>
                  <a:lnTo>
                    <a:pt x="203" y="741"/>
                  </a:lnTo>
                  <a:lnTo>
                    <a:pt x="169" y="404"/>
                  </a:lnTo>
                  <a:lnTo>
                    <a:pt x="573" y="371"/>
                  </a:lnTo>
                  <a:lnTo>
                    <a:pt x="977" y="337"/>
                  </a:lnTo>
                  <a:lnTo>
                    <a:pt x="1886" y="169"/>
                  </a:lnTo>
                  <a:lnTo>
                    <a:pt x="1920" y="202"/>
                  </a:lnTo>
                  <a:lnTo>
                    <a:pt x="1987" y="202"/>
                  </a:lnTo>
                  <a:lnTo>
                    <a:pt x="1987" y="472"/>
                  </a:lnTo>
                  <a:lnTo>
                    <a:pt x="2021" y="775"/>
                  </a:lnTo>
                  <a:lnTo>
                    <a:pt x="2189" y="1785"/>
                  </a:lnTo>
                  <a:lnTo>
                    <a:pt x="1987" y="1785"/>
                  </a:lnTo>
                  <a:lnTo>
                    <a:pt x="1785" y="1818"/>
                  </a:lnTo>
                  <a:lnTo>
                    <a:pt x="1381" y="1886"/>
                  </a:lnTo>
                  <a:lnTo>
                    <a:pt x="876" y="1953"/>
                  </a:lnTo>
                  <a:lnTo>
                    <a:pt x="640" y="2020"/>
                  </a:lnTo>
                  <a:lnTo>
                    <a:pt x="539" y="2054"/>
                  </a:lnTo>
                  <a:lnTo>
                    <a:pt x="438" y="2155"/>
                  </a:lnTo>
                  <a:lnTo>
                    <a:pt x="539" y="2189"/>
                  </a:lnTo>
                  <a:lnTo>
                    <a:pt x="640" y="2222"/>
                  </a:lnTo>
                  <a:lnTo>
                    <a:pt x="842" y="2222"/>
                  </a:lnTo>
                  <a:lnTo>
                    <a:pt x="1280" y="2121"/>
                  </a:lnTo>
                  <a:lnTo>
                    <a:pt x="1751" y="2088"/>
                  </a:lnTo>
                  <a:lnTo>
                    <a:pt x="1987" y="2020"/>
                  </a:lnTo>
                  <a:lnTo>
                    <a:pt x="2223" y="1953"/>
                  </a:lnTo>
                  <a:lnTo>
                    <a:pt x="2256" y="1987"/>
                  </a:lnTo>
                  <a:lnTo>
                    <a:pt x="2324" y="1987"/>
                  </a:lnTo>
                  <a:lnTo>
                    <a:pt x="2357" y="1953"/>
                  </a:lnTo>
                  <a:lnTo>
                    <a:pt x="2391" y="1886"/>
                  </a:lnTo>
                  <a:lnTo>
                    <a:pt x="2223" y="876"/>
                  </a:lnTo>
                  <a:lnTo>
                    <a:pt x="2189" y="438"/>
                  </a:lnTo>
                  <a:lnTo>
                    <a:pt x="2155" y="236"/>
                  </a:lnTo>
                  <a:lnTo>
                    <a:pt x="2054" y="34"/>
                  </a:lnTo>
                  <a:lnTo>
                    <a:pt x="2021" y="34"/>
                  </a:lnTo>
                  <a:lnTo>
                    <a:pt x="2021"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7"/>
            <p:cNvSpPr/>
            <p:nvPr/>
          </p:nvSpPr>
          <p:spPr>
            <a:xfrm>
              <a:off x="2418350" y="6125986"/>
              <a:ext cx="145465" cy="147657"/>
            </a:xfrm>
            <a:custGeom>
              <a:avLst/>
              <a:gdLst/>
              <a:ahLst/>
              <a:cxnLst/>
              <a:rect l="l" t="t" r="r" b="b"/>
              <a:pathLst>
                <a:path w="2190" h="2223" extrusionOk="0">
                  <a:moveTo>
                    <a:pt x="1819" y="1"/>
                  </a:moveTo>
                  <a:lnTo>
                    <a:pt x="1314" y="68"/>
                  </a:lnTo>
                  <a:lnTo>
                    <a:pt x="775" y="135"/>
                  </a:lnTo>
                  <a:lnTo>
                    <a:pt x="371" y="169"/>
                  </a:lnTo>
                  <a:lnTo>
                    <a:pt x="169" y="203"/>
                  </a:lnTo>
                  <a:lnTo>
                    <a:pt x="1" y="270"/>
                  </a:lnTo>
                  <a:lnTo>
                    <a:pt x="1" y="304"/>
                  </a:lnTo>
                  <a:lnTo>
                    <a:pt x="135" y="371"/>
                  </a:lnTo>
                  <a:lnTo>
                    <a:pt x="338" y="405"/>
                  </a:lnTo>
                  <a:lnTo>
                    <a:pt x="674" y="337"/>
                  </a:lnTo>
                  <a:lnTo>
                    <a:pt x="1213" y="270"/>
                  </a:lnTo>
                  <a:lnTo>
                    <a:pt x="1752" y="203"/>
                  </a:lnTo>
                  <a:lnTo>
                    <a:pt x="1752" y="371"/>
                  </a:lnTo>
                  <a:lnTo>
                    <a:pt x="1785" y="539"/>
                  </a:lnTo>
                  <a:lnTo>
                    <a:pt x="1853" y="910"/>
                  </a:lnTo>
                  <a:lnTo>
                    <a:pt x="1920" y="1381"/>
                  </a:lnTo>
                  <a:lnTo>
                    <a:pt x="1954" y="1617"/>
                  </a:lnTo>
                  <a:lnTo>
                    <a:pt x="1987" y="1819"/>
                  </a:lnTo>
                  <a:lnTo>
                    <a:pt x="1011" y="1953"/>
                  </a:lnTo>
                  <a:lnTo>
                    <a:pt x="674" y="1987"/>
                  </a:lnTo>
                  <a:lnTo>
                    <a:pt x="506" y="2021"/>
                  </a:lnTo>
                  <a:lnTo>
                    <a:pt x="371" y="2122"/>
                  </a:lnTo>
                  <a:lnTo>
                    <a:pt x="540" y="2189"/>
                  </a:lnTo>
                  <a:lnTo>
                    <a:pt x="708" y="2223"/>
                  </a:lnTo>
                  <a:lnTo>
                    <a:pt x="1045" y="2155"/>
                  </a:lnTo>
                  <a:lnTo>
                    <a:pt x="2122" y="2021"/>
                  </a:lnTo>
                  <a:lnTo>
                    <a:pt x="2189" y="1987"/>
                  </a:lnTo>
                  <a:lnTo>
                    <a:pt x="2189" y="1953"/>
                  </a:lnTo>
                  <a:lnTo>
                    <a:pt x="2189" y="1886"/>
                  </a:lnTo>
                  <a:lnTo>
                    <a:pt x="2156" y="1852"/>
                  </a:lnTo>
                  <a:lnTo>
                    <a:pt x="2156" y="1617"/>
                  </a:lnTo>
                  <a:lnTo>
                    <a:pt x="2122" y="1347"/>
                  </a:lnTo>
                  <a:lnTo>
                    <a:pt x="2021" y="876"/>
                  </a:lnTo>
                  <a:lnTo>
                    <a:pt x="1987" y="506"/>
                  </a:lnTo>
                  <a:lnTo>
                    <a:pt x="1954" y="337"/>
                  </a:lnTo>
                  <a:lnTo>
                    <a:pt x="1886" y="135"/>
                  </a:lnTo>
                  <a:lnTo>
                    <a:pt x="1920" y="102"/>
                  </a:lnTo>
                  <a:lnTo>
                    <a:pt x="1920"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7"/>
            <p:cNvSpPr/>
            <p:nvPr/>
          </p:nvSpPr>
          <p:spPr>
            <a:xfrm>
              <a:off x="2409449" y="6143853"/>
              <a:ext cx="31351" cy="134240"/>
            </a:xfrm>
            <a:custGeom>
              <a:avLst/>
              <a:gdLst/>
              <a:ahLst/>
              <a:cxnLst/>
              <a:rect l="l" t="t" r="r" b="b"/>
              <a:pathLst>
                <a:path w="472" h="2021" extrusionOk="0">
                  <a:moveTo>
                    <a:pt x="67" y="1"/>
                  </a:moveTo>
                  <a:lnTo>
                    <a:pt x="34" y="35"/>
                  </a:lnTo>
                  <a:lnTo>
                    <a:pt x="0" y="270"/>
                  </a:lnTo>
                  <a:lnTo>
                    <a:pt x="34" y="506"/>
                  </a:lnTo>
                  <a:lnTo>
                    <a:pt x="101" y="944"/>
                  </a:lnTo>
                  <a:lnTo>
                    <a:pt x="202" y="1482"/>
                  </a:lnTo>
                  <a:lnTo>
                    <a:pt x="269" y="1718"/>
                  </a:lnTo>
                  <a:lnTo>
                    <a:pt x="337" y="1987"/>
                  </a:lnTo>
                  <a:lnTo>
                    <a:pt x="370" y="2021"/>
                  </a:lnTo>
                  <a:lnTo>
                    <a:pt x="438" y="2021"/>
                  </a:lnTo>
                  <a:lnTo>
                    <a:pt x="472" y="1987"/>
                  </a:lnTo>
                  <a:lnTo>
                    <a:pt x="472" y="1954"/>
                  </a:lnTo>
                  <a:lnTo>
                    <a:pt x="438" y="1684"/>
                  </a:lnTo>
                  <a:lnTo>
                    <a:pt x="404" y="1415"/>
                  </a:lnTo>
                  <a:lnTo>
                    <a:pt x="269" y="910"/>
                  </a:lnTo>
                  <a:lnTo>
                    <a:pt x="202" y="472"/>
                  </a:lnTo>
                  <a:lnTo>
                    <a:pt x="168" y="270"/>
                  </a:lnTo>
                  <a:lnTo>
                    <a:pt x="101" y="35"/>
                  </a:lnTo>
                  <a:lnTo>
                    <a:pt x="101"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7"/>
            <p:cNvSpPr/>
            <p:nvPr/>
          </p:nvSpPr>
          <p:spPr>
            <a:xfrm>
              <a:off x="2518980" y="6011938"/>
              <a:ext cx="42577" cy="62703"/>
            </a:xfrm>
            <a:custGeom>
              <a:avLst/>
              <a:gdLst/>
              <a:ahLst/>
              <a:cxnLst/>
              <a:rect l="l" t="t" r="r" b="b"/>
              <a:pathLst>
                <a:path w="641" h="944" extrusionOk="0">
                  <a:moveTo>
                    <a:pt x="439" y="0"/>
                  </a:moveTo>
                  <a:lnTo>
                    <a:pt x="304" y="34"/>
                  </a:lnTo>
                  <a:lnTo>
                    <a:pt x="169" y="68"/>
                  </a:lnTo>
                  <a:lnTo>
                    <a:pt x="136" y="101"/>
                  </a:lnTo>
                  <a:lnTo>
                    <a:pt x="102" y="101"/>
                  </a:lnTo>
                  <a:lnTo>
                    <a:pt x="35" y="135"/>
                  </a:lnTo>
                  <a:lnTo>
                    <a:pt x="1" y="169"/>
                  </a:lnTo>
                  <a:lnTo>
                    <a:pt x="35" y="202"/>
                  </a:lnTo>
                  <a:lnTo>
                    <a:pt x="35" y="236"/>
                  </a:lnTo>
                  <a:lnTo>
                    <a:pt x="68" y="236"/>
                  </a:lnTo>
                  <a:lnTo>
                    <a:pt x="136" y="573"/>
                  </a:lnTo>
                  <a:lnTo>
                    <a:pt x="237" y="876"/>
                  </a:lnTo>
                  <a:lnTo>
                    <a:pt x="270" y="943"/>
                  </a:lnTo>
                  <a:lnTo>
                    <a:pt x="338" y="943"/>
                  </a:lnTo>
                  <a:lnTo>
                    <a:pt x="371" y="910"/>
                  </a:lnTo>
                  <a:lnTo>
                    <a:pt x="405" y="842"/>
                  </a:lnTo>
                  <a:lnTo>
                    <a:pt x="304" y="539"/>
                  </a:lnTo>
                  <a:lnTo>
                    <a:pt x="405" y="539"/>
                  </a:lnTo>
                  <a:lnTo>
                    <a:pt x="472" y="505"/>
                  </a:lnTo>
                  <a:lnTo>
                    <a:pt x="540" y="472"/>
                  </a:lnTo>
                  <a:lnTo>
                    <a:pt x="573" y="438"/>
                  </a:lnTo>
                  <a:lnTo>
                    <a:pt x="573" y="404"/>
                  </a:lnTo>
                  <a:lnTo>
                    <a:pt x="540" y="371"/>
                  </a:lnTo>
                  <a:lnTo>
                    <a:pt x="472" y="371"/>
                  </a:lnTo>
                  <a:lnTo>
                    <a:pt x="338" y="404"/>
                  </a:lnTo>
                  <a:lnTo>
                    <a:pt x="304" y="438"/>
                  </a:lnTo>
                  <a:lnTo>
                    <a:pt x="237" y="236"/>
                  </a:lnTo>
                  <a:lnTo>
                    <a:pt x="338" y="236"/>
                  </a:lnTo>
                  <a:lnTo>
                    <a:pt x="472" y="169"/>
                  </a:lnTo>
                  <a:lnTo>
                    <a:pt x="540" y="169"/>
                  </a:lnTo>
                  <a:lnTo>
                    <a:pt x="607" y="101"/>
                  </a:lnTo>
                  <a:lnTo>
                    <a:pt x="641" y="68"/>
                  </a:lnTo>
                  <a:lnTo>
                    <a:pt x="607"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7"/>
            <p:cNvSpPr/>
            <p:nvPr/>
          </p:nvSpPr>
          <p:spPr>
            <a:xfrm>
              <a:off x="2458602" y="5953819"/>
              <a:ext cx="156624" cy="156558"/>
            </a:xfrm>
            <a:custGeom>
              <a:avLst/>
              <a:gdLst/>
              <a:ahLst/>
              <a:cxnLst/>
              <a:rect l="l" t="t" r="r" b="b"/>
              <a:pathLst>
                <a:path w="2358" h="2357" extrusionOk="0">
                  <a:moveTo>
                    <a:pt x="1987" y="0"/>
                  </a:moveTo>
                  <a:lnTo>
                    <a:pt x="1954" y="34"/>
                  </a:lnTo>
                  <a:lnTo>
                    <a:pt x="1954" y="135"/>
                  </a:lnTo>
                  <a:lnTo>
                    <a:pt x="1651" y="135"/>
                  </a:lnTo>
                  <a:lnTo>
                    <a:pt x="1348" y="168"/>
                  </a:lnTo>
                  <a:lnTo>
                    <a:pt x="742" y="269"/>
                  </a:lnTo>
                  <a:lnTo>
                    <a:pt x="405" y="303"/>
                  </a:lnTo>
                  <a:lnTo>
                    <a:pt x="203" y="337"/>
                  </a:lnTo>
                  <a:lnTo>
                    <a:pt x="136" y="370"/>
                  </a:lnTo>
                  <a:lnTo>
                    <a:pt x="102" y="438"/>
                  </a:lnTo>
                  <a:lnTo>
                    <a:pt x="68" y="438"/>
                  </a:lnTo>
                  <a:lnTo>
                    <a:pt x="68" y="404"/>
                  </a:lnTo>
                  <a:lnTo>
                    <a:pt x="35" y="438"/>
                  </a:lnTo>
                  <a:lnTo>
                    <a:pt x="1" y="640"/>
                  </a:lnTo>
                  <a:lnTo>
                    <a:pt x="35" y="842"/>
                  </a:lnTo>
                  <a:lnTo>
                    <a:pt x="136" y="1279"/>
                  </a:lnTo>
                  <a:lnTo>
                    <a:pt x="270" y="2290"/>
                  </a:lnTo>
                  <a:lnTo>
                    <a:pt x="304" y="2357"/>
                  </a:lnTo>
                  <a:lnTo>
                    <a:pt x="405" y="2357"/>
                  </a:lnTo>
                  <a:lnTo>
                    <a:pt x="439" y="2323"/>
                  </a:lnTo>
                  <a:lnTo>
                    <a:pt x="674" y="2323"/>
                  </a:lnTo>
                  <a:lnTo>
                    <a:pt x="944" y="2290"/>
                  </a:lnTo>
                  <a:lnTo>
                    <a:pt x="1415" y="2189"/>
                  </a:lnTo>
                  <a:lnTo>
                    <a:pt x="1819" y="2155"/>
                  </a:lnTo>
                  <a:lnTo>
                    <a:pt x="2055" y="2088"/>
                  </a:lnTo>
                  <a:lnTo>
                    <a:pt x="2122" y="2054"/>
                  </a:lnTo>
                  <a:lnTo>
                    <a:pt x="2189" y="1987"/>
                  </a:lnTo>
                  <a:lnTo>
                    <a:pt x="2189" y="1953"/>
                  </a:lnTo>
                  <a:lnTo>
                    <a:pt x="2088" y="1919"/>
                  </a:lnTo>
                  <a:lnTo>
                    <a:pt x="1987" y="1886"/>
                  </a:lnTo>
                  <a:lnTo>
                    <a:pt x="1718" y="1886"/>
                  </a:lnTo>
                  <a:lnTo>
                    <a:pt x="1247" y="1987"/>
                  </a:lnTo>
                  <a:lnTo>
                    <a:pt x="843" y="2054"/>
                  </a:lnTo>
                  <a:lnTo>
                    <a:pt x="641" y="2088"/>
                  </a:lnTo>
                  <a:lnTo>
                    <a:pt x="439" y="2121"/>
                  </a:lnTo>
                  <a:lnTo>
                    <a:pt x="270" y="1111"/>
                  </a:lnTo>
                  <a:lnTo>
                    <a:pt x="237" y="842"/>
                  </a:lnTo>
                  <a:lnTo>
                    <a:pt x="136" y="572"/>
                  </a:lnTo>
                  <a:lnTo>
                    <a:pt x="203" y="572"/>
                  </a:lnTo>
                  <a:lnTo>
                    <a:pt x="237" y="539"/>
                  </a:lnTo>
                  <a:lnTo>
                    <a:pt x="237" y="505"/>
                  </a:lnTo>
                  <a:lnTo>
                    <a:pt x="1179" y="370"/>
                  </a:lnTo>
                  <a:lnTo>
                    <a:pt x="1550" y="303"/>
                  </a:lnTo>
                  <a:lnTo>
                    <a:pt x="1954" y="202"/>
                  </a:lnTo>
                  <a:lnTo>
                    <a:pt x="2021" y="572"/>
                  </a:lnTo>
                  <a:lnTo>
                    <a:pt x="2055" y="943"/>
                  </a:lnTo>
                  <a:lnTo>
                    <a:pt x="2122" y="1448"/>
                  </a:lnTo>
                  <a:lnTo>
                    <a:pt x="2156" y="1717"/>
                  </a:lnTo>
                  <a:lnTo>
                    <a:pt x="2189" y="1953"/>
                  </a:lnTo>
                  <a:lnTo>
                    <a:pt x="2223" y="2020"/>
                  </a:lnTo>
                  <a:lnTo>
                    <a:pt x="2324" y="2020"/>
                  </a:lnTo>
                  <a:lnTo>
                    <a:pt x="2324" y="1953"/>
                  </a:lnTo>
                  <a:lnTo>
                    <a:pt x="2358" y="1717"/>
                  </a:lnTo>
                  <a:lnTo>
                    <a:pt x="2324" y="1448"/>
                  </a:lnTo>
                  <a:lnTo>
                    <a:pt x="2257" y="909"/>
                  </a:lnTo>
                  <a:lnTo>
                    <a:pt x="2189" y="471"/>
                  </a:lnTo>
                  <a:lnTo>
                    <a:pt x="2122" y="236"/>
                  </a:lnTo>
                  <a:lnTo>
                    <a:pt x="2055"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7"/>
            <p:cNvSpPr/>
            <p:nvPr/>
          </p:nvSpPr>
          <p:spPr>
            <a:xfrm>
              <a:off x="3051224" y="6025356"/>
              <a:ext cx="156624" cy="154366"/>
            </a:xfrm>
            <a:custGeom>
              <a:avLst/>
              <a:gdLst/>
              <a:ahLst/>
              <a:cxnLst/>
              <a:rect l="l" t="t" r="r" b="b"/>
              <a:pathLst>
                <a:path w="2358" h="2324" extrusionOk="0">
                  <a:moveTo>
                    <a:pt x="1954" y="303"/>
                  </a:moveTo>
                  <a:lnTo>
                    <a:pt x="1987" y="640"/>
                  </a:lnTo>
                  <a:lnTo>
                    <a:pt x="2055" y="943"/>
                  </a:lnTo>
                  <a:lnTo>
                    <a:pt x="2088" y="1381"/>
                  </a:lnTo>
                  <a:lnTo>
                    <a:pt x="2122" y="1617"/>
                  </a:lnTo>
                  <a:lnTo>
                    <a:pt x="2189" y="1819"/>
                  </a:lnTo>
                  <a:lnTo>
                    <a:pt x="1280" y="1920"/>
                  </a:lnTo>
                  <a:lnTo>
                    <a:pt x="843" y="2021"/>
                  </a:lnTo>
                  <a:lnTo>
                    <a:pt x="405" y="2155"/>
                  </a:lnTo>
                  <a:lnTo>
                    <a:pt x="338" y="1718"/>
                  </a:lnTo>
                  <a:lnTo>
                    <a:pt x="270" y="1280"/>
                  </a:lnTo>
                  <a:lnTo>
                    <a:pt x="237" y="809"/>
                  </a:lnTo>
                  <a:lnTo>
                    <a:pt x="203" y="573"/>
                  </a:lnTo>
                  <a:lnTo>
                    <a:pt x="102" y="371"/>
                  </a:lnTo>
                  <a:lnTo>
                    <a:pt x="102" y="371"/>
                  </a:lnTo>
                  <a:lnTo>
                    <a:pt x="304" y="438"/>
                  </a:lnTo>
                  <a:lnTo>
                    <a:pt x="472" y="438"/>
                  </a:lnTo>
                  <a:lnTo>
                    <a:pt x="843" y="371"/>
                  </a:lnTo>
                  <a:lnTo>
                    <a:pt x="1415" y="337"/>
                  </a:lnTo>
                  <a:lnTo>
                    <a:pt x="1954" y="303"/>
                  </a:lnTo>
                  <a:close/>
                  <a:moveTo>
                    <a:pt x="2021" y="0"/>
                  </a:moveTo>
                  <a:lnTo>
                    <a:pt x="1987" y="34"/>
                  </a:lnTo>
                  <a:lnTo>
                    <a:pt x="1954" y="68"/>
                  </a:lnTo>
                  <a:lnTo>
                    <a:pt x="1954" y="135"/>
                  </a:lnTo>
                  <a:lnTo>
                    <a:pt x="1449" y="135"/>
                  </a:lnTo>
                  <a:lnTo>
                    <a:pt x="944" y="169"/>
                  </a:lnTo>
                  <a:lnTo>
                    <a:pt x="506" y="202"/>
                  </a:lnTo>
                  <a:lnTo>
                    <a:pt x="304" y="270"/>
                  </a:lnTo>
                  <a:lnTo>
                    <a:pt x="203" y="303"/>
                  </a:lnTo>
                  <a:lnTo>
                    <a:pt x="102" y="371"/>
                  </a:lnTo>
                  <a:lnTo>
                    <a:pt x="68" y="371"/>
                  </a:lnTo>
                  <a:lnTo>
                    <a:pt x="35" y="506"/>
                  </a:lnTo>
                  <a:lnTo>
                    <a:pt x="1" y="674"/>
                  </a:lnTo>
                  <a:lnTo>
                    <a:pt x="35" y="977"/>
                  </a:lnTo>
                  <a:lnTo>
                    <a:pt x="102" y="1617"/>
                  </a:lnTo>
                  <a:lnTo>
                    <a:pt x="136" y="1785"/>
                  </a:lnTo>
                  <a:lnTo>
                    <a:pt x="169" y="2021"/>
                  </a:lnTo>
                  <a:lnTo>
                    <a:pt x="203" y="2122"/>
                  </a:lnTo>
                  <a:lnTo>
                    <a:pt x="237" y="2189"/>
                  </a:lnTo>
                  <a:lnTo>
                    <a:pt x="304" y="2256"/>
                  </a:lnTo>
                  <a:lnTo>
                    <a:pt x="371" y="2324"/>
                  </a:lnTo>
                  <a:lnTo>
                    <a:pt x="439" y="2290"/>
                  </a:lnTo>
                  <a:lnTo>
                    <a:pt x="439" y="2256"/>
                  </a:lnTo>
                  <a:lnTo>
                    <a:pt x="876" y="2256"/>
                  </a:lnTo>
                  <a:lnTo>
                    <a:pt x="1314" y="2189"/>
                  </a:lnTo>
                  <a:lnTo>
                    <a:pt x="2223" y="2021"/>
                  </a:lnTo>
                  <a:lnTo>
                    <a:pt x="2257" y="1987"/>
                  </a:lnTo>
                  <a:lnTo>
                    <a:pt x="2324" y="2021"/>
                  </a:lnTo>
                  <a:lnTo>
                    <a:pt x="2358" y="1953"/>
                  </a:lnTo>
                  <a:lnTo>
                    <a:pt x="2358" y="1751"/>
                  </a:lnTo>
                  <a:lnTo>
                    <a:pt x="2324" y="1516"/>
                  </a:lnTo>
                  <a:lnTo>
                    <a:pt x="2223" y="1078"/>
                  </a:lnTo>
                  <a:lnTo>
                    <a:pt x="2156" y="539"/>
                  </a:lnTo>
                  <a:lnTo>
                    <a:pt x="2122" y="303"/>
                  </a:lnTo>
                  <a:lnTo>
                    <a:pt x="2055" y="34"/>
                  </a:lnTo>
                  <a:lnTo>
                    <a:pt x="2021"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17"/>
            <p:cNvSpPr/>
            <p:nvPr/>
          </p:nvSpPr>
          <p:spPr>
            <a:xfrm>
              <a:off x="3368790" y="5982845"/>
              <a:ext cx="158883" cy="145465"/>
            </a:xfrm>
            <a:custGeom>
              <a:avLst/>
              <a:gdLst/>
              <a:ahLst/>
              <a:cxnLst/>
              <a:rect l="l" t="t" r="r" b="b"/>
              <a:pathLst>
                <a:path w="2392" h="2190" extrusionOk="0">
                  <a:moveTo>
                    <a:pt x="1684" y="1"/>
                  </a:moveTo>
                  <a:lnTo>
                    <a:pt x="1347" y="68"/>
                  </a:lnTo>
                  <a:lnTo>
                    <a:pt x="741" y="169"/>
                  </a:lnTo>
                  <a:lnTo>
                    <a:pt x="438" y="203"/>
                  </a:lnTo>
                  <a:lnTo>
                    <a:pt x="135" y="304"/>
                  </a:lnTo>
                  <a:lnTo>
                    <a:pt x="135" y="203"/>
                  </a:lnTo>
                  <a:lnTo>
                    <a:pt x="68" y="203"/>
                  </a:lnTo>
                  <a:lnTo>
                    <a:pt x="34" y="236"/>
                  </a:lnTo>
                  <a:lnTo>
                    <a:pt x="1" y="438"/>
                  </a:lnTo>
                  <a:lnTo>
                    <a:pt x="34" y="674"/>
                  </a:lnTo>
                  <a:lnTo>
                    <a:pt x="68" y="1146"/>
                  </a:lnTo>
                  <a:lnTo>
                    <a:pt x="169" y="1651"/>
                  </a:lnTo>
                  <a:lnTo>
                    <a:pt x="236" y="1920"/>
                  </a:lnTo>
                  <a:lnTo>
                    <a:pt x="304" y="2156"/>
                  </a:lnTo>
                  <a:lnTo>
                    <a:pt x="337" y="2189"/>
                  </a:lnTo>
                  <a:lnTo>
                    <a:pt x="438" y="2189"/>
                  </a:lnTo>
                  <a:lnTo>
                    <a:pt x="438" y="2122"/>
                  </a:lnTo>
                  <a:lnTo>
                    <a:pt x="405" y="1853"/>
                  </a:lnTo>
                  <a:lnTo>
                    <a:pt x="371" y="1617"/>
                  </a:lnTo>
                  <a:lnTo>
                    <a:pt x="270" y="1112"/>
                  </a:lnTo>
                  <a:lnTo>
                    <a:pt x="236" y="741"/>
                  </a:lnTo>
                  <a:lnTo>
                    <a:pt x="169" y="371"/>
                  </a:lnTo>
                  <a:lnTo>
                    <a:pt x="573" y="371"/>
                  </a:lnTo>
                  <a:lnTo>
                    <a:pt x="977" y="304"/>
                  </a:lnTo>
                  <a:lnTo>
                    <a:pt x="1886" y="169"/>
                  </a:lnTo>
                  <a:lnTo>
                    <a:pt x="1920" y="169"/>
                  </a:lnTo>
                  <a:lnTo>
                    <a:pt x="1953" y="203"/>
                  </a:lnTo>
                  <a:lnTo>
                    <a:pt x="1987" y="203"/>
                  </a:lnTo>
                  <a:lnTo>
                    <a:pt x="2021" y="472"/>
                  </a:lnTo>
                  <a:lnTo>
                    <a:pt x="2054" y="741"/>
                  </a:lnTo>
                  <a:lnTo>
                    <a:pt x="2189" y="1752"/>
                  </a:lnTo>
                  <a:lnTo>
                    <a:pt x="1987" y="1752"/>
                  </a:lnTo>
                  <a:lnTo>
                    <a:pt x="1785" y="1785"/>
                  </a:lnTo>
                  <a:lnTo>
                    <a:pt x="1381" y="1886"/>
                  </a:lnTo>
                  <a:lnTo>
                    <a:pt x="876" y="1920"/>
                  </a:lnTo>
                  <a:lnTo>
                    <a:pt x="640" y="1987"/>
                  </a:lnTo>
                  <a:lnTo>
                    <a:pt x="539" y="2055"/>
                  </a:lnTo>
                  <a:lnTo>
                    <a:pt x="472" y="2122"/>
                  </a:lnTo>
                  <a:lnTo>
                    <a:pt x="539" y="2189"/>
                  </a:lnTo>
                  <a:lnTo>
                    <a:pt x="842" y="2189"/>
                  </a:lnTo>
                  <a:lnTo>
                    <a:pt x="1280" y="2122"/>
                  </a:lnTo>
                  <a:lnTo>
                    <a:pt x="1751" y="2055"/>
                  </a:lnTo>
                  <a:lnTo>
                    <a:pt x="1987" y="2021"/>
                  </a:lnTo>
                  <a:lnTo>
                    <a:pt x="2223" y="1954"/>
                  </a:lnTo>
                  <a:lnTo>
                    <a:pt x="2256" y="1987"/>
                  </a:lnTo>
                  <a:lnTo>
                    <a:pt x="2324" y="1954"/>
                  </a:lnTo>
                  <a:lnTo>
                    <a:pt x="2358" y="1920"/>
                  </a:lnTo>
                  <a:lnTo>
                    <a:pt x="2391" y="1886"/>
                  </a:lnTo>
                  <a:lnTo>
                    <a:pt x="2223" y="876"/>
                  </a:lnTo>
                  <a:lnTo>
                    <a:pt x="2189" y="438"/>
                  </a:lnTo>
                  <a:lnTo>
                    <a:pt x="2155" y="203"/>
                  </a:lnTo>
                  <a:lnTo>
                    <a:pt x="2054" y="1"/>
                  </a:lnTo>
                  <a:lnTo>
                    <a:pt x="2021" y="68"/>
                  </a:lnTo>
                  <a:lnTo>
                    <a:pt x="2021"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17"/>
            <p:cNvSpPr/>
            <p:nvPr/>
          </p:nvSpPr>
          <p:spPr>
            <a:xfrm>
              <a:off x="2729207" y="6072316"/>
              <a:ext cx="152174" cy="167783"/>
            </a:xfrm>
            <a:custGeom>
              <a:avLst/>
              <a:gdLst/>
              <a:ahLst/>
              <a:cxnLst/>
              <a:rect l="l" t="t" r="r" b="b"/>
              <a:pathLst>
                <a:path w="2291" h="2526" extrusionOk="0">
                  <a:moveTo>
                    <a:pt x="1953" y="169"/>
                  </a:moveTo>
                  <a:lnTo>
                    <a:pt x="1953" y="640"/>
                  </a:lnTo>
                  <a:lnTo>
                    <a:pt x="1987" y="1112"/>
                  </a:lnTo>
                  <a:lnTo>
                    <a:pt x="2054" y="1583"/>
                  </a:lnTo>
                  <a:lnTo>
                    <a:pt x="2155" y="2021"/>
                  </a:lnTo>
                  <a:lnTo>
                    <a:pt x="1751" y="2054"/>
                  </a:lnTo>
                  <a:lnTo>
                    <a:pt x="1347" y="2122"/>
                  </a:lnTo>
                  <a:lnTo>
                    <a:pt x="910" y="2155"/>
                  </a:lnTo>
                  <a:lnTo>
                    <a:pt x="506" y="2223"/>
                  </a:lnTo>
                  <a:lnTo>
                    <a:pt x="304" y="1314"/>
                  </a:lnTo>
                  <a:lnTo>
                    <a:pt x="135" y="405"/>
                  </a:lnTo>
                  <a:lnTo>
                    <a:pt x="607" y="405"/>
                  </a:lnTo>
                  <a:lnTo>
                    <a:pt x="1044" y="337"/>
                  </a:lnTo>
                  <a:lnTo>
                    <a:pt x="1953" y="169"/>
                  </a:lnTo>
                  <a:close/>
                  <a:moveTo>
                    <a:pt x="1953" y="1"/>
                  </a:moveTo>
                  <a:lnTo>
                    <a:pt x="1011" y="135"/>
                  </a:lnTo>
                  <a:lnTo>
                    <a:pt x="573" y="203"/>
                  </a:lnTo>
                  <a:lnTo>
                    <a:pt x="102" y="270"/>
                  </a:lnTo>
                  <a:lnTo>
                    <a:pt x="68" y="304"/>
                  </a:lnTo>
                  <a:lnTo>
                    <a:pt x="34" y="337"/>
                  </a:lnTo>
                  <a:lnTo>
                    <a:pt x="1" y="371"/>
                  </a:lnTo>
                  <a:lnTo>
                    <a:pt x="1" y="405"/>
                  </a:lnTo>
                  <a:lnTo>
                    <a:pt x="34" y="910"/>
                  </a:lnTo>
                  <a:lnTo>
                    <a:pt x="102" y="1448"/>
                  </a:lnTo>
                  <a:lnTo>
                    <a:pt x="203" y="1953"/>
                  </a:lnTo>
                  <a:lnTo>
                    <a:pt x="371" y="2458"/>
                  </a:lnTo>
                  <a:lnTo>
                    <a:pt x="405" y="2492"/>
                  </a:lnTo>
                  <a:lnTo>
                    <a:pt x="472" y="2526"/>
                  </a:lnTo>
                  <a:lnTo>
                    <a:pt x="539" y="2458"/>
                  </a:lnTo>
                  <a:lnTo>
                    <a:pt x="539" y="2391"/>
                  </a:lnTo>
                  <a:lnTo>
                    <a:pt x="539" y="2357"/>
                  </a:lnTo>
                  <a:lnTo>
                    <a:pt x="1347" y="2357"/>
                  </a:lnTo>
                  <a:lnTo>
                    <a:pt x="1785" y="2290"/>
                  </a:lnTo>
                  <a:lnTo>
                    <a:pt x="2155" y="2155"/>
                  </a:lnTo>
                  <a:lnTo>
                    <a:pt x="2189" y="2122"/>
                  </a:lnTo>
                  <a:lnTo>
                    <a:pt x="2189" y="2054"/>
                  </a:lnTo>
                  <a:lnTo>
                    <a:pt x="2256" y="2054"/>
                  </a:lnTo>
                  <a:lnTo>
                    <a:pt x="2290" y="2021"/>
                  </a:lnTo>
                  <a:lnTo>
                    <a:pt x="2290" y="1987"/>
                  </a:lnTo>
                  <a:lnTo>
                    <a:pt x="2256" y="1516"/>
                  </a:lnTo>
                  <a:lnTo>
                    <a:pt x="2189" y="1044"/>
                  </a:lnTo>
                  <a:lnTo>
                    <a:pt x="2122" y="607"/>
                  </a:lnTo>
                  <a:lnTo>
                    <a:pt x="2021" y="135"/>
                  </a:lnTo>
                  <a:lnTo>
                    <a:pt x="2054" y="102"/>
                  </a:lnTo>
                  <a:lnTo>
                    <a:pt x="2054"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17"/>
            <p:cNvSpPr/>
            <p:nvPr/>
          </p:nvSpPr>
          <p:spPr>
            <a:xfrm>
              <a:off x="2782877" y="6125986"/>
              <a:ext cx="42577" cy="51477"/>
            </a:xfrm>
            <a:custGeom>
              <a:avLst/>
              <a:gdLst/>
              <a:ahLst/>
              <a:cxnLst/>
              <a:rect l="l" t="t" r="r" b="b"/>
              <a:pathLst>
                <a:path w="641" h="775" extrusionOk="0">
                  <a:moveTo>
                    <a:pt x="438" y="135"/>
                  </a:moveTo>
                  <a:lnTo>
                    <a:pt x="438" y="169"/>
                  </a:lnTo>
                  <a:lnTo>
                    <a:pt x="405" y="270"/>
                  </a:lnTo>
                  <a:lnTo>
                    <a:pt x="304" y="304"/>
                  </a:lnTo>
                  <a:lnTo>
                    <a:pt x="203" y="337"/>
                  </a:lnTo>
                  <a:lnTo>
                    <a:pt x="135" y="169"/>
                  </a:lnTo>
                  <a:lnTo>
                    <a:pt x="405" y="135"/>
                  </a:lnTo>
                  <a:close/>
                  <a:moveTo>
                    <a:pt x="405" y="405"/>
                  </a:moveTo>
                  <a:lnTo>
                    <a:pt x="472" y="438"/>
                  </a:lnTo>
                  <a:lnTo>
                    <a:pt x="472" y="472"/>
                  </a:lnTo>
                  <a:lnTo>
                    <a:pt x="438" y="539"/>
                  </a:lnTo>
                  <a:lnTo>
                    <a:pt x="405" y="607"/>
                  </a:lnTo>
                  <a:lnTo>
                    <a:pt x="270" y="607"/>
                  </a:lnTo>
                  <a:lnTo>
                    <a:pt x="236" y="472"/>
                  </a:lnTo>
                  <a:lnTo>
                    <a:pt x="270" y="472"/>
                  </a:lnTo>
                  <a:lnTo>
                    <a:pt x="405" y="438"/>
                  </a:lnTo>
                  <a:lnTo>
                    <a:pt x="405" y="405"/>
                  </a:lnTo>
                  <a:close/>
                  <a:moveTo>
                    <a:pt x="337" y="1"/>
                  </a:moveTo>
                  <a:lnTo>
                    <a:pt x="169" y="68"/>
                  </a:lnTo>
                  <a:lnTo>
                    <a:pt x="34" y="169"/>
                  </a:lnTo>
                  <a:lnTo>
                    <a:pt x="34" y="203"/>
                  </a:lnTo>
                  <a:lnTo>
                    <a:pt x="102" y="472"/>
                  </a:lnTo>
                  <a:lnTo>
                    <a:pt x="102" y="607"/>
                  </a:lnTo>
                  <a:lnTo>
                    <a:pt x="34" y="607"/>
                  </a:lnTo>
                  <a:lnTo>
                    <a:pt x="1" y="674"/>
                  </a:lnTo>
                  <a:lnTo>
                    <a:pt x="34" y="741"/>
                  </a:lnTo>
                  <a:lnTo>
                    <a:pt x="68" y="775"/>
                  </a:lnTo>
                  <a:lnTo>
                    <a:pt x="438" y="775"/>
                  </a:lnTo>
                  <a:lnTo>
                    <a:pt x="506" y="708"/>
                  </a:lnTo>
                  <a:lnTo>
                    <a:pt x="573" y="674"/>
                  </a:lnTo>
                  <a:lnTo>
                    <a:pt x="607" y="607"/>
                  </a:lnTo>
                  <a:lnTo>
                    <a:pt x="640" y="506"/>
                  </a:lnTo>
                  <a:lnTo>
                    <a:pt x="640" y="405"/>
                  </a:lnTo>
                  <a:lnTo>
                    <a:pt x="539" y="304"/>
                  </a:lnTo>
                  <a:lnTo>
                    <a:pt x="573" y="203"/>
                  </a:lnTo>
                  <a:lnTo>
                    <a:pt x="573" y="102"/>
                  </a:lnTo>
                  <a:lnTo>
                    <a:pt x="539"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17"/>
            <p:cNvSpPr/>
            <p:nvPr/>
          </p:nvSpPr>
          <p:spPr>
            <a:xfrm>
              <a:off x="3418009" y="5499821"/>
              <a:ext cx="154366" cy="145399"/>
            </a:xfrm>
            <a:custGeom>
              <a:avLst/>
              <a:gdLst/>
              <a:ahLst/>
              <a:cxnLst/>
              <a:rect l="l" t="t" r="r" b="b"/>
              <a:pathLst>
                <a:path w="2324" h="2189" extrusionOk="0">
                  <a:moveTo>
                    <a:pt x="1920" y="169"/>
                  </a:moveTo>
                  <a:lnTo>
                    <a:pt x="1953" y="539"/>
                  </a:lnTo>
                  <a:lnTo>
                    <a:pt x="2021" y="910"/>
                  </a:lnTo>
                  <a:lnTo>
                    <a:pt x="2088" y="1381"/>
                  </a:lnTo>
                  <a:lnTo>
                    <a:pt x="2155" y="1819"/>
                  </a:lnTo>
                  <a:lnTo>
                    <a:pt x="1785" y="1819"/>
                  </a:lnTo>
                  <a:lnTo>
                    <a:pt x="1414" y="1886"/>
                  </a:lnTo>
                  <a:lnTo>
                    <a:pt x="943" y="1953"/>
                  </a:lnTo>
                  <a:lnTo>
                    <a:pt x="707" y="1987"/>
                  </a:lnTo>
                  <a:lnTo>
                    <a:pt x="505" y="2088"/>
                  </a:lnTo>
                  <a:lnTo>
                    <a:pt x="404" y="1617"/>
                  </a:lnTo>
                  <a:lnTo>
                    <a:pt x="270" y="1145"/>
                  </a:lnTo>
                  <a:lnTo>
                    <a:pt x="202" y="775"/>
                  </a:lnTo>
                  <a:lnTo>
                    <a:pt x="135" y="405"/>
                  </a:lnTo>
                  <a:lnTo>
                    <a:pt x="1010" y="304"/>
                  </a:lnTo>
                  <a:lnTo>
                    <a:pt x="1920" y="169"/>
                  </a:lnTo>
                  <a:close/>
                  <a:moveTo>
                    <a:pt x="1886" y="0"/>
                  </a:moveTo>
                  <a:lnTo>
                    <a:pt x="977" y="101"/>
                  </a:lnTo>
                  <a:lnTo>
                    <a:pt x="101" y="270"/>
                  </a:lnTo>
                  <a:lnTo>
                    <a:pt x="34" y="304"/>
                  </a:lnTo>
                  <a:lnTo>
                    <a:pt x="34" y="371"/>
                  </a:lnTo>
                  <a:lnTo>
                    <a:pt x="0" y="573"/>
                  </a:lnTo>
                  <a:lnTo>
                    <a:pt x="34" y="775"/>
                  </a:lnTo>
                  <a:lnTo>
                    <a:pt x="101" y="1179"/>
                  </a:lnTo>
                  <a:lnTo>
                    <a:pt x="202" y="1684"/>
                  </a:lnTo>
                  <a:lnTo>
                    <a:pt x="270" y="1920"/>
                  </a:lnTo>
                  <a:lnTo>
                    <a:pt x="371" y="2155"/>
                  </a:lnTo>
                  <a:lnTo>
                    <a:pt x="404" y="2189"/>
                  </a:lnTo>
                  <a:lnTo>
                    <a:pt x="707" y="2189"/>
                  </a:lnTo>
                  <a:lnTo>
                    <a:pt x="909" y="2155"/>
                  </a:lnTo>
                  <a:lnTo>
                    <a:pt x="1313" y="2088"/>
                  </a:lnTo>
                  <a:lnTo>
                    <a:pt x="1751" y="2054"/>
                  </a:lnTo>
                  <a:lnTo>
                    <a:pt x="1987" y="2021"/>
                  </a:lnTo>
                  <a:lnTo>
                    <a:pt x="2189" y="1953"/>
                  </a:lnTo>
                  <a:lnTo>
                    <a:pt x="2223" y="1987"/>
                  </a:lnTo>
                  <a:lnTo>
                    <a:pt x="2256" y="1987"/>
                  </a:lnTo>
                  <a:lnTo>
                    <a:pt x="2290" y="1953"/>
                  </a:lnTo>
                  <a:lnTo>
                    <a:pt x="2324" y="1920"/>
                  </a:lnTo>
                  <a:lnTo>
                    <a:pt x="2324" y="1684"/>
                  </a:lnTo>
                  <a:lnTo>
                    <a:pt x="2290" y="1482"/>
                  </a:lnTo>
                  <a:lnTo>
                    <a:pt x="2223" y="1044"/>
                  </a:lnTo>
                  <a:lnTo>
                    <a:pt x="2155" y="539"/>
                  </a:lnTo>
                  <a:lnTo>
                    <a:pt x="2088" y="270"/>
                  </a:lnTo>
                  <a:lnTo>
                    <a:pt x="2021"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7"/>
            <p:cNvSpPr/>
            <p:nvPr/>
          </p:nvSpPr>
          <p:spPr>
            <a:xfrm>
              <a:off x="1982286" y="5929176"/>
              <a:ext cx="49285" cy="55994"/>
            </a:xfrm>
            <a:custGeom>
              <a:avLst/>
              <a:gdLst/>
              <a:ahLst/>
              <a:cxnLst/>
              <a:rect l="l" t="t" r="r" b="b"/>
              <a:pathLst>
                <a:path w="742" h="843" extrusionOk="0">
                  <a:moveTo>
                    <a:pt x="371" y="203"/>
                  </a:moveTo>
                  <a:lnTo>
                    <a:pt x="405" y="236"/>
                  </a:lnTo>
                  <a:lnTo>
                    <a:pt x="405" y="304"/>
                  </a:lnTo>
                  <a:lnTo>
                    <a:pt x="405" y="371"/>
                  </a:lnTo>
                  <a:lnTo>
                    <a:pt x="304" y="472"/>
                  </a:lnTo>
                  <a:lnTo>
                    <a:pt x="203" y="506"/>
                  </a:lnTo>
                  <a:lnTo>
                    <a:pt x="203" y="405"/>
                  </a:lnTo>
                  <a:lnTo>
                    <a:pt x="236" y="304"/>
                  </a:lnTo>
                  <a:lnTo>
                    <a:pt x="270" y="236"/>
                  </a:lnTo>
                  <a:lnTo>
                    <a:pt x="304" y="236"/>
                  </a:lnTo>
                  <a:lnTo>
                    <a:pt x="371" y="203"/>
                  </a:lnTo>
                  <a:close/>
                  <a:moveTo>
                    <a:pt x="304" y="1"/>
                  </a:moveTo>
                  <a:lnTo>
                    <a:pt x="236" y="68"/>
                  </a:lnTo>
                  <a:lnTo>
                    <a:pt x="102" y="169"/>
                  </a:lnTo>
                  <a:lnTo>
                    <a:pt x="34" y="337"/>
                  </a:lnTo>
                  <a:lnTo>
                    <a:pt x="1" y="472"/>
                  </a:lnTo>
                  <a:lnTo>
                    <a:pt x="34" y="607"/>
                  </a:lnTo>
                  <a:lnTo>
                    <a:pt x="68" y="674"/>
                  </a:lnTo>
                  <a:lnTo>
                    <a:pt x="135" y="708"/>
                  </a:lnTo>
                  <a:lnTo>
                    <a:pt x="304" y="674"/>
                  </a:lnTo>
                  <a:lnTo>
                    <a:pt x="405" y="640"/>
                  </a:lnTo>
                  <a:lnTo>
                    <a:pt x="438" y="674"/>
                  </a:lnTo>
                  <a:lnTo>
                    <a:pt x="539" y="775"/>
                  </a:lnTo>
                  <a:lnTo>
                    <a:pt x="674" y="842"/>
                  </a:lnTo>
                  <a:lnTo>
                    <a:pt x="741" y="809"/>
                  </a:lnTo>
                  <a:lnTo>
                    <a:pt x="741" y="775"/>
                  </a:lnTo>
                  <a:lnTo>
                    <a:pt x="708" y="741"/>
                  </a:lnTo>
                  <a:lnTo>
                    <a:pt x="607" y="674"/>
                  </a:lnTo>
                  <a:lnTo>
                    <a:pt x="506" y="573"/>
                  </a:lnTo>
                  <a:lnTo>
                    <a:pt x="573" y="405"/>
                  </a:lnTo>
                  <a:lnTo>
                    <a:pt x="607" y="304"/>
                  </a:lnTo>
                  <a:lnTo>
                    <a:pt x="607" y="203"/>
                  </a:lnTo>
                  <a:lnTo>
                    <a:pt x="573" y="135"/>
                  </a:lnTo>
                  <a:lnTo>
                    <a:pt x="539" y="68"/>
                  </a:lnTo>
                  <a:lnTo>
                    <a:pt x="472"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7"/>
            <p:cNvSpPr/>
            <p:nvPr/>
          </p:nvSpPr>
          <p:spPr>
            <a:xfrm>
              <a:off x="1906233" y="6354081"/>
              <a:ext cx="156624" cy="187909"/>
            </a:xfrm>
            <a:custGeom>
              <a:avLst/>
              <a:gdLst/>
              <a:ahLst/>
              <a:cxnLst/>
              <a:rect l="l" t="t" r="r" b="b"/>
              <a:pathLst>
                <a:path w="2358" h="2829" extrusionOk="0">
                  <a:moveTo>
                    <a:pt x="1954" y="169"/>
                  </a:moveTo>
                  <a:lnTo>
                    <a:pt x="1954" y="674"/>
                  </a:lnTo>
                  <a:lnTo>
                    <a:pt x="2021" y="1280"/>
                  </a:lnTo>
                  <a:lnTo>
                    <a:pt x="2088" y="1852"/>
                  </a:lnTo>
                  <a:lnTo>
                    <a:pt x="2189" y="2324"/>
                  </a:lnTo>
                  <a:lnTo>
                    <a:pt x="2223" y="2357"/>
                  </a:lnTo>
                  <a:lnTo>
                    <a:pt x="2189" y="2357"/>
                  </a:lnTo>
                  <a:lnTo>
                    <a:pt x="1785" y="2391"/>
                  </a:lnTo>
                  <a:lnTo>
                    <a:pt x="1381" y="2458"/>
                  </a:lnTo>
                  <a:lnTo>
                    <a:pt x="977" y="2492"/>
                  </a:lnTo>
                  <a:lnTo>
                    <a:pt x="540" y="2559"/>
                  </a:lnTo>
                  <a:lnTo>
                    <a:pt x="338" y="1482"/>
                  </a:lnTo>
                  <a:lnTo>
                    <a:pt x="136" y="405"/>
                  </a:lnTo>
                  <a:lnTo>
                    <a:pt x="607" y="371"/>
                  </a:lnTo>
                  <a:lnTo>
                    <a:pt x="1045" y="337"/>
                  </a:lnTo>
                  <a:lnTo>
                    <a:pt x="1954" y="169"/>
                  </a:lnTo>
                  <a:close/>
                  <a:moveTo>
                    <a:pt x="1954" y="1"/>
                  </a:moveTo>
                  <a:lnTo>
                    <a:pt x="1011" y="135"/>
                  </a:lnTo>
                  <a:lnTo>
                    <a:pt x="573" y="203"/>
                  </a:lnTo>
                  <a:lnTo>
                    <a:pt x="102" y="270"/>
                  </a:lnTo>
                  <a:lnTo>
                    <a:pt x="68" y="304"/>
                  </a:lnTo>
                  <a:lnTo>
                    <a:pt x="35" y="337"/>
                  </a:lnTo>
                  <a:lnTo>
                    <a:pt x="35" y="371"/>
                  </a:lnTo>
                  <a:lnTo>
                    <a:pt x="1" y="405"/>
                  </a:lnTo>
                  <a:lnTo>
                    <a:pt x="35" y="977"/>
                  </a:lnTo>
                  <a:lnTo>
                    <a:pt x="136" y="1617"/>
                  </a:lnTo>
                  <a:lnTo>
                    <a:pt x="270" y="2223"/>
                  </a:lnTo>
                  <a:lnTo>
                    <a:pt x="405" y="2795"/>
                  </a:lnTo>
                  <a:lnTo>
                    <a:pt x="472" y="2829"/>
                  </a:lnTo>
                  <a:lnTo>
                    <a:pt x="540" y="2829"/>
                  </a:lnTo>
                  <a:lnTo>
                    <a:pt x="573" y="2795"/>
                  </a:lnTo>
                  <a:lnTo>
                    <a:pt x="607" y="2728"/>
                  </a:lnTo>
                  <a:lnTo>
                    <a:pt x="573" y="2660"/>
                  </a:lnTo>
                  <a:lnTo>
                    <a:pt x="977" y="2694"/>
                  </a:lnTo>
                  <a:lnTo>
                    <a:pt x="1415" y="2660"/>
                  </a:lnTo>
                  <a:lnTo>
                    <a:pt x="1853" y="2593"/>
                  </a:lnTo>
                  <a:lnTo>
                    <a:pt x="2223" y="2492"/>
                  </a:lnTo>
                  <a:lnTo>
                    <a:pt x="2257" y="2458"/>
                  </a:lnTo>
                  <a:lnTo>
                    <a:pt x="2257" y="2391"/>
                  </a:lnTo>
                  <a:lnTo>
                    <a:pt x="2324" y="2391"/>
                  </a:lnTo>
                  <a:lnTo>
                    <a:pt x="2358" y="2357"/>
                  </a:lnTo>
                  <a:lnTo>
                    <a:pt x="2358" y="2324"/>
                  </a:lnTo>
                  <a:lnTo>
                    <a:pt x="2324" y="1785"/>
                  </a:lnTo>
                  <a:lnTo>
                    <a:pt x="2223" y="1213"/>
                  </a:lnTo>
                  <a:lnTo>
                    <a:pt x="2122" y="640"/>
                  </a:lnTo>
                  <a:lnTo>
                    <a:pt x="2021" y="135"/>
                  </a:lnTo>
                  <a:lnTo>
                    <a:pt x="2055" y="102"/>
                  </a:lnTo>
                  <a:lnTo>
                    <a:pt x="2055"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17"/>
            <p:cNvSpPr/>
            <p:nvPr/>
          </p:nvSpPr>
          <p:spPr>
            <a:xfrm>
              <a:off x="1977836" y="6029806"/>
              <a:ext cx="158816" cy="149916"/>
            </a:xfrm>
            <a:custGeom>
              <a:avLst/>
              <a:gdLst/>
              <a:ahLst/>
              <a:cxnLst/>
              <a:rect l="l" t="t" r="r" b="b"/>
              <a:pathLst>
                <a:path w="2391" h="2257" extrusionOk="0">
                  <a:moveTo>
                    <a:pt x="1751" y="1"/>
                  </a:moveTo>
                  <a:lnTo>
                    <a:pt x="1515" y="34"/>
                  </a:lnTo>
                  <a:lnTo>
                    <a:pt x="1078" y="135"/>
                  </a:lnTo>
                  <a:lnTo>
                    <a:pt x="573" y="236"/>
                  </a:lnTo>
                  <a:lnTo>
                    <a:pt x="101" y="371"/>
                  </a:lnTo>
                  <a:lnTo>
                    <a:pt x="68" y="304"/>
                  </a:lnTo>
                  <a:lnTo>
                    <a:pt x="68" y="270"/>
                  </a:lnTo>
                  <a:lnTo>
                    <a:pt x="34" y="270"/>
                  </a:lnTo>
                  <a:lnTo>
                    <a:pt x="0" y="304"/>
                  </a:lnTo>
                  <a:lnTo>
                    <a:pt x="0" y="573"/>
                  </a:lnTo>
                  <a:lnTo>
                    <a:pt x="34" y="843"/>
                  </a:lnTo>
                  <a:lnTo>
                    <a:pt x="135" y="1348"/>
                  </a:lnTo>
                  <a:lnTo>
                    <a:pt x="169" y="1819"/>
                  </a:lnTo>
                  <a:lnTo>
                    <a:pt x="202" y="2021"/>
                  </a:lnTo>
                  <a:lnTo>
                    <a:pt x="270" y="2257"/>
                  </a:lnTo>
                  <a:lnTo>
                    <a:pt x="337" y="2257"/>
                  </a:lnTo>
                  <a:lnTo>
                    <a:pt x="371" y="2223"/>
                  </a:lnTo>
                  <a:lnTo>
                    <a:pt x="438" y="2257"/>
                  </a:lnTo>
                  <a:lnTo>
                    <a:pt x="1313" y="2156"/>
                  </a:lnTo>
                  <a:lnTo>
                    <a:pt x="1751" y="2088"/>
                  </a:lnTo>
                  <a:lnTo>
                    <a:pt x="2189" y="1954"/>
                  </a:lnTo>
                  <a:lnTo>
                    <a:pt x="2222" y="1987"/>
                  </a:lnTo>
                  <a:lnTo>
                    <a:pt x="2256" y="1987"/>
                  </a:lnTo>
                  <a:lnTo>
                    <a:pt x="2323" y="1920"/>
                  </a:lnTo>
                  <a:lnTo>
                    <a:pt x="2357" y="1853"/>
                  </a:lnTo>
                  <a:lnTo>
                    <a:pt x="2391" y="1752"/>
                  </a:lnTo>
                  <a:lnTo>
                    <a:pt x="2391" y="1651"/>
                  </a:lnTo>
                  <a:lnTo>
                    <a:pt x="2357" y="1449"/>
                  </a:lnTo>
                  <a:lnTo>
                    <a:pt x="2290" y="1247"/>
                  </a:lnTo>
                  <a:lnTo>
                    <a:pt x="2222" y="641"/>
                  </a:lnTo>
                  <a:lnTo>
                    <a:pt x="2121" y="304"/>
                  </a:lnTo>
                  <a:lnTo>
                    <a:pt x="2054" y="169"/>
                  </a:lnTo>
                  <a:lnTo>
                    <a:pt x="1987" y="68"/>
                  </a:lnTo>
                  <a:lnTo>
                    <a:pt x="1953" y="68"/>
                  </a:lnTo>
                  <a:lnTo>
                    <a:pt x="1919" y="304"/>
                  </a:lnTo>
                  <a:lnTo>
                    <a:pt x="1953" y="506"/>
                  </a:lnTo>
                  <a:lnTo>
                    <a:pt x="2054" y="977"/>
                  </a:lnTo>
                  <a:lnTo>
                    <a:pt x="2121" y="1415"/>
                  </a:lnTo>
                  <a:lnTo>
                    <a:pt x="2189" y="1853"/>
                  </a:lnTo>
                  <a:lnTo>
                    <a:pt x="1751" y="1853"/>
                  </a:lnTo>
                  <a:lnTo>
                    <a:pt x="1280" y="1886"/>
                  </a:lnTo>
                  <a:lnTo>
                    <a:pt x="404" y="2055"/>
                  </a:lnTo>
                  <a:lnTo>
                    <a:pt x="371" y="2055"/>
                  </a:lnTo>
                  <a:lnTo>
                    <a:pt x="371" y="1853"/>
                  </a:lnTo>
                  <a:lnTo>
                    <a:pt x="337" y="1617"/>
                  </a:lnTo>
                  <a:lnTo>
                    <a:pt x="270" y="1179"/>
                  </a:lnTo>
                  <a:lnTo>
                    <a:pt x="236" y="876"/>
                  </a:lnTo>
                  <a:lnTo>
                    <a:pt x="169" y="540"/>
                  </a:lnTo>
                  <a:lnTo>
                    <a:pt x="707" y="405"/>
                  </a:lnTo>
                  <a:lnTo>
                    <a:pt x="1246" y="304"/>
                  </a:lnTo>
                  <a:lnTo>
                    <a:pt x="1616" y="236"/>
                  </a:lnTo>
                  <a:lnTo>
                    <a:pt x="1785" y="169"/>
                  </a:lnTo>
                  <a:lnTo>
                    <a:pt x="1953" y="68"/>
                  </a:lnTo>
                  <a:lnTo>
                    <a:pt x="1852" y="34"/>
                  </a:lnTo>
                  <a:lnTo>
                    <a:pt x="1751"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17"/>
            <p:cNvSpPr/>
            <p:nvPr/>
          </p:nvSpPr>
          <p:spPr>
            <a:xfrm>
              <a:off x="1926359" y="5875506"/>
              <a:ext cx="152174" cy="167783"/>
            </a:xfrm>
            <a:custGeom>
              <a:avLst/>
              <a:gdLst/>
              <a:ahLst/>
              <a:cxnLst/>
              <a:rect l="l" t="t" r="r" b="b"/>
              <a:pathLst>
                <a:path w="2291" h="2526" extrusionOk="0">
                  <a:moveTo>
                    <a:pt x="1954" y="169"/>
                  </a:moveTo>
                  <a:lnTo>
                    <a:pt x="1954" y="640"/>
                  </a:lnTo>
                  <a:lnTo>
                    <a:pt x="1987" y="1112"/>
                  </a:lnTo>
                  <a:lnTo>
                    <a:pt x="2055" y="1583"/>
                  </a:lnTo>
                  <a:lnTo>
                    <a:pt x="2156" y="2021"/>
                  </a:lnTo>
                  <a:lnTo>
                    <a:pt x="1752" y="2054"/>
                  </a:lnTo>
                  <a:lnTo>
                    <a:pt x="1348" y="2122"/>
                  </a:lnTo>
                  <a:lnTo>
                    <a:pt x="944" y="2189"/>
                  </a:lnTo>
                  <a:lnTo>
                    <a:pt x="506" y="2223"/>
                  </a:lnTo>
                  <a:lnTo>
                    <a:pt x="304" y="1314"/>
                  </a:lnTo>
                  <a:lnTo>
                    <a:pt x="136" y="405"/>
                  </a:lnTo>
                  <a:lnTo>
                    <a:pt x="607" y="405"/>
                  </a:lnTo>
                  <a:lnTo>
                    <a:pt x="1045" y="337"/>
                  </a:lnTo>
                  <a:lnTo>
                    <a:pt x="1954" y="169"/>
                  </a:lnTo>
                  <a:close/>
                  <a:moveTo>
                    <a:pt x="1954" y="1"/>
                  </a:moveTo>
                  <a:lnTo>
                    <a:pt x="1045" y="135"/>
                  </a:lnTo>
                  <a:lnTo>
                    <a:pt x="573" y="203"/>
                  </a:lnTo>
                  <a:lnTo>
                    <a:pt x="102" y="270"/>
                  </a:lnTo>
                  <a:lnTo>
                    <a:pt x="68" y="304"/>
                  </a:lnTo>
                  <a:lnTo>
                    <a:pt x="68" y="337"/>
                  </a:lnTo>
                  <a:lnTo>
                    <a:pt x="35" y="371"/>
                  </a:lnTo>
                  <a:lnTo>
                    <a:pt x="1" y="405"/>
                  </a:lnTo>
                  <a:lnTo>
                    <a:pt x="35" y="943"/>
                  </a:lnTo>
                  <a:lnTo>
                    <a:pt x="102" y="1448"/>
                  </a:lnTo>
                  <a:lnTo>
                    <a:pt x="237" y="1953"/>
                  </a:lnTo>
                  <a:lnTo>
                    <a:pt x="371" y="2458"/>
                  </a:lnTo>
                  <a:lnTo>
                    <a:pt x="405" y="2526"/>
                  </a:lnTo>
                  <a:lnTo>
                    <a:pt x="472" y="2526"/>
                  </a:lnTo>
                  <a:lnTo>
                    <a:pt x="540" y="2492"/>
                  </a:lnTo>
                  <a:lnTo>
                    <a:pt x="540" y="2425"/>
                  </a:lnTo>
                  <a:lnTo>
                    <a:pt x="540" y="2357"/>
                  </a:lnTo>
                  <a:lnTo>
                    <a:pt x="1381" y="2357"/>
                  </a:lnTo>
                  <a:lnTo>
                    <a:pt x="1785" y="2290"/>
                  </a:lnTo>
                  <a:lnTo>
                    <a:pt x="2156" y="2155"/>
                  </a:lnTo>
                  <a:lnTo>
                    <a:pt x="2223" y="2122"/>
                  </a:lnTo>
                  <a:lnTo>
                    <a:pt x="2189" y="2054"/>
                  </a:lnTo>
                  <a:lnTo>
                    <a:pt x="2257" y="2054"/>
                  </a:lnTo>
                  <a:lnTo>
                    <a:pt x="2290" y="2021"/>
                  </a:lnTo>
                  <a:lnTo>
                    <a:pt x="2290" y="1987"/>
                  </a:lnTo>
                  <a:lnTo>
                    <a:pt x="2257" y="1516"/>
                  </a:lnTo>
                  <a:lnTo>
                    <a:pt x="2223" y="1078"/>
                  </a:lnTo>
                  <a:lnTo>
                    <a:pt x="2122" y="607"/>
                  </a:lnTo>
                  <a:lnTo>
                    <a:pt x="2021" y="135"/>
                  </a:lnTo>
                  <a:lnTo>
                    <a:pt x="2055" y="102"/>
                  </a:lnTo>
                  <a:lnTo>
                    <a:pt x="2055"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7"/>
            <p:cNvSpPr/>
            <p:nvPr/>
          </p:nvSpPr>
          <p:spPr>
            <a:xfrm>
              <a:off x="2946143" y="5571358"/>
              <a:ext cx="147657" cy="147657"/>
            </a:xfrm>
            <a:custGeom>
              <a:avLst/>
              <a:gdLst/>
              <a:ahLst/>
              <a:cxnLst/>
              <a:rect l="l" t="t" r="r" b="b"/>
              <a:pathLst>
                <a:path w="2223" h="2223" extrusionOk="0">
                  <a:moveTo>
                    <a:pt x="1852" y="1"/>
                  </a:moveTo>
                  <a:lnTo>
                    <a:pt x="1314" y="68"/>
                  </a:lnTo>
                  <a:lnTo>
                    <a:pt x="809" y="136"/>
                  </a:lnTo>
                  <a:lnTo>
                    <a:pt x="404" y="169"/>
                  </a:lnTo>
                  <a:lnTo>
                    <a:pt x="202" y="203"/>
                  </a:lnTo>
                  <a:lnTo>
                    <a:pt x="0" y="304"/>
                  </a:lnTo>
                  <a:lnTo>
                    <a:pt x="169" y="371"/>
                  </a:lnTo>
                  <a:lnTo>
                    <a:pt x="337" y="405"/>
                  </a:lnTo>
                  <a:lnTo>
                    <a:pt x="708" y="371"/>
                  </a:lnTo>
                  <a:lnTo>
                    <a:pt x="1246" y="304"/>
                  </a:lnTo>
                  <a:lnTo>
                    <a:pt x="1785" y="203"/>
                  </a:lnTo>
                  <a:lnTo>
                    <a:pt x="1785" y="371"/>
                  </a:lnTo>
                  <a:lnTo>
                    <a:pt x="1785" y="573"/>
                  </a:lnTo>
                  <a:lnTo>
                    <a:pt x="1886" y="944"/>
                  </a:lnTo>
                  <a:lnTo>
                    <a:pt x="1920" y="1381"/>
                  </a:lnTo>
                  <a:lnTo>
                    <a:pt x="1953" y="1617"/>
                  </a:lnTo>
                  <a:lnTo>
                    <a:pt x="2021" y="1819"/>
                  </a:lnTo>
                  <a:lnTo>
                    <a:pt x="1044" y="1954"/>
                  </a:lnTo>
                  <a:lnTo>
                    <a:pt x="674" y="1987"/>
                  </a:lnTo>
                  <a:lnTo>
                    <a:pt x="539" y="2055"/>
                  </a:lnTo>
                  <a:lnTo>
                    <a:pt x="404" y="2156"/>
                  </a:lnTo>
                  <a:lnTo>
                    <a:pt x="539" y="2223"/>
                  </a:lnTo>
                  <a:lnTo>
                    <a:pt x="708" y="2223"/>
                  </a:lnTo>
                  <a:lnTo>
                    <a:pt x="1078" y="2156"/>
                  </a:lnTo>
                  <a:lnTo>
                    <a:pt x="2155" y="2021"/>
                  </a:lnTo>
                  <a:lnTo>
                    <a:pt x="2189" y="1987"/>
                  </a:lnTo>
                  <a:lnTo>
                    <a:pt x="2223" y="1954"/>
                  </a:lnTo>
                  <a:lnTo>
                    <a:pt x="2223" y="1886"/>
                  </a:lnTo>
                  <a:lnTo>
                    <a:pt x="2189" y="1853"/>
                  </a:lnTo>
                  <a:lnTo>
                    <a:pt x="2189" y="1617"/>
                  </a:lnTo>
                  <a:lnTo>
                    <a:pt x="2155" y="1381"/>
                  </a:lnTo>
                  <a:lnTo>
                    <a:pt x="2054" y="910"/>
                  </a:lnTo>
                  <a:lnTo>
                    <a:pt x="2021" y="506"/>
                  </a:lnTo>
                  <a:lnTo>
                    <a:pt x="1987" y="338"/>
                  </a:lnTo>
                  <a:lnTo>
                    <a:pt x="1920" y="169"/>
                  </a:lnTo>
                  <a:lnTo>
                    <a:pt x="1920" y="102"/>
                  </a:lnTo>
                  <a:lnTo>
                    <a:pt x="1920" y="68"/>
                  </a:lnTo>
                  <a:lnTo>
                    <a:pt x="1886"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7"/>
            <p:cNvSpPr/>
            <p:nvPr/>
          </p:nvSpPr>
          <p:spPr>
            <a:xfrm>
              <a:off x="1745224" y="6383174"/>
              <a:ext cx="161075" cy="170042"/>
            </a:xfrm>
            <a:custGeom>
              <a:avLst/>
              <a:gdLst/>
              <a:ahLst/>
              <a:cxnLst/>
              <a:rect l="l" t="t" r="r" b="b"/>
              <a:pathLst>
                <a:path w="2425" h="2560" extrusionOk="0">
                  <a:moveTo>
                    <a:pt x="1886" y="0"/>
                  </a:moveTo>
                  <a:lnTo>
                    <a:pt x="1684" y="34"/>
                  </a:lnTo>
                  <a:lnTo>
                    <a:pt x="1347" y="101"/>
                  </a:lnTo>
                  <a:lnTo>
                    <a:pt x="741" y="169"/>
                  </a:lnTo>
                  <a:lnTo>
                    <a:pt x="438" y="202"/>
                  </a:lnTo>
                  <a:lnTo>
                    <a:pt x="135" y="303"/>
                  </a:lnTo>
                  <a:lnTo>
                    <a:pt x="135" y="236"/>
                  </a:lnTo>
                  <a:lnTo>
                    <a:pt x="102" y="202"/>
                  </a:lnTo>
                  <a:lnTo>
                    <a:pt x="68" y="202"/>
                  </a:lnTo>
                  <a:lnTo>
                    <a:pt x="34" y="236"/>
                  </a:lnTo>
                  <a:lnTo>
                    <a:pt x="1" y="472"/>
                  </a:lnTo>
                  <a:lnTo>
                    <a:pt x="34" y="707"/>
                  </a:lnTo>
                  <a:lnTo>
                    <a:pt x="68" y="1145"/>
                  </a:lnTo>
                  <a:lnTo>
                    <a:pt x="169" y="1852"/>
                  </a:lnTo>
                  <a:lnTo>
                    <a:pt x="270" y="2222"/>
                  </a:lnTo>
                  <a:lnTo>
                    <a:pt x="371" y="2492"/>
                  </a:lnTo>
                  <a:lnTo>
                    <a:pt x="405" y="2559"/>
                  </a:lnTo>
                  <a:lnTo>
                    <a:pt x="438" y="2559"/>
                  </a:lnTo>
                  <a:lnTo>
                    <a:pt x="506" y="2525"/>
                  </a:lnTo>
                  <a:lnTo>
                    <a:pt x="506" y="2458"/>
                  </a:lnTo>
                  <a:lnTo>
                    <a:pt x="405" y="1785"/>
                  </a:lnTo>
                  <a:lnTo>
                    <a:pt x="270" y="1111"/>
                  </a:lnTo>
                  <a:lnTo>
                    <a:pt x="236" y="741"/>
                  </a:lnTo>
                  <a:lnTo>
                    <a:pt x="169" y="371"/>
                  </a:lnTo>
                  <a:lnTo>
                    <a:pt x="573" y="371"/>
                  </a:lnTo>
                  <a:lnTo>
                    <a:pt x="977" y="303"/>
                  </a:lnTo>
                  <a:lnTo>
                    <a:pt x="1886" y="169"/>
                  </a:lnTo>
                  <a:lnTo>
                    <a:pt x="1920" y="202"/>
                  </a:lnTo>
                  <a:lnTo>
                    <a:pt x="1987" y="202"/>
                  </a:lnTo>
                  <a:lnTo>
                    <a:pt x="2021" y="472"/>
                  </a:lnTo>
                  <a:lnTo>
                    <a:pt x="2054" y="775"/>
                  </a:lnTo>
                  <a:lnTo>
                    <a:pt x="2223" y="2121"/>
                  </a:lnTo>
                  <a:lnTo>
                    <a:pt x="2021" y="2121"/>
                  </a:lnTo>
                  <a:lnTo>
                    <a:pt x="1819" y="2155"/>
                  </a:lnTo>
                  <a:lnTo>
                    <a:pt x="1415" y="2222"/>
                  </a:lnTo>
                  <a:lnTo>
                    <a:pt x="943" y="2256"/>
                  </a:lnTo>
                  <a:lnTo>
                    <a:pt x="674" y="2323"/>
                  </a:lnTo>
                  <a:lnTo>
                    <a:pt x="573" y="2391"/>
                  </a:lnTo>
                  <a:lnTo>
                    <a:pt x="506" y="2458"/>
                  </a:lnTo>
                  <a:lnTo>
                    <a:pt x="607" y="2525"/>
                  </a:lnTo>
                  <a:lnTo>
                    <a:pt x="674" y="2559"/>
                  </a:lnTo>
                  <a:lnTo>
                    <a:pt x="910" y="2525"/>
                  </a:lnTo>
                  <a:lnTo>
                    <a:pt x="1314" y="2458"/>
                  </a:lnTo>
                  <a:lnTo>
                    <a:pt x="1819" y="2391"/>
                  </a:lnTo>
                  <a:lnTo>
                    <a:pt x="2054" y="2357"/>
                  </a:lnTo>
                  <a:lnTo>
                    <a:pt x="2257" y="2290"/>
                  </a:lnTo>
                  <a:lnTo>
                    <a:pt x="2324" y="2323"/>
                  </a:lnTo>
                  <a:lnTo>
                    <a:pt x="2391" y="2323"/>
                  </a:lnTo>
                  <a:lnTo>
                    <a:pt x="2425" y="2290"/>
                  </a:lnTo>
                  <a:lnTo>
                    <a:pt x="2425" y="2222"/>
                  </a:lnTo>
                  <a:lnTo>
                    <a:pt x="2223" y="876"/>
                  </a:lnTo>
                  <a:lnTo>
                    <a:pt x="2189" y="438"/>
                  </a:lnTo>
                  <a:lnTo>
                    <a:pt x="2155" y="236"/>
                  </a:lnTo>
                  <a:lnTo>
                    <a:pt x="2054" y="34"/>
                  </a:lnTo>
                  <a:lnTo>
                    <a:pt x="2021"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17"/>
            <p:cNvSpPr/>
            <p:nvPr/>
          </p:nvSpPr>
          <p:spPr>
            <a:xfrm>
              <a:off x="4267818" y="5524397"/>
              <a:ext cx="590430" cy="979599"/>
            </a:xfrm>
            <a:custGeom>
              <a:avLst/>
              <a:gdLst/>
              <a:ahLst/>
              <a:cxnLst/>
              <a:rect l="l" t="t" r="r" b="b"/>
              <a:pathLst>
                <a:path w="8889" h="14748" extrusionOk="0">
                  <a:moveTo>
                    <a:pt x="4882" y="304"/>
                  </a:moveTo>
                  <a:lnTo>
                    <a:pt x="4815" y="472"/>
                  </a:lnTo>
                  <a:lnTo>
                    <a:pt x="4545" y="371"/>
                  </a:lnTo>
                  <a:lnTo>
                    <a:pt x="4882" y="304"/>
                  </a:lnTo>
                  <a:close/>
                  <a:moveTo>
                    <a:pt x="4781" y="4344"/>
                  </a:moveTo>
                  <a:lnTo>
                    <a:pt x="4815" y="4411"/>
                  </a:lnTo>
                  <a:lnTo>
                    <a:pt x="4747" y="4411"/>
                  </a:lnTo>
                  <a:lnTo>
                    <a:pt x="4545" y="4479"/>
                  </a:lnTo>
                  <a:lnTo>
                    <a:pt x="4545" y="4344"/>
                  </a:lnTo>
                  <a:lnTo>
                    <a:pt x="4613" y="4411"/>
                  </a:lnTo>
                  <a:lnTo>
                    <a:pt x="4747" y="4411"/>
                  </a:lnTo>
                  <a:lnTo>
                    <a:pt x="4781" y="4344"/>
                  </a:lnTo>
                  <a:close/>
                  <a:moveTo>
                    <a:pt x="5556" y="270"/>
                  </a:moveTo>
                  <a:lnTo>
                    <a:pt x="5892" y="304"/>
                  </a:lnTo>
                  <a:lnTo>
                    <a:pt x="6195" y="405"/>
                  </a:lnTo>
                  <a:lnTo>
                    <a:pt x="6498" y="540"/>
                  </a:lnTo>
                  <a:lnTo>
                    <a:pt x="6801" y="742"/>
                  </a:lnTo>
                  <a:lnTo>
                    <a:pt x="7037" y="977"/>
                  </a:lnTo>
                  <a:lnTo>
                    <a:pt x="7273" y="1213"/>
                  </a:lnTo>
                  <a:lnTo>
                    <a:pt x="7508" y="1482"/>
                  </a:lnTo>
                  <a:lnTo>
                    <a:pt x="7677" y="1785"/>
                  </a:lnTo>
                  <a:lnTo>
                    <a:pt x="7946" y="2290"/>
                  </a:lnTo>
                  <a:lnTo>
                    <a:pt x="8148" y="2863"/>
                  </a:lnTo>
                  <a:lnTo>
                    <a:pt x="8316" y="3469"/>
                  </a:lnTo>
                  <a:lnTo>
                    <a:pt x="8451" y="4108"/>
                  </a:lnTo>
                  <a:lnTo>
                    <a:pt x="8518" y="4748"/>
                  </a:lnTo>
                  <a:lnTo>
                    <a:pt x="8586" y="5354"/>
                  </a:lnTo>
                  <a:lnTo>
                    <a:pt x="8653" y="6566"/>
                  </a:lnTo>
                  <a:lnTo>
                    <a:pt x="8653" y="7172"/>
                  </a:lnTo>
                  <a:lnTo>
                    <a:pt x="8653" y="7778"/>
                  </a:lnTo>
                  <a:lnTo>
                    <a:pt x="8653" y="8384"/>
                  </a:lnTo>
                  <a:lnTo>
                    <a:pt x="8586" y="9024"/>
                  </a:lnTo>
                  <a:lnTo>
                    <a:pt x="8518" y="9630"/>
                  </a:lnTo>
                  <a:lnTo>
                    <a:pt x="8417" y="10236"/>
                  </a:lnTo>
                  <a:lnTo>
                    <a:pt x="8283" y="10808"/>
                  </a:lnTo>
                  <a:lnTo>
                    <a:pt x="8114" y="11414"/>
                  </a:lnTo>
                  <a:lnTo>
                    <a:pt x="7946" y="11818"/>
                  </a:lnTo>
                  <a:lnTo>
                    <a:pt x="7946" y="11818"/>
                  </a:lnTo>
                  <a:lnTo>
                    <a:pt x="8081" y="11010"/>
                  </a:lnTo>
                  <a:lnTo>
                    <a:pt x="8182" y="10169"/>
                  </a:lnTo>
                  <a:lnTo>
                    <a:pt x="8249" y="9361"/>
                  </a:lnTo>
                  <a:lnTo>
                    <a:pt x="8283" y="8553"/>
                  </a:lnTo>
                  <a:lnTo>
                    <a:pt x="8316" y="7542"/>
                  </a:lnTo>
                  <a:lnTo>
                    <a:pt x="8316" y="6499"/>
                  </a:lnTo>
                  <a:lnTo>
                    <a:pt x="8283" y="5489"/>
                  </a:lnTo>
                  <a:lnTo>
                    <a:pt x="8182" y="4479"/>
                  </a:lnTo>
                  <a:lnTo>
                    <a:pt x="8013" y="3671"/>
                  </a:lnTo>
                  <a:lnTo>
                    <a:pt x="7912" y="3267"/>
                  </a:lnTo>
                  <a:lnTo>
                    <a:pt x="7778" y="2896"/>
                  </a:lnTo>
                  <a:lnTo>
                    <a:pt x="7643" y="2492"/>
                  </a:lnTo>
                  <a:lnTo>
                    <a:pt x="7475" y="2122"/>
                  </a:lnTo>
                  <a:lnTo>
                    <a:pt x="7239" y="1785"/>
                  </a:lnTo>
                  <a:lnTo>
                    <a:pt x="7003" y="1449"/>
                  </a:lnTo>
                  <a:lnTo>
                    <a:pt x="6835" y="1213"/>
                  </a:lnTo>
                  <a:lnTo>
                    <a:pt x="6633" y="1011"/>
                  </a:lnTo>
                  <a:lnTo>
                    <a:pt x="6397" y="809"/>
                  </a:lnTo>
                  <a:lnTo>
                    <a:pt x="6128" y="641"/>
                  </a:lnTo>
                  <a:lnTo>
                    <a:pt x="5859" y="506"/>
                  </a:lnTo>
                  <a:lnTo>
                    <a:pt x="5589" y="405"/>
                  </a:lnTo>
                  <a:lnTo>
                    <a:pt x="5185" y="405"/>
                  </a:lnTo>
                  <a:lnTo>
                    <a:pt x="5050" y="439"/>
                  </a:lnTo>
                  <a:lnTo>
                    <a:pt x="5050" y="304"/>
                  </a:lnTo>
                  <a:lnTo>
                    <a:pt x="5556" y="270"/>
                  </a:lnTo>
                  <a:close/>
                  <a:moveTo>
                    <a:pt x="5421" y="573"/>
                  </a:moveTo>
                  <a:lnTo>
                    <a:pt x="5623" y="607"/>
                  </a:lnTo>
                  <a:lnTo>
                    <a:pt x="5825" y="674"/>
                  </a:lnTo>
                  <a:lnTo>
                    <a:pt x="5993" y="775"/>
                  </a:lnTo>
                  <a:lnTo>
                    <a:pt x="6162" y="876"/>
                  </a:lnTo>
                  <a:lnTo>
                    <a:pt x="6465" y="1146"/>
                  </a:lnTo>
                  <a:lnTo>
                    <a:pt x="6768" y="1449"/>
                  </a:lnTo>
                  <a:lnTo>
                    <a:pt x="7003" y="1819"/>
                  </a:lnTo>
                  <a:lnTo>
                    <a:pt x="7239" y="2156"/>
                  </a:lnTo>
                  <a:lnTo>
                    <a:pt x="7407" y="2492"/>
                  </a:lnTo>
                  <a:lnTo>
                    <a:pt x="7576" y="2863"/>
                  </a:lnTo>
                  <a:lnTo>
                    <a:pt x="7677" y="3233"/>
                  </a:lnTo>
                  <a:lnTo>
                    <a:pt x="7778" y="3603"/>
                  </a:lnTo>
                  <a:lnTo>
                    <a:pt x="7879" y="3974"/>
                  </a:lnTo>
                  <a:lnTo>
                    <a:pt x="7980" y="4748"/>
                  </a:lnTo>
                  <a:lnTo>
                    <a:pt x="8047" y="5522"/>
                  </a:lnTo>
                  <a:lnTo>
                    <a:pt x="8081" y="6398"/>
                  </a:lnTo>
                  <a:lnTo>
                    <a:pt x="8081" y="7273"/>
                  </a:lnTo>
                  <a:lnTo>
                    <a:pt x="8081" y="8149"/>
                  </a:lnTo>
                  <a:lnTo>
                    <a:pt x="8047" y="9024"/>
                  </a:lnTo>
                  <a:lnTo>
                    <a:pt x="7980" y="9899"/>
                  </a:lnTo>
                  <a:lnTo>
                    <a:pt x="7879" y="10775"/>
                  </a:lnTo>
                  <a:lnTo>
                    <a:pt x="7744" y="11650"/>
                  </a:lnTo>
                  <a:lnTo>
                    <a:pt x="7576" y="12525"/>
                  </a:lnTo>
                  <a:lnTo>
                    <a:pt x="7441" y="12727"/>
                  </a:lnTo>
                  <a:lnTo>
                    <a:pt x="7508" y="12559"/>
                  </a:lnTo>
                  <a:lnTo>
                    <a:pt x="7542" y="12357"/>
                  </a:lnTo>
                  <a:lnTo>
                    <a:pt x="7576" y="12155"/>
                  </a:lnTo>
                  <a:lnTo>
                    <a:pt x="7576" y="11953"/>
                  </a:lnTo>
                  <a:lnTo>
                    <a:pt x="7542" y="11886"/>
                  </a:lnTo>
                  <a:lnTo>
                    <a:pt x="7441" y="11886"/>
                  </a:lnTo>
                  <a:lnTo>
                    <a:pt x="7407" y="11953"/>
                  </a:lnTo>
                  <a:lnTo>
                    <a:pt x="7340" y="12323"/>
                  </a:lnTo>
                  <a:lnTo>
                    <a:pt x="7239" y="12626"/>
                  </a:lnTo>
                  <a:lnTo>
                    <a:pt x="7071" y="12896"/>
                  </a:lnTo>
                  <a:lnTo>
                    <a:pt x="6902" y="13131"/>
                  </a:lnTo>
                  <a:lnTo>
                    <a:pt x="6667" y="13333"/>
                  </a:lnTo>
                  <a:lnTo>
                    <a:pt x="6431" y="13535"/>
                  </a:lnTo>
                  <a:lnTo>
                    <a:pt x="6162" y="13670"/>
                  </a:lnTo>
                  <a:lnTo>
                    <a:pt x="5859" y="13805"/>
                  </a:lnTo>
                  <a:lnTo>
                    <a:pt x="5556" y="13906"/>
                  </a:lnTo>
                  <a:lnTo>
                    <a:pt x="5253" y="13973"/>
                  </a:lnTo>
                  <a:lnTo>
                    <a:pt x="4579" y="14074"/>
                  </a:lnTo>
                  <a:lnTo>
                    <a:pt x="3939" y="14108"/>
                  </a:lnTo>
                  <a:lnTo>
                    <a:pt x="3300" y="14074"/>
                  </a:lnTo>
                  <a:lnTo>
                    <a:pt x="2896" y="14040"/>
                  </a:lnTo>
                  <a:lnTo>
                    <a:pt x="2492" y="13973"/>
                  </a:lnTo>
                  <a:lnTo>
                    <a:pt x="2155" y="13838"/>
                  </a:lnTo>
                  <a:lnTo>
                    <a:pt x="1852" y="13636"/>
                  </a:lnTo>
                  <a:lnTo>
                    <a:pt x="1616" y="13434"/>
                  </a:lnTo>
                  <a:lnTo>
                    <a:pt x="1381" y="13199"/>
                  </a:lnTo>
                  <a:lnTo>
                    <a:pt x="1179" y="12929"/>
                  </a:lnTo>
                  <a:lnTo>
                    <a:pt x="1010" y="12626"/>
                  </a:lnTo>
                  <a:lnTo>
                    <a:pt x="909" y="12290"/>
                  </a:lnTo>
                  <a:lnTo>
                    <a:pt x="808" y="11953"/>
                  </a:lnTo>
                  <a:lnTo>
                    <a:pt x="707" y="11583"/>
                  </a:lnTo>
                  <a:lnTo>
                    <a:pt x="674" y="11246"/>
                  </a:lnTo>
                  <a:lnTo>
                    <a:pt x="640" y="10876"/>
                  </a:lnTo>
                  <a:lnTo>
                    <a:pt x="640" y="10472"/>
                  </a:lnTo>
                  <a:lnTo>
                    <a:pt x="640" y="9765"/>
                  </a:lnTo>
                  <a:lnTo>
                    <a:pt x="808" y="8418"/>
                  </a:lnTo>
                  <a:lnTo>
                    <a:pt x="1044" y="7071"/>
                  </a:lnTo>
                  <a:lnTo>
                    <a:pt x="1313" y="5758"/>
                  </a:lnTo>
                  <a:lnTo>
                    <a:pt x="1650" y="4445"/>
                  </a:lnTo>
                  <a:lnTo>
                    <a:pt x="1852" y="3839"/>
                  </a:lnTo>
                  <a:lnTo>
                    <a:pt x="2020" y="3267"/>
                  </a:lnTo>
                  <a:lnTo>
                    <a:pt x="2256" y="2694"/>
                  </a:lnTo>
                  <a:lnTo>
                    <a:pt x="2559" y="2156"/>
                  </a:lnTo>
                  <a:lnTo>
                    <a:pt x="2761" y="1853"/>
                  </a:lnTo>
                  <a:lnTo>
                    <a:pt x="2997" y="1583"/>
                  </a:lnTo>
                  <a:lnTo>
                    <a:pt x="3232" y="1381"/>
                  </a:lnTo>
                  <a:lnTo>
                    <a:pt x="3502" y="1213"/>
                  </a:lnTo>
                  <a:lnTo>
                    <a:pt x="3771" y="1078"/>
                  </a:lnTo>
                  <a:lnTo>
                    <a:pt x="4074" y="944"/>
                  </a:lnTo>
                  <a:lnTo>
                    <a:pt x="4747" y="742"/>
                  </a:lnTo>
                  <a:lnTo>
                    <a:pt x="4646" y="1179"/>
                  </a:lnTo>
                  <a:lnTo>
                    <a:pt x="4579" y="1651"/>
                  </a:lnTo>
                  <a:lnTo>
                    <a:pt x="4411" y="1752"/>
                  </a:lnTo>
                  <a:lnTo>
                    <a:pt x="4343" y="1752"/>
                  </a:lnTo>
                  <a:lnTo>
                    <a:pt x="4242" y="1785"/>
                  </a:lnTo>
                  <a:lnTo>
                    <a:pt x="4209" y="1886"/>
                  </a:lnTo>
                  <a:lnTo>
                    <a:pt x="3939" y="3401"/>
                  </a:lnTo>
                  <a:lnTo>
                    <a:pt x="3737" y="4950"/>
                  </a:lnTo>
                  <a:lnTo>
                    <a:pt x="3771" y="5017"/>
                  </a:lnTo>
                  <a:lnTo>
                    <a:pt x="3805" y="5085"/>
                  </a:lnTo>
                  <a:lnTo>
                    <a:pt x="3872" y="5118"/>
                  </a:lnTo>
                  <a:lnTo>
                    <a:pt x="3939" y="5118"/>
                  </a:lnTo>
                  <a:lnTo>
                    <a:pt x="4141" y="5051"/>
                  </a:lnTo>
                  <a:lnTo>
                    <a:pt x="4141" y="5051"/>
                  </a:lnTo>
                  <a:lnTo>
                    <a:pt x="3872" y="6532"/>
                  </a:lnTo>
                  <a:lnTo>
                    <a:pt x="3468" y="6465"/>
                  </a:lnTo>
                  <a:lnTo>
                    <a:pt x="3064" y="6364"/>
                  </a:lnTo>
                  <a:lnTo>
                    <a:pt x="2256" y="6128"/>
                  </a:lnTo>
                  <a:lnTo>
                    <a:pt x="2222" y="6128"/>
                  </a:lnTo>
                  <a:lnTo>
                    <a:pt x="2189" y="6162"/>
                  </a:lnTo>
                  <a:lnTo>
                    <a:pt x="2155" y="6196"/>
                  </a:lnTo>
                  <a:lnTo>
                    <a:pt x="2189" y="6229"/>
                  </a:lnTo>
                  <a:lnTo>
                    <a:pt x="2357" y="6364"/>
                  </a:lnTo>
                  <a:lnTo>
                    <a:pt x="2525" y="6499"/>
                  </a:lnTo>
                  <a:lnTo>
                    <a:pt x="2929" y="6701"/>
                  </a:lnTo>
                  <a:lnTo>
                    <a:pt x="3367" y="6835"/>
                  </a:lnTo>
                  <a:lnTo>
                    <a:pt x="3805" y="6936"/>
                  </a:lnTo>
                  <a:lnTo>
                    <a:pt x="3872" y="7004"/>
                  </a:lnTo>
                  <a:lnTo>
                    <a:pt x="3939" y="7037"/>
                  </a:lnTo>
                  <a:lnTo>
                    <a:pt x="4007" y="7037"/>
                  </a:lnTo>
                  <a:lnTo>
                    <a:pt x="4074" y="6970"/>
                  </a:lnTo>
                  <a:lnTo>
                    <a:pt x="4646" y="6970"/>
                  </a:lnTo>
                  <a:lnTo>
                    <a:pt x="5253" y="6936"/>
                  </a:lnTo>
                  <a:lnTo>
                    <a:pt x="5791" y="6869"/>
                  </a:lnTo>
                  <a:lnTo>
                    <a:pt x="6296" y="6734"/>
                  </a:lnTo>
                  <a:lnTo>
                    <a:pt x="6364" y="6701"/>
                  </a:lnTo>
                  <a:lnTo>
                    <a:pt x="6397" y="6667"/>
                  </a:lnTo>
                  <a:lnTo>
                    <a:pt x="6397" y="6532"/>
                  </a:lnTo>
                  <a:lnTo>
                    <a:pt x="6330" y="6465"/>
                  </a:lnTo>
                  <a:lnTo>
                    <a:pt x="6296" y="6431"/>
                  </a:lnTo>
                  <a:lnTo>
                    <a:pt x="6229" y="6431"/>
                  </a:lnTo>
                  <a:lnTo>
                    <a:pt x="5690" y="6532"/>
                  </a:lnTo>
                  <a:lnTo>
                    <a:pt x="5185" y="6600"/>
                  </a:lnTo>
                  <a:lnTo>
                    <a:pt x="4646" y="6600"/>
                  </a:lnTo>
                  <a:lnTo>
                    <a:pt x="4175" y="6566"/>
                  </a:lnTo>
                  <a:lnTo>
                    <a:pt x="4310" y="5758"/>
                  </a:lnTo>
                  <a:lnTo>
                    <a:pt x="4478" y="4950"/>
                  </a:lnTo>
                  <a:lnTo>
                    <a:pt x="5017" y="4815"/>
                  </a:lnTo>
                  <a:lnTo>
                    <a:pt x="5084" y="4815"/>
                  </a:lnTo>
                  <a:lnTo>
                    <a:pt x="5118" y="4748"/>
                  </a:lnTo>
                  <a:lnTo>
                    <a:pt x="5151" y="4647"/>
                  </a:lnTo>
                  <a:lnTo>
                    <a:pt x="5050" y="3940"/>
                  </a:lnTo>
                  <a:lnTo>
                    <a:pt x="5084" y="3233"/>
                  </a:lnTo>
                  <a:lnTo>
                    <a:pt x="5151" y="2526"/>
                  </a:lnTo>
                  <a:lnTo>
                    <a:pt x="5320" y="1853"/>
                  </a:lnTo>
                  <a:lnTo>
                    <a:pt x="5320" y="1819"/>
                  </a:lnTo>
                  <a:lnTo>
                    <a:pt x="5387" y="1785"/>
                  </a:lnTo>
                  <a:lnTo>
                    <a:pt x="5387" y="1684"/>
                  </a:lnTo>
                  <a:lnTo>
                    <a:pt x="5354" y="1617"/>
                  </a:lnTo>
                  <a:lnTo>
                    <a:pt x="5286" y="1583"/>
                  </a:lnTo>
                  <a:lnTo>
                    <a:pt x="5185" y="1550"/>
                  </a:lnTo>
                  <a:lnTo>
                    <a:pt x="4882" y="1550"/>
                  </a:lnTo>
                  <a:lnTo>
                    <a:pt x="4983" y="775"/>
                  </a:lnTo>
                  <a:lnTo>
                    <a:pt x="5050" y="742"/>
                  </a:lnTo>
                  <a:lnTo>
                    <a:pt x="5050" y="674"/>
                  </a:lnTo>
                  <a:lnTo>
                    <a:pt x="5050" y="641"/>
                  </a:lnTo>
                  <a:lnTo>
                    <a:pt x="5017" y="607"/>
                  </a:lnTo>
                  <a:lnTo>
                    <a:pt x="5219" y="573"/>
                  </a:lnTo>
                  <a:close/>
                  <a:moveTo>
                    <a:pt x="4108" y="506"/>
                  </a:moveTo>
                  <a:lnTo>
                    <a:pt x="4310" y="540"/>
                  </a:lnTo>
                  <a:lnTo>
                    <a:pt x="4512" y="607"/>
                  </a:lnTo>
                  <a:lnTo>
                    <a:pt x="4714" y="674"/>
                  </a:lnTo>
                  <a:lnTo>
                    <a:pt x="4478" y="641"/>
                  </a:lnTo>
                  <a:lnTo>
                    <a:pt x="4209" y="641"/>
                  </a:lnTo>
                  <a:lnTo>
                    <a:pt x="3973" y="708"/>
                  </a:lnTo>
                  <a:lnTo>
                    <a:pt x="3737" y="775"/>
                  </a:lnTo>
                  <a:lnTo>
                    <a:pt x="3502" y="910"/>
                  </a:lnTo>
                  <a:lnTo>
                    <a:pt x="3266" y="1045"/>
                  </a:lnTo>
                  <a:lnTo>
                    <a:pt x="2896" y="1381"/>
                  </a:lnTo>
                  <a:lnTo>
                    <a:pt x="2626" y="1617"/>
                  </a:lnTo>
                  <a:lnTo>
                    <a:pt x="2424" y="1920"/>
                  </a:lnTo>
                  <a:lnTo>
                    <a:pt x="2222" y="2223"/>
                  </a:lnTo>
                  <a:lnTo>
                    <a:pt x="2088" y="2526"/>
                  </a:lnTo>
                  <a:lnTo>
                    <a:pt x="1818" y="3199"/>
                  </a:lnTo>
                  <a:lnTo>
                    <a:pt x="1583" y="3873"/>
                  </a:lnTo>
                  <a:lnTo>
                    <a:pt x="1313" y="4748"/>
                  </a:lnTo>
                  <a:lnTo>
                    <a:pt x="1078" y="5657"/>
                  </a:lnTo>
                  <a:lnTo>
                    <a:pt x="842" y="6600"/>
                  </a:lnTo>
                  <a:lnTo>
                    <a:pt x="674" y="7542"/>
                  </a:lnTo>
                  <a:lnTo>
                    <a:pt x="505" y="8485"/>
                  </a:lnTo>
                  <a:lnTo>
                    <a:pt x="404" y="9428"/>
                  </a:lnTo>
                  <a:lnTo>
                    <a:pt x="371" y="10337"/>
                  </a:lnTo>
                  <a:lnTo>
                    <a:pt x="404" y="11280"/>
                  </a:lnTo>
                  <a:lnTo>
                    <a:pt x="438" y="11583"/>
                  </a:lnTo>
                  <a:lnTo>
                    <a:pt x="472" y="11886"/>
                  </a:lnTo>
                  <a:lnTo>
                    <a:pt x="573" y="12155"/>
                  </a:lnTo>
                  <a:lnTo>
                    <a:pt x="674" y="12458"/>
                  </a:lnTo>
                  <a:lnTo>
                    <a:pt x="775" y="12727"/>
                  </a:lnTo>
                  <a:lnTo>
                    <a:pt x="943" y="12963"/>
                  </a:lnTo>
                  <a:lnTo>
                    <a:pt x="1078" y="13232"/>
                  </a:lnTo>
                  <a:lnTo>
                    <a:pt x="1280" y="13468"/>
                  </a:lnTo>
                  <a:lnTo>
                    <a:pt x="1515" y="13704"/>
                  </a:lnTo>
                  <a:lnTo>
                    <a:pt x="1818" y="13906"/>
                  </a:lnTo>
                  <a:lnTo>
                    <a:pt x="2121" y="14074"/>
                  </a:lnTo>
                  <a:lnTo>
                    <a:pt x="2424" y="14175"/>
                  </a:lnTo>
                  <a:lnTo>
                    <a:pt x="2761" y="14242"/>
                  </a:lnTo>
                  <a:lnTo>
                    <a:pt x="3098" y="14310"/>
                  </a:lnTo>
                  <a:lnTo>
                    <a:pt x="4310" y="14310"/>
                  </a:lnTo>
                  <a:lnTo>
                    <a:pt x="4882" y="14242"/>
                  </a:lnTo>
                  <a:lnTo>
                    <a:pt x="5455" y="14141"/>
                  </a:lnTo>
                  <a:lnTo>
                    <a:pt x="6027" y="13973"/>
                  </a:lnTo>
                  <a:lnTo>
                    <a:pt x="6027" y="13973"/>
                  </a:lnTo>
                  <a:lnTo>
                    <a:pt x="5623" y="14141"/>
                  </a:lnTo>
                  <a:lnTo>
                    <a:pt x="5219" y="14276"/>
                  </a:lnTo>
                  <a:lnTo>
                    <a:pt x="4781" y="14377"/>
                  </a:lnTo>
                  <a:lnTo>
                    <a:pt x="4343" y="14444"/>
                  </a:lnTo>
                  <a:lnTo>
                    <a:pt x="3737" y="14478"/>
                  </a:lnTo>
                  <a:lnTo>
                    <a:pt x="3131" y="14478"/>
                  </a:lnTo>
                  <a:lnTo>
                    <a:pt x="2559" y="14411"/>
                  </a:lnTo>
                  <a:lnTo>
                    <a:pt x="2290" y="14377"/>
                  </a:lnTo>
                  <a:lnTo>
                    <a:pt x="2020" y="14276"/>
                  </a:lnTo>
                  <a:lnTo>
                    <a:pt x="1751" y="14175"/>
                  </a:lnTo>
                  <a:lnTo>
                    <a:pt x="1515" y="14074"/>
                  </a:lnTo>
                  <a:lnTo>
                    <a:pt x="1313" y="13906"/>
                  </a:lnTo>
                  <a:lnTo>
                    <a:pt x="1078" y="13737"/>
                  </a:lnTo>
                  <a:lnTo>
                    <a:pt x="909" y="13535"/>
                  </a:lnTo>
                  <a:lnTo>
                    <a:pt x="741" y="13266"/>
                  </a:lnTo>
                  <a:lnTo>
                    <a:pt x="606" y="12997"/>
                  </a:lnTo>
                  <a:lnTo>
                    <a:pt x="472" y="12694"/>
                  </a:lnTo>
                  <a:lnTo>
                    <a:pt x="371" y="12155"/>
                  </a:lnTo>
                  <a:lnTo>
                    <a:pt x="270" y="11616"/>
                  </a:lnTo>
                  <a:lnTo>
                    <a:pt x="236" y="11044"/>
                  </a:lnTo>
                  <a:lnTo>
                    <a:pt x="270" y="10472"/>
                  </a:lnTo>
                  <a:lnTo>
                    <a:pt x="337" y="9327"/>
                  </a:lnTo>
                  <a:lnTo>
                    <a:pt x="438" y="8216"/>
                  </a:lnTo>
                  <a:lnTo>
                    <a:pt x="606" y="6970"/>
                  </a:lnTo>
                  <a:lnTo>
                    <a:pt x="775" y="5724"/>
                  </a:lnTo>
                  <a:lnTo>
                    <a:pt x="1044" y="4512"/>
                  </a:lnTo>
                  <a:lnTo>
                    <a:pt x="1347" y="3267"/>
                  </a:lnTo>
                  <a:lnTo>
                    <a:pt x="1482" y="2896"/>
                  </a:lnTo>
                  <a:lnTo>
                    <a:pt x="1616" y="2526"/>
                  </a:lnTo>
                  <a:lnTo>
                    <a:pt x="1818" y="2122"/>
                  </a:lnTo>
                  <a:lnTo>
                    <a:pt x="2054" y="1752"/>
                  </a:lnTo>
                  <a:lnTo>
                    <a:pt x="2323" y="1415"/>
                  </a:lnTo>
                  <a:lnTo>
                    <a:pt x="2593" y="1112"/>
                  </a:lnTo>
                  <a:lnTo>
                    <a:pt x="2929" y="876"/>
                  </a:lnTo>
                  <a:lnTo>
                    <a:pt x="3266" y="674"/>
                  </a:lnTo>
                  <a:lnTo>
                    <a:pt x="3906" y="506"/>
                  </a:lnTo>
                  <a:close/>
                  <a:moveTo>
                    <a:pt x="5017" y="1"/>
                  </a:moveTo>
                  <a:lnTo>
                    <a:pt x="5017" y="35"/>
                  </a:lnTo>
                  <a:lnTo>
                    <a:pt x="4512" y="136"/>
                  </a:lnTo>
                  <a:lnTo>
                    <a:pt x="4007" y="237"/>
                  </a:lnTo>
                  <a:lnTo>
                    <a:pt x="3030" y="472"/>
                  </a:lnTo>
                  <a:lnTo>
                    <a:pt x="2963" y="506"/>
                  </a:lnTo>
                  <a:lnTo>
                    <a:pt x="2929" y="573"/>
                  </a:lnTo>
                  <a:lnTo>
                    <a:pt x="2593" y="775"/>
                  </a:lnTo>
                  <a:lnTo>
                    <a:pt x="2290" y="1045"/>
                  </a:lnTo>
                  <a:lnTo>
                    <a:pt x="2020" y="1314"/>
                  </a:lnTo>
                  <a:lnTo>
                    <a:pt x="1785" y="1617"/>
                  </a:lnTo>
                  <a:lnTo>
                    <a:pt x="1616" y="1886"/>
                  </a:lnTo>
                  <a:lnTo>
                    <a:pt x="1482" y="2122"/>
                  </a:lnTo>
                  <a:lnTo>
                    <a:pt x="1246" y="2694"/>
                  </a:lnTo>
                  <a:lnTo>
                    <a:pt x="1078" y="3267"/>
                  </a:lnTo>
                  <a:lnTo>
                    <a:pt x="943" y="3839"/>
                  </a:lnTo>
                  <a:lnTo>
                    <a:pt x="741" y="4647"/>
                  </a:lnTo>
                  <a:lnTo>
                    <a:pt x="573" y="5489"/>
                  </a:lnTo>
                  <a:lnTo>
                    <a:pt x="438" y="6330"/>
                  </a:lnTo>
                  <a:lnTo>
                    <a:pt x="303" y="7172"/>
                  </a:lnTo>
                  <a:lnTo>
                    <a:pt x="135" y="8485"/>
                  </a:lnTo>
                  <a:lnTo>
                    <a:pt x="68" y="9192"/>
                  </a:lnTo>
                  <a:lnTo>
                    <a:pt x="34" y="9866"/>
                  </a:lnTo>
                  <a:lnTo>
                    <a:pt x="0" y="10573"/>
                  </a:lnTo>
                  <a:lnTo>
                    <a:pt x="34" y="11246"/>
                  </a:lnTo>
                  <a:lnTo>
                    <a:pt x="68" y="11919"/>
                  </a:lnTo>
                  <a:lnTo>
                    <a:pt x="202" y="12559"/>
                  </a:lnTo>
                  <a:lnTo>
                    <a:pt x="270" y="12862"/>
                  </a:lnTo>
                  <a:lnTo>
                    <a:pt x="337" y="13098"/>
                  </a:lnTo>
                  <a:lnTo>
                    <a:pt x="472" y="13333"/>
                  </a:lnTo>
                  <a:lnTo>
                    <a:pt x="606" y="13569"/>
                  </a:lnTo>
                  <a:lnTo>
                    <a:pt x="741" y="13737"/>
                  </a:lnTo>
                  <a:lnTo>
                    <a:pt x="909" y="13939"/>
                  </a:lnTo>
                  <a:lnTo>
                    <a:pt x="1078" y="14074"/>
                  </a:lnTo>
                  <a:lnTo>
                    <a:pt x="1280" y="14242"/>
                  </a:lnTo>
                  <a:lnTo>
                    <a:pt x="1482" y="14343"/>
                  </a:lnTo>
                  <a:lnTo>
                    <a:pt x="1684" y="14444"/>
                  </a:lnTo>
                  <a:lnTo>
                    <a:pt x="2155" y="14613"/>
                  </a:lnTo>
                  <a:lnTo>
                    <a:pt x="2660" y="14714"/>
                  </a:lnTo>
                  <a:lnTo>
                    <a:pt x="3199" y="14747"/>
                  </a:lnTo>
                  <a:lnTo>
                    <a:pt x="3805" y="14747"/>
                  </a:lnTo>
                  <a:lnTo>
                    <a:pt x="4411" y="14714"/>
                  </a:lnTo>
                  <a:lnTo>
                    <a:pt x="4983" y="14613"/>
                  </a:lnTo>
                  <a:lnTo>
                    <a:pt x="5522" y="14478"/>
                  </a:lnTo>
                  <a:lnTo>
                    <a:pt x="6061" y="14276"/>
                  </a:lnTo>
                  <a:lnTo>
                    <a:pt x="6296" y="14141"/>
                  </a:lnTo>
                  <a:lnTo>
                    <a:pt x="6566" y="14007"/>
                  </a:lnTo>
                  <a:lnTo>
                    <a:pt x="6768" y="13805"/>
                  </a:lnTo>
                  <a:lnTo>
                    <a:pt x="7003" y="13636"/>
                  </a:lnTo>
                  <a:lnTo>
                    <a:pt x="7205" y="13434"/>
                  </a:lnTo>
                  <a:lnTo>
                    <a:pt x="7407" y="13165"/>
                  </a:lnTo>
                  <a:lnTo>
                    <a:pt x="7576" y="12929"/>
                  </a:lnTo>
                  <a:lnTo>
                    <a:pt x="7710" y="12929"/>
                  </a:lnTo>
                  <a:lnTo>
                    <a:pt x="7744" y="12862"/>
                  </a:lnTo>
                  <a:lnTo>
                    <a:pt x="7811" y="12593"/>
                  </a:lnTo>
                  <a:lnTo>
                    <a:pt x="8081" y="12054"/>
                  </a:lnTo>
                  <a:lnTo>
                    <a:pt x="8283" y="11549"/>
                  </a:lnTo>
                  <a:lnTo>
                    <a:pt x="8451" y="10977"/>
                  </a:lnTo>
                  <a:lnTo>
                    <a:pt x="8586" y="10404"/>
                  </a:lnTo>
                  <a:lnTo>
                    <a:pt x="8687" y="9832"/>
                  </a:lnTo>
                  <a:lnTo>
                    <a:pt x="8788" y="9260"/>
                  </a:lnTo>
                  <a:lnTo>
                    <a:pt x="8855" y="8115"/>
                  </a:lnTo>
                  <a:lnTo>
                    <a:pt x="8889" y="7374"/>
                  </a:lnTo>
                  <a:lnTo>
                    <a:pt x="8889" y="6633"/>
                  </a:lnTo>
                  <a:lnTo>
                    <a:pt x="8889" y="5893"/>
                  </a:lnTo>
                  <a:lnTo>
                    <a:pt x="8821" y="5152"/>
                  </a:lnTo>
                  <a:lnTo>
                    <a:pt x="8720" y="4411"/>
                  </a:lnTo>
                  <a:lnTo>
                    <a:pt x="8586" y="3671"/>
                  </a:lnTo>
                  <a:lnTo>
                    <a:pt x="8417" y="2964"/>
                  </a:lnTo>
                  <a:lnTo>
                    <a:pt x="8182" y="2257"/>
                  </a:lnTo>
                  <a:lnTo>
                    <a:pt x="7980" y="1785"/>
                  </a:lnTo>
                  <a:lnTo>
                    <a:pt x="7710" y="1348"/>
                  </a:lnTo>
                  <a:lnTo>
                    <a:pt x="7374" y="944"/>
                  </a:lnTo>
                  <a:lnTo>
                    <a:pt x="7003" y="607"/>
                  </a:lnTo>
                  <a:lnTo>
                    <a:pt x="6801" y="439"/>
                  </a:lnTo>
                  <a:lnTo>
                    <a:pt x="6599" y="304"/>
                  </a:lnTo>
                  <a:lnTo>
                    <a:pt x="6364" y="203"/>
                  </a:lnTo>
                  <a:lnTo>
                    <a:pt x="6128" y="102"/>
                  </a:lnTo>
                  <a:lnTo>
                    <a:pt x="5892" y="68"/>
                  </a:lnTo>
                  <a:lnTo>
                    <a:pt x="5623" y="1"/>
                  </a:lnTo>
                  <a:lnTo>
                    <a:pt x="5354" y="1"/>
                  </a:lnTo>
                  <a:lnTo>
                    <a:pt x="5118" y="35"/>
                  </a:lnTo>
                  <a:lnTo>
                    <a:pt x="5084"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17"/>
            <p:cNvSpPr/>
            <p:nvPr/>
          </p:nvSpPr>
          <p:spPr>
            <a:xfrm>
              <a:off x="2458602" y="5638445"/>
              <a:ext cx="152174" cy="165591"/>
            </a:xfrm>
            <a:custGeom>
              <a:avLst/>
              <a:gdLst/>
              <a:ahLst/>
              <a:cxnLst/>
              <a:rect l="l" t="t" r="r" b="b"/>
              <a:pathLst>
                <a:path w="2291" h="2493" extrusionOk="0">
                  <a:moveTo>
                    <a:pt x="1920" y="169"/>
                  </a:moveTo>
                  <a:lnTo>
                    <a:pt x="1920" y="641"/>
                  </a:lnTo>
                  <a:lnTo>
                    <a:pt x="1954" y="1112"/>
                  </a:lnTo>
                  <a:lnTo>
                    <a:pt x="2021" y="1550"/>
                  </a:lnTo>
                  <a:lnTo>
                    <a:pt x="2122" y="1987"/>
                  </a:lnTo>
                  <a:lnTo>
                    <a:pt x="2156" y="2021"/>
                  </a:lnTo>
                  <a:lnTo>
                    <a:pt x="2122" y="2021"/>
                  </a:lnTo>
                  <a:lnTo>
                    <a:pt x="1718" y="2055"/>
                  </a:lnTo>
                  <a:lnTo>
                    <a:pt x="1314" y="2122"/>
                  </a:lnTo>
                  <a:lnTo>
                    <a:pt x="910" y="2156"/>
                  </a:lnTo>
                  <a:lnTo>
                    <a:pt x="472" y="2223"/>
                  </a:lnTo>
                  <a:lnTo>
                    <a:pt x="304" y="1314"/>
                  </a:lnTo>
                  <a:lnTo>
                    <a:pt x="136" y="405"/>
                  </a:lnTo>
                  <a:lnTo>
                    <a:pt x="573" y="371"/>
                  </a:lnTo>
                  <a:lnTo>
                    <a:pt x="1045" y="338"/>
                  </a:lnTo>
                  <a:lnTo>
                    <a:pt x="1920" y="169"/>
                  </a:lnTo>
                  <a:close/>
                  <a:moveTo>
                    <a:pt x="1920" y="1"/>
                  </a:moveTo>
                  <a:lnTo>
                    <a:pt x="1011" y="136"/>
                  </a:lnTo>
                  <a:lnTo>
                    <a:pt x="540" y="203"/>
                  </a:lnTo>
                  <a:lnTo>
                    <a:pt x="68" y="270"/>
                  </a:lnTo>
                  <a:lnTo>
                    <a:pt x="35" y="304"/>
                  </a:lnTo>
                  <a:lnTo>
                    <a:pt x="35" y="338"/>
                  </a:lnTo>
                  <a:lnTo>
                    <a:pt x="1" y="371"/>
                  </a:lnTo>
                  <a:lnTo>
                    <a:pt x="1" y="405"/>
                  </a:lnTo>
                  <a:lnTo>
                    <a:pt x="1" y="910"/>
                  </a:lnTo>
                  <a:lnTo>
                    <a:pt x="102" y="1449"/>
                  </a:lnTo>
                  <a:lnTo>
                    <a:pt x="203" y="1954"/>
                  </a:lnTo>
                  <a:lnTo>
                    <a:pt x="338" y="2459"/>
                  </a:lnTo>
                  <a:lnTo>
                    <a:pt x="405" y="2492"/>
                  </a:lnTo>
                  <a:lnTo>
                    <a:pt x="472" y="2492"/>
                  </a:lnTo>
                  <a:lnTo>
                    <a:pt x="506" y="2459"/>
                  </a:lnTo>
                  <a:lnTo>
                    <a:pt x="540" y="2391"/>
                  </a:lnTo>
                  <a:lnTo>
                    <a:pt x="506" y="2324"/>
                  </a:lnTo>
                  <a:lnTo>
                    <a:pt x="506" y="2324"/>
                  </a:lnTo>
                  <a:lnTo>
                    <a:pt x="910" y="2358"/>
                  </a:lnTo>
                  <a:lnTo>
                    <a:pt x="1348" y="2358"/>
                  </a:lnTo>
                  <a:lnTo>
                    <a:pt x="1785" y="2290"/>
                  </a:lnTo>
                  <a:lnTo>
                    <a:pt x="2156" y="2156"/>
                  </a:lnTo>
                  <a:lnTo>
                    <a:pt x="2189" y="2122"/>
                  </a:lnTo>
                  <a:lnTo>
                    <a:pt x="2189" y="2055"/>
                  </a:lnTo>
                  <a:lnTo>
                    <a:pt x="2257" y="2055"/>
                  </a:lnTo>
                  <a:lnTo>
                    <a:pt x="2290" y="2021"/>
                  </a:lnTo>
                  <a:lnTo>
                    <a:pt x="2290" y="1987"/>
                  </a:lnTo>
                  <a:lnTo>
                    <a:pt x="2257" y="1516"/>
                  </a:lnTo>
                  <a:lnTo>
                    <a:pt x="2189" y="1045"/>
                  </a:lnTo>
                  <a:lnTo>
                    <a:pt x="2122" y="607"/>
                  </a:lnTo>
                  <a:lnTo>
                    <a:pt x="2021" y="136"/>
                  </a:lnTo>
                  <a:lnTo>
                    <a:pt x="2021" y="102"/>
                  </a:lnTo>
                  <a:lnTo>
                    <a:pt x="2021" y="35"/>
                  </a:lnTo>
                  <a:lnTo>
                    <a:pt x="1987"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17"/>
            <p:cNvSpPr/>
            <p:nvPr/>
          </p:nvSpPr>
          <p:spPr>
            <a:xfrm>
              <a:off x="2617418" y="5618318"/>
              <a:ext cx="154366" cy="147657"/>
            </a:xfrm>
            <a:custGeom>
              <a:avLst/>
              <a:gdLst/>
              <a:ahLst/>
              <a:cxnLst/>
              <a:rect l="l" t="t" r="r" b="b"/>
              <a:pathLst>
                <a:path w="2324" h="2223" extrusionOk="0">
                  <a:moveTo>
                    <a:pt x="1919" y="203"/>
                  </a:moveTo>
                  <a:lnTo>
                    <a:pt x="1953" y="573"/>
                  </a:lnTo>
                  <a:lnTo>
                    <a:pt x="2020" y="944"/>
                  </a:lnTo>
                  <a:lnTo>
                    <a:pt x="2088" y="1381"/>
                  </a:lnTo>
                  <a:lnTo>
                    <a:pt x="2155" y="1819"/>
                  </a:lnTo>
                  <a:lnTo>
                    <a:pt x="1953" y="1819"/>
                  </a:lnTo>
                  <a:lnTo>
                    <a:pt x="1785" y="1853"/>
                  </a:lnTo>
                  <a:lnTo>
                    <a:pt x="1414" y="1920"/>
                  </a:lnTo>
                  <a:lnTo>
                    <a:pt x="943" y="1954"/>
                  </a:lnTo>
                  <a:lnTo>
                    <a:pt x="707" y="2021"/>
                  </a:lnTo>
                  <a:lnTo>
                    <a:pt x="472" y="2088"/>
                  </a:lnTo>
                  <a:lnTo>
                    <a:pt x="404" y="1651"/>
                  </a:lnTo>
                  <a:lnTo>
                    <a:pt x="270" y="1179"/>
                  </a:lnTo>
                  <a:lnTo>
                    <a:pt x="202" y="809"/>
                  </a:lnTo>
                  <a:lnTo>
                    <a:pt x="101" y="439"/>
                  </a:lnTo>
                  <a:lnTo>
                    <a:pt x="1010" y="338"/>
                  </a:lnTo>
                  <a:lnTo>
                    <a:pt x="1919" y="203"/>
                  </a:lnTo>
                  <a:close/>
                  <a:moveTo>
                    <a:pt x="1886" y="1"/>
                  </a:moveTo>
                  <a:lnTo>
                    <a:pt x="977" y="136"/>
                  </a:lnTo>
                  <a:lnTo>
                    <a:pt x="68" y="270"/>
                  </a:lnTo>
                  <a:lnTo>
                    <a:pt x="34" y="304"/>
                  </a:lnTo>
                  <a:lnTo>
                    <a:pt x="34" y="371"/>
                  </a:lnTo>
                  <a:lnTo>
                    <a:pt x="0" y="573"/>
                  </a:lnTo>
                  <a:lnTo>
                    <a:pt x="34" y="809"/>
                  </a:lnTo>
                  <a:lnTo>
                    <a:pt x="101" y="1213"/>
                  </a:lnTo>
                  <a:lnTo>
                    <a:pt x="202" y="1718"/>
                  </a:lnTo>
                  <a:lnTo>
                    <a:pt x="270" y="1954"/>
                  </a:lnTo>
                  <a:lnTo>
                    <a:pt x="371" y="2189"/>
                  </a:lnTo>
                  <a:lnTo>
                    <a:pt x="404" y="2223"/>
                  </a:lnTo>
                  <a:lnTo>
                    <a:pt x="674" y="2223"/>
                  </a:lnTo>
                  <a:lnTo>
                    <a:pt x="909" y="2189"/>
                  </a:lnTo>
                  <a:lnTo>
                    <a:pt x="1313" y="2122"/>
                  </a:lnTo>
                  <a:lnTo>
                    <a:pt x="1751" y="2055"/>
                  </a:lnTo>
                  <a:lnTo>
                    <a:pt x="1987" y="2021"/>
                  </a:lnTo>
                  <a:lnTo>
                    <a:pt x="2189" y="1987"/>
                  </a:lnTo>
                  <a:lnTo>
                    <a:pt x="2290" y="1987"/>
                  </a:lnTo>
                  <a:lnTo>
                    <a:pt x="2323" y="1954"/>
                  </a:lnTo>
                  <a:lnTo>
                    <a:pt x="2323" y="1718"/>
                  </a:lnTo>
                  <a:lnTo>
                    <a:pt x="2290" y="1482"/>
                  </a:lnTo>
                  <a:lnTo>
                    <a:pt x="2222" y="1045"/>
                  </a:lnTo>
                  <a:lnTo>
                    <a:pt x="2155" y="540"/>
                  </a:lnTo>
                  <a:lnTo>
                    <a:pt x="2088" y="304"/>
                  </a:lnTo>
                  <a:lnTo>
                    <a:pt x="1987" y="35"/>
                  </a:lnTo>
                  <a:lnTo>
                    <a:pt x="1953"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17"/>
            <p:cNvSpPr/>
            <p:nvPr/>
          </p:nvSpPr>
          <p:spPr>
            <a:xfrm>
              <a:off x="2143294" y="5913567"/>
              <a:ext cx="51544" cy="42510"/>
            </a:xfrm>
            <a:custGeom>
              <a:avLst/>
              <a:gdLst/>
              <a:ahLst/>
              <a:cxnLst/>
              <a:rect l="l" t="t" r="r" b="b"/>
              <a:pathLst>
                <a:path w="776" h="640" extrusionOk="0">
                  <a:moveTo>
                    <a:pt x="674" y="0"/>
                  </a:moveTo>
                  <a:lnTo>
                    <a:pt x="573" y="202"/>
                  </a:lnTo>
                  <a:lnTo>
                    <a:pt x="539" y="438"/>
                  </a:lnTo>
                  <a:lnTo>
                    <a:pt x="438" y="337"/>
                  </a:lnTo>
                  <a:lnTo>
                    <a:pt x="405" y="269"/>
                  </a:lnTo>
                  <a:lnTo>
                    <a:pt x="438" y="168"/>
                  </a:lnTo>
                  <a:lnTo>
                    <a:pt x="438" y="135"/>
                  </a:lnTo>
                  <a:lnTo>
                    <a:pt x="405" y="67"/>
                  </a:lnTo>
                  <a:lnTo>
                    <a:pt x="337" y="67"/>
                  </a:lnTo>
                  <a:lnTo>
                    <a:pt x="304" y="135"/>
                  </a:lnTo>
                  <a:lnTo>
                    <a:pt x="169" y="404"/>
                  </a:lnTo>
                  <a:lnTo>
                    <a:pt x="135" y="370"/>
                  </a:lnTo>
                  <a:lnTo>
                    <a:pt x="102" y="269"/>
                  </a:lnTo>
                  <a:lnTo>
                    <a:pt x="102" y="236"/>
                  </a:lnTo>
                  <a:lnTo>
                    <a:pt x="68" y="202"/>
                  </a:lnTo>
                  <a:lnTo>
                    <a:pt x="34" y="202"/>
                  </a:lnTo>
                  <a:lnTo>
                    <a:pt x="1" y="269"/>
                  </a:lnTo>
                  <a:lnTo>
                    <a:pt x="1" y="303"/>
                  </a:lnTo>
                  <a:lnTo>
                    <a:pt x="1" y="404"/>
                  </a:lnTo>
                  <a:lnTo>
                    <a:pt x="102" y="606"/>
                  </a:lnTo>
                  <a:lnTo>
                    <a:pt x="135" y="640"/>
                  </a:lnTo>
                  <a:lnTo>
                    <a:pt x="203" y="640"/>
                  </a:lnTo>
                  <a:lnTo>
                    <a:pt x="236" y="606"/>
                  </a:lnTo>
                  <a:lnTo>
                    <a:pt x="337" y="404"/>
                  </a:lnTo>
                  <a:lnTo>
                    <a:pt x="371" y="438"/>
                  </a:lnTo>
                  <a:lnTo>
                    <a:pt x="472" y="539"/>
                  </a:lnTo>
                  <a:lnTo>
                    <a:pt x="573" y="606"/>
                  </a:lnTo>
                  <a:lnTo>
                    <a:pt x="640" y="606"/>
                  </a:lnTo>
                  <a:lnTo>
                    <a:pt x="674" y="539"/>
                  </a:lnTo>
                  <a:lnTo>
                    <a:pt x="708" y="303"/>
                  </a:lnTo>
                  <a:lnTo>
                    <a:pt x="775" y="67"/>
                  </a:lnTo>
                  <a:lnTo>
                    <a:pt x="775" y="34"/>
                  </a:lnTo>
                  <a:lnTo>
                    <a:pt x="741"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7"/>
            <p:cNvSpPr/>
            <p:nvPr/>
          </p:nvSpPr>
          <p:spPr>
            <a:xfrm>
              <a:off x="2780685" y="5591484"/>
              <a:ext cx="154366" cy="152174"/>
            </a:xfrm>
            <a:custGeom>
              <a:avLst/>
              <a:gdLst/>
              <a:ahLst/>
              <a:cxnLst/>
              <a:rect l="l" t="t" r="r" b="b"/>
              <a:pathLst>
                <a:path w="2324" h="2291" extrusionOk="0">
                  <a:moveTo>
                    <a:pt x="1986" y="1"/>
                  </a:moveTo>
                  <a:lnTo>
                    <a:pt x="1953" y="35"/>
                  </a:lnTo>
                  <a:lnTo>
                    <a:pt x="1953" y="136"/>
                  </a:lnTo>
                  <a:lnTo>
                    <a:pt x="1448" y="136"/>
                  </a:lnTo>
                  <a:lnTo>
                    <a:pt x="943" y="169"/>
                  </a:lnTo>
                  <a:lnTo>
                    <a:pt x="505" y="203"/>
                  </a:lnTo>
                  <a:lnTo>
                    <a:pt x="269" y="270"/>
                  </a:lnTo>
                  <a:lnTo>
                    <a:pt x="168" y="304"/>
                  </a:lnTo>
                  <a:lnTo>
                    <a:pt x="101" y="371"/>
                  </a:lnTo>
                  <a:lnTo>
                    <a:pt x="269" y="439"/>
                  </a:lnTo>
                  <a:lnTo>
                    <a:pt x="471" y="439"/>
                  </a:lnTo>
                  <a:lnTo>
                    <a:pt x="842" y="371"/>
                  </a:lnTo>
                  <a:lnTo>
                    <a:pt x="1380" y="338"/>
                  </a:lnTo>
                  <a:lnTo>
                    <a:pt x="1953" y="304"/>
                  </a:lnTo>
                  <a:lnTo>
                    <a:pt x="1986" y="641"/>
                  </a:lnTo>
                  <a:lnTo>
                    <a:pt x="2020" y="944"/>
                  </a:lnTo>
                  <a:lnTo>
                    <a:pt x="2087" y="1381"/>
                  </a:lnTo>
                  <a:lnTo>
                    <a:pt x="2121" y="1617"/>
                  </a:lnTo>
                  <a:lnTo>
                    <a:pt x="2188" y="1819"/>
                  </a:lnTo>
                  <a:lnTo>
                    <a:pt x="2155" y="1819"/>
                  </a:lnTo>
                  <a:lnTo>
                    <a:pt x="1279" y="1920"/>
                  </a:lnTo>
                  <a:lnTo>
                    <a:pt x="808" y="2021"/>
                  </a:lnTo>
                  <a:lnTo>
                    <a:pt x="404" y="2122"/>
                  </a:lnTo>
                  <a:lnTo>
                    <a:pt x="303" y="1718"/>
                  </a:lnTo>
                  <a:lnTo>
                    <a:pt x="236" y="1280"/>
                  </a:lnTo>
                  <a:lnTo>
                    <a:pt x="202" y="809"/>
                  </a:lnTo>
                  <a:lnTo>
                    <a:pt x="168" y="573"/>
                  </a:lnTo>
                  <a:lnTo>
                    <a:pt x="67" y="371"/>
                  </a:lnTo>
                  <a:lnTo>
                    <a:pt x="34" y="506"/>
                  </a:lnTo>
                  <a:lnTo>
                    <a:pt x="0" y="674"/>
                  </a:lnTo>
                  <a:lnTo>
                    <a:pt x="0" y="977"/>
                  </a:lnTo>
                  <a:lnTo>
                    <a:pt x="101" y="1583"/>
                  </a:lnTo>
                  <a:lnTo>
                    <a:pt x="135" y="1785"/>
                  </a:lnTo>
                  <a:lnTo>
                    <a:pt x="135" y="2021"/>
                  </a:lnTo>
                  <a:lnTo>
                    <a:pt x="168" y="2122"/>
                  </a:lnTo>
                  <a:lnTo>
                    <a:pt x="202" y="2189"/>
                  </a:lnTo>
                  <a:lnTo>
                    <a:pt x="269" y="2257"/>
                  </a:lnTo>
                  <a:lnTo>
                    <a:pt x="370" y="2290"/>
                  </a:lnTo>
                  <a:lnTo>
                    <a:pt x="404" y="2290"/>
                  </a:lnTo>
                  <a:lnTo>
                    <a:pt x="438" y="2257"/>
                  </a:lnTo>
                  <a:lnTo>
                    <a:pt x="875" y="2223"/>
                  </a:lnTo>
                  <a:lnTo>
                    <a:pt x="1313" y="2189"/>
                  </a:lnTo>
                  <a:lnTo>
                    <a:pt x="2188" y="2021"/>
                  </a:lnTo>
                  <a:lnTo>
                    <a:pt x="2256" y="1987"/>
                  </a:lnTo>
                  <a:lnTo>
                    <a:pt x="2289" y="1987"/>
                  </a:lnTo>
                  <a:lnTo>
                    <a:pt x="2323" y="1954"/>
                  </a:lnTo>
                  <a:lnTo>
                    <a:pt x="2323" y="1752"/>
                  </a:lnTo>
                  <a:lnTo>
                    <a:pt x="2289" y="1516"/>
                  </a:lnTo>
                  <a:lnTo>
                    <a:pt x="2222" y="1078"/>
                  </a:lnTo>
                  <a:lnTo>
                    <a:pt x="2155" y="540"/>
                  </a:lnTo>
                  <a:lnTo>
                    <a:pt x="2121" y="304"/>
                  </a:lnTo>
                  <a:lnTo>
                    <a:pt x="2054" y="35"/>
                  </a:lnTo>
                  <a:lnTo>
                    <a:pt x="2020"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7"/>
            <p:cNvSpPr/>
            <p:nvPr/>
          </p:nvSpPr>
          <p:spPr>
            <a:xfrm>
              <a:off x="2845513" y="5676505"/>
              <a:ext cx="26901" cy="40318"/>
            </a:xfrm>
            <a:custGeom>
              <a:avLst/>
              <a:gdLst/>
              <a:ahLst/>
              <a:cxnLst/>
              <a:rect l="l" t="t" r="r" b="b"/>
              <a:pathLst>
                <a:path w="405" h="607" extrusionOk="0">
                  <a:moveTo>
                    <a:pt x="236" y="0"/>
                  </a:moveTo>
                  <a:lnTo>
                    <a:pt x="135" y="68"/>
                  </a:lnTo>
                  <a:lnTo>
                    <a:pt x="0" y="135"/>
                  </a:lnTo>
                  <a:lnTo>
                    <a:pt x="0" y="169"/>
                  </a:lnTo>
                  <a:lnTo>
                    <a:pt x="0" y="202"/>
                  </a:lnTo>
                  <a:lnTo>
                    <a:pt x="169" y="202"/>
                  </a:lnTo>
                  <a:lnTo>
                    <a:pt x="202" y="169"/>
                  </a:lnTo>
                  <a:lnTo>
                    <a:pt x="202" y="337"/>
                  </a:lnTo>
                  <a:lnTo>
                    <a:pt x="169" y="505"/>
                  </a:lnTo>
                  <a:lnTo>
                    <a:pt x="169" y="573"/>
                  </a:lnTo>
                  <a:lnTo>
                    <a:pt x="202" y="606"/>
                  </a:lnTo>
                  <a:lnTo>
                    <a:pt x="270" y="606"/>
                  </a:lnTo>
                  <a:lnTo>
                    <a:pt x="337" y="573"/>
                  </a:lnTo>
                  <a:lnTo>
                    <a:pt x="371" y="438"/>
                  </a:lnTo>
                  <a:lnTo>
                    <a:pt x="404" y="303"/>
                  </a:lnTo>
                  <a:lnTo>
                    <a:pt x="371" y="169"/>
                  </a:lnTo>
                  <a:lnTo>
                    <a:pt x="337" y="34"/>
                  </a:lnTo>
                  <a:lnTo>
                    <a:pt x="303"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7"/>
            <p:cNvSpPr/>
            <p:nvPr/>
          </p:nvSpPr>
          <p:spPr>
            <a:xfrm>
              <a:off x="2686697" y="5701081"/>
              <a:ext cx="33676" cy="40318"/>
            </a:xfrm>
            <a:custGeom>
              <a:avLst/>
              <a:gdLst/>
              <a:ahLst/>
              <a:cxnLst/>
              <a:rect l="l" t="t" r="r" b="b"/>
              <a:pathLst>
                <a:path w="507" h="607" extrusionOk="0">
                  <a:moveTo>
                    <a:pt x="270" y="1"/>
                  </a:moveTo>
                  <a:lnTo>
                    <a:pt x="203" y="34"/>
                  </a:lnTo>
                  <a:lnTo>
                    <a:pt x="136" y="68"/>
                  </a:lnTo>
                  <a:lnTo>
                    <a:pt x="35" y="203"/>
                  </a:lnTo>
                  <a:lnTo>
                    <a:pt x="1" y="337"/>
                  </a:lnTo>
                  <a:lnTo>
                    <a:pt x="1" y="438"/>
                  </a:lnTo>
                  <a:lnTo>
                    <a:pt x="35" y="506"/>
                  </a:lnTo>
                  <a:lnTo>
                    <a:pt x="136" y="573"/>
                  </a:lnTo>
                  <a:lnTo>
                    <a:pt x="270" y="607"/>
                  </a:lnTo>
                  <a:lnTo>
                    <a:pt x="338" y="607"/>
                  </a:lnTo>
                  <a:lnTo>
                    <a:pt x="405" y="573"/>
                  </a:lnTo>
                  <a:lnTo>
                    <a:pt x="506" y="438"/>
                  </a:lnTo>
                  <a:lnTo>
                    <a:pt x="506" y="371"/>
                  </a:lnTo>
                  <a:lnTo>
                    <a:pt x="506" y="337"/>
                  </a:lnTo>
                  <a:lnTo>
                    <a:pt x="472" y="304"/>
                  </a:lnTo>
                  <a:lnTo>
                    <a:pt x="439" y="304"/>
                  </a:lnTo>
                  <a:lnTo>
                    <a:pt x="136" y="371"/>
                  </a:lnTo>
                  <a:lnTo>
                    <a:pt x="136" y="270"/>
                  </a:lnTo>
                  <a:lnTo>
                    <a:pt x="203" y="169"/>
                  </a:lnTo>
                  <a:lnTo>
                    <a:pt x="237" y="102"/>
                  </a:lnTo>
                  <a:lnTo>
                    <a:pt x="270"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7"/>
            <p:cNvSpPr/>
            <p:nvPr/>
          </p:nvSpPr>
          <p:spPr>
            <a:xfrm>
              <a:off x="2087367" y="5855380"/>
              <a:ext cx="154432" cy="147657"/>
            </a:xfrm>
            <a:custGeom>
              <a:avLst/>
              <a:gdLst/>
              <a:ahLst/>
              <a:cxnLst/>
              <a:rect l="l" t="t" r="r" b="b"/>
              <a:pathLst>
                <a:path w="2325" h="2223" extrusionOk="0">
                  <a:moveTo>
                    <a:pt x="1920" y="203"/>
                  </a:moveTo>
                  <a:lnTo>
                    <a:pt x="1954" y="573"/>
                  </a:lnTo>
                  <a:lnTo>
                    <a:pt x="2021" y="943"/>
                  </a:lnTo>
                  <a:lnTo>
                    <a:pt x="2055" y="1381"/>
                  </a:lnTo>
                  <a:lnTo>
                    <a:pt x="2156" y="1852"/>
                  </a:lnTo>
                  <a:lnTo>
                    <a:pt x="1752" y="1852"/>
                  </a:lnTo>
                  <a:lnTo>
                    <a:pt x="1381" y="1920"/>
                  </a:lnTo>
                  <a:lnTo>
                    <a:pt x="944" y="1987"/>
                  </a:lnTo>
                  <a:lnTo>
                    <a:pt x="708" y="2021"/>
                  </a:lnTo>
                  <a:lnTo>
                    <a:pt x="472" y="2122"/>
                  </a:lnTo>
                  <a:lnTo>
                    <a:pt x="371" y="1650"/>
                  </a:lnTo>
                  <a:lnTo>
                    <a:pt x="270" y="1179"/>
                  </a:lnTo>
                  <a:lnTo>
                    <a:pt x="203" y="809"/>
                  </a:lnTo>
                  <a:lnTo>
                    <a:pt x="102" y="438"/>
                  </a:lnTo>
                  <a:lnTo>
                    <a:pt x="1011" y="337"/>
                  </a:lnTo>
                  <a:lnTo>
                    <a:pt x="1920" y="203"/>
                  </a:lnTo>
                  <a:close/>
                  <a:moveTo>
                    <a:pt x="1886" y="1"/>
                  </a:moveTo>
                  <a:lnTo>
                    <a:pt x="977" y="135"/>
                  </a:lnTo>
                  <a:lnTo>
                    <a:pt x="68" y="270"/>
                  </a:lnTo>
                  <a:lnTo>
                    <a:pt x="1" y="337"/>
                  </a:lnTo>
                  <a:lnTo>
                    <a:pt x="1" y="371"/>
                  </a:lnTo>
                  <a:lnTo>
                    <a:pt x="1" y="607"/>
                  </a:lnTo>
                  <a:lnTo>
                    <a:pt x="35" y="809"/>
                  </a:lnTo>
                  <a:lnTo>
                    <a:pt x="102" y="1213"/>
                  </a:lnTo>
                  <a:lnTo>
                    <a:pt x="203" y="1718"/>
                  </a:lnTo>
                  <a:lnTo>
                    <a:pt x="270" y="1953"/>
                  </a:lnTo>
                  <a:lnTo>
                    <a:pt x="338" y="2189"/>
                  </a:lnTo>
                  <a:lnTo>
                    <a:pt x="405" y="2223"/>
                  </a:lnTo>
                  <a:lnTo>
                    <a:pt x="674" y="2223"/>
                  </a:lnTo>
                  <a:lnTo>
                    <a:pt x="876" y="2189"/>
                  </a:lnTo>
                  <a:lnTo>
                    <a:pt x="1280" y="2122"/>
                  </a:lnTo>
                  <a:lnTo>
                    <a:pt x="1752" y="2088"/>
                  </a:lnTo>
                  <a:lnTo>
                    <a:pt x="1987" y="2054"/>
                  </a:lnTo>
                  <a:lnTo>
                    <a:pt x="2189" y="1987"/>
                  </a:lnTo>
                  <a:lnTo>
                    <a:pt x="2290" y="1987"/>
                  </a:lnTo>
                  <a:lnTo>
                    <a:pt x="2290" y="1953"/>
                  </a:lnTo>
                  <a:lnTo>
                    <a:pt x="2324" y="1718"/>
                  </a:lnTo>
                  <a:lnTo>
                    <a:pt x="2290" y="1516"/>
                  </a:lnTo>
                  <a:lnTo>
                    <a:pt x="2223" y="1078"/>
                  </a:lnTo>
                  <a:lnTo>
                    <a:pt x="2122" y="539"/>
                  </a:lnTo>
                  <a:lnTo>
                    <a:pt x="2088" y="304"/>
                  </a:lnTo>
                  <a:lnTo>
                    <a:pt x="1987"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7"/>
            <p:cNvSpPr/>
            <p:nvPr/>
          </p:nvSpPr>
          <p:spPr>
            <a:xfrm>
              <a:off x="2523497" y="5721207"/>
              <a:ext cx="40318" cy="58186"/>
            </a:xfrm>
            <a:custGeom>
              <a:avLst/>
              <a:gdLst/>
              <a:ahLst/>
              <a:cxnLst/>
              <a:rect l="l" t="t" r="r" b="b"/>
              <a:pathLst>
                <a:path w="607" h="876" extrusionOk="0">
                  <a:moveTo>
                    <a:pt x="371" y="1"/>
                  </a:moveTo>
                  <a:lnTo>
                    <a:pt x="236" y="34"/>
                  </a:lnTo>
                  <a:lnTo>
                    <a:pt x="0" y="169"/>
                  </a:lnTo>
                  <a:lnTo>
                    <a:pt x="0" y="203"/>
                  </a:lnTo>
                  <a:lnTo>
                    <a:pt x="0" y="236"/>
                  </a:lnTo>
                  <a:lnTo>
                    <a:pt x="101" y="472"/>
                  </a:lnTo>
                  <a:lnTo>
                    <a:pt x="169" y="539"/>
                  </a:lnTo>
                  <a:lnTo>
                    <a:pt x="236" y="506"/>
                  </a:lnTo>
                  <a:lnTo>
                    <a:pt x="337" y="472"/>
                  </a:lnTo>
                  <a:lnTo>
                    <a:pt x="371" y="438"/>
                  </a:lnTo>
                  <a:lnTo>
                    <a:pt x="438" y="472"/>
                  </a:lnTo>
                  <a:lnTo>
                    <a:pt x="472" y="506"/>
                  </a:lnTo>
                  <a:lnTo>
                    <a:pt x="472" y="539"/>
                  </a:lnTo>
                  <a:lnTo>
                    <a:pt x="371" y="573"/>
                  </a:lnTo>
                  <a:lnTo>
                    <a:pt x="202" y="607"/>
                  </a:lnTo>
                  <a:lnTo>
                    <a:pt x="68" y="674"/>
                  </a:lnTo>
                  <a:lnTo>
                    <a:pt x="34" y="708"/>
                  </a:lnTo>
                  <a:lnTo>
                    <a:pt x="0" y="775"/>
                  </a:lnTo>
                  <a:lnTo>
                    <a:pt x="0" y="809"/>
                  </a:lnTo>
                  <a:lnTo>
                    <a:pt x="34" y="842"/>
                  </a:lnTo>
                  <a:lnTo>
                    <a:pt x="68" y="876"/>
                  </a:lnTo>
                  <a:lnTo>
                    <a:pt x="101" y="842"/>
                  </a:lnTo>
                  <a:lnTo>
                    <a:pt x="236" y="775"/>
                  </a:lnTo>
                  <a:lnTo>
                    <a:pt x="371" y="741"/>
                  </a:lnTo>
                  <a:lnTo>
                    <a:pt x="505" y="674"/>
                  </a:lnTo>
                  <a:lnTo>
                    <a:pt x="573" y="640"/>
                  </a:lnTo>
                  <a:lnTo>
                    <a:pt x="606" y="573"/>
                  </a:lnTo>
                  <a:lnTo>
                    <a:pt x="606" y="506"/>
                  </a:lnTo>
                  <a:lnTo>
                    <a:pt x="606" y="438"/>
                  </a:lnTo>
                  <a:lnTo>
                    <a:pt x="539" y="371"/>
                  </a:lnTo>
                  <a:lnTo>
                    <a:pt x="472" y="337"/>
                  </a:lnTo>
                  <a:lnTo>
                    <a:pt x="404" y="304"/>
                  </a:lnTo>
                  <a:lnTo>
                    <a:pt x="337" y="304"/>
                  </a:lnTo>
                  <a:lnTo>
                    <a:pt x="202" y="337"/>
                  </a:lnTo>
                  <a:lnTo>
                    <a:pt x="169" y="236"/>
                  </a:lnTo>
                  <a:lnTo>
                    <a:pt x="337" y="135"/>
                  </a:lnTo>
                  <a:lnTo>
                    <a:pt x="505"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7"/>
            <p:cNvSpPr/>
            <p:nvPr/>
          </p:nvSpPr>
          <p:spPr>
            <a:xfrm>
              <a:off x="2145553" y="5692114"/>
              <a:ext cx="147657" cy="145465"/>
            </a:xfrm>
            <a:custGeom>
              <a:avLst/>
              <a:gdLst/>
              <a:ahLst/>
              <a:cxnLst/>
              <a:rect l="l" t="t" r="r" b="b"/>
              <a:pathLst>
                <a:path w="2223" h="2190" extrusionOk="0">
                  <a:moveTo>
                    <a:pt x="1818" y="1"/>
                  </a:moveTo>
                  <a:lnTo>
                    <a:pt x="1313" y="68"/>
                  </a:lnTo>
                  <a:lnTo>
                    <a:pt x="808" y="136"/>
                  </a:lnTo>
                  <a:lnTo>
                    <a:pt x="404" y="169"/>
                  </a:lnTo>
                  <a:lnTo>
                    <a:pt x="202" y="203"/>
                  </a:lnTo>
                  <a:lnTo>
                    <a:pt x="0" y="270"/>
                  </a:lnTo>
                  <a:lnTo>
                    <a:pt x="0" y="304"/>
                  </a:lnTo>
                  <a:lnTo>
                    <a:pt x="169" y="371"/>
                  </a:lnTo>
                  <a:lnTo>
                    <a:pt x="337" y="371"/>
                  </a:lnTo>
                  <a:lnTo>
                    <a:pt x="707" y="338"/>
                  </a:lnTo>
                  <a:lnTo>
                    <a:pt x="1246" y="270"/>
                  </a:lnTo>
                  <a:lnTo>
                    <a:pt x="1785" y="169"/>
                  </a:lnTo>
                  <a:lnTo>
                    <a:pt x="1785" y="371"/>
                  </a:lnTo>
                  <a:lnTo>
                    <a:pt x="1785" y="540"/>
                  </a:lnTo>
                  <a:lnTo>
                    <a:pt x="1852" y="910"/>
                  </a:lnTo>
                  <a:lnTo>
                    <a:pt x="1919" y="1381"/>
                  </a:lnTo>
                  <a:lnTo>
                    <a:pt x="1953" y="1583"/>
                  </a:lnTo>
                  <a:lnTo>
                    <a:pt x="2020" y="1819"/>
                  </a:lnTo>
                  <a:lnTo>
                    <a:pt x="1044" y="1954"/>
                  </a:lnTo>
                  <a:lnTo>
                    <a:pt x="674" y="1987"/>
                  </a:lnTo>
                  <a:lnTo>
                    <a:pt x="505" y="2021"/>
                  </a:lnTo>
                  <a:lnTo>
                    <a:pt x="371" y="2122"/>
                  </a:lnTo>
                  <a:lnTo>
                    <a:pt x="539" y="2189"/>
                  </a:lnTo>
                  <a:lnTo>
                    <a:pt x="707" y="2189"/>
                  </a:lnTo>
                  <a:lnTo>
                    <a:pt x="1078" y="2156"/>
                  </a:lnTo>
                  <a:lnTo>
                    <a:pt x="2121" y="2021"/>
                  </a:lnTo>
                  <a:lnTo>
                    <a:pt x="2189" y="1987"/>
                  </a:lnTo>
                  <a:lnTo>
                    <a:pt x="2222" y="1954"/>
                  </a:lnTo>
                  <a:lnTo>
                    <a:pt x="2222" y="1886"/>
                  </a:lnTo>
                  <a:lnTo>
                    <a:pt x="2189" y="1853"/>
                  </a:lnTo>
                  <a:lnTo>
                    <a:pt x="2189" y="1583"/>
                  </a:lnTo>
                  <a:lnTo>
                    <a:pt x="2155" y="1348"/>
                  </a:lnTo>
                  <a:lnTo>
                    <a:pt x="2054" y="876"/>
                  </a:lnTo>
                  <a:lnTo>
                    <a:pt x="2020" y="506"/>
                  </a:lnTo>
                  <a:lnTo>
                    <a:pt x="1953" y="304"/>
                  </a:lnTo>
                  <a:lnTo>
                    <a:pt x="1919" y="136"/>
                  </a:lnTo>
                  <a:lnTo>
                    <a:pt x="1919" y="102"/>
                  </a:lnTo>
                  <a:lnTo>
                    <a:pt x="1919"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7"/>
            <p:cNvSpPr/>
            <p:nvPr/>
          </p:nvSpPr>
          <p:spPr>
            <a:xfrm>
              <a:off x="1725098" y="5989554"/>
              <a:ext cx="64961" cy="53736"/>
            </a:xfrm>
            <a:custGeom>
              <a:avLst/>
              <a:gdLst/>
              <a:ahLst/>
              <a:cxnLst/>
              <a:rect l="l" t="t" r="r" b="b"/>
              <a:pathLst>
                <a:path w="978" h="809" extrusionOk="0">
                  <a:moveTo>
                    <a:pt x="809" y="1"/>
                  </a:moveTo>
                  <a:lnTo>
                    <a:pt x="775" y="34"/>
                  </a:lnTo>
                  <a:lnTo>
                    <a:pt x="775" y="203"/>
                  </a:lnTo>
                  <a:lnTo>
                    <a:pt x="775" y="371"/>
                  </a:lnTo>
                  <a:lnTo>
                    <a:pt x="809" y="405"/>
                  </a:lnTo>
                  <a:lnTo>
                    <a:pt x="775" y="405"/>
                  </a:lnTo>
                  <a:lnTo>
                    <a:pt x="472" y="203"/>
                  </a:lnTo>
                  <a:lnTo>
                    <a:pt x="405" y="203"/>
                  </a:lnTo>
                  <a:lnTo>
                    <a:pt x="371" y="236"/>
                  </a:lnTo>
                  <a:lnTo>
                    <a:pt x="337" y="270"/>
                  </a:lnTo>
                  <a:lnTo>
                    <a:pt x="371" y="337"/>
                  </a:lnTo>
                  <a:lnTo>
                    <a:pt x="506" y="472"/>
                  </a:lnTo>
                  <a:lnTo>
                    <a:pt x="135" y="472"/>
                  </a:lnTo>
                  <a:lnTo>
                    <a:pt x="68" y="506"/>
                  </a:lnTo>
                  <a:lnTo>
                    <a:pt x="1" y="539"/>
                  </a:lnTo>
                  <a:lnTo>
                    <a:pt x="1" y="573"/>
                  </a:lnTo>
                  <a:lnTo>
                    <a:pt x="68" y="607"/>
                  </a:lnTo>
                  <a:lnTo>
                    <a:pt x="506" y="607"/>
                  </a:lnTo>
                  <a:lnTo>
                    <a:pt x="405" y="674"/>
                  </a:lnTo>
                  <a:lnTo>
                    <a:pt x="371" y="741"/>
                  </a:lnTo>
                  <a:lnTo>
                    <a:pt x="405" y="775"/>
                  </a:lnTo>
                  <a:lnTo>
                    <a:pt x="438" y="809"/>
                  </a:lnTo>
                  <a:lnTo>
                    <a:pt x="506" y="809"/>
                  </a:lnTo>
                  <a:lnTo>
                    <a:pt x="674" y="708"/>
                  </a:lnTo>
                  <a:lnTo>
                    <a:pt x="809" y="539"/>
                  </a:lnTo>
                  <a:lnTo>
                    <a:pt x="842" y="708"/>
                  </a:lnTo>
                  <a:lnTo>
                    <a:pt x="876" y="775"/>
                  </a:lnTo>
                  <a:lnTo>
                    <a:pt x="910" y="775"/>
                  </a:lnTo>
                  <a:lnTo>
                    <a:pt x="977" y="741"/>
                  </a:lnTo>
                  <a:lnTo>
                    <a:pt x="977" y="674"/>
                  </a:lnTo>
                  <a:lnTo>
                    <a:pt x="943" y="337"/>
                  </a:lnTo>
                  <a:lnTo>
                    <a:pt x="910" y="169"/>
                  </a:lnTo>
                  <a:lnTo>
                    <a:pt x="876" y="34"/>
                  </a:lnTo>
                  <a:lnTo>
                    <a:pt x="842"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7"/>
            <p:cNvSpPr/>
            <p:nvPr/>
          </p:nvSpPr>
          <p:spPr>
            <a:xfrm>
              <a:off x="2639736" y="5506529"/>
              <a:ext cx="161141" cy="111855"/>
            </a:xfrm>
            <a:custGeom>
              <a:avLst/>
              <a:gdLst/>
              <a:ahLst/>
              <a:cxnLst/>
              <a:rect l="l" t="t" r="r" b="b"/>
              <a:pathLst>
                <a:path w="2426" h="1684" extrusionOk="0">
                  <a:moveTo>
                    <a:pt x="2088" y="0"/>
                  </a:moveTo>
                  <a:lnTo>
                    <a:pt x="2055" y="34"/>
                  </a:lnTo>
                  <a:lnTo>
                    <a:pt x="1516" y="102"/>
                  </a:lnTo>
                  <a:lnTo>
                    <a:pt x="977" y="169"/>
                  </a:lnTo>
                  <a:lnTo>
                    <a:pt x="506" y="236"/>
                  </a:lnTo>
                  <a:lnTo>
                    <a:pt x="270" y="304"/>
                  </a:lnTo>
                  <a:lnTo>
                    <a:pt x="68" y="405"/>
                  </a:lnTo>
                  <a:lnTo>
                    <a:pt x="35" y="371"/>
                  </a:lnTo>
                  <a:lnTo>
                    <a:pt x="1" y="371"/>
                  </a:lnTo>
                  <a:lnTo>
                    <a:pt x="1" y="674"/>
                  </a:lnTo>
                  <a:lnTo>
                    <a:pt x="35" y="943"/>
                  </a:lnTo>
                  <a:lnTo>
                    <a:pt x="169" y="1549"/>
                  </a:lnTo>
                  <a:lnTo>
                    <a:pt x="169" y="1583"/>
                  </a:lnTo>
                  <a:lnTo>
                    <a:pt x="203" y="1650"/>
                  </a:lnTo>
                  <a:lnTo>
                    <a:pt x="237" y="1684"/>
                  </a:lnTo>
                  <a:lnTo>
                    <a:pt x="270" y="1684"/>
                  </a:lnTo>
                  <a:lnTo>
                    <a:pt x="338" y="1650"/>
                  </a:lnTo>
                  <a:lnTo>
                    <a:pt x="338" y="1617"/>
                  </a:lnTo>
                  <a:lnTo>
                    <a:pt x="809" y="1549"/>
                  </a:lnTo>
                  <a:lnTo>
                    <a:pt x="1247" y="1482"/>
                  </a:lnTo>
                  <a:lnTo>
                    <a:pt x="1718" y="1415"/>
                  </a:lnTo>
                  <a:lnTo>
                    <a:pt x="1920" y="1347"/>
                  </a:lnTo>
                  <a:lnTo>
                    <a:pt x="2122" y="1280"/>
                  </a:lnTo>
                  <a:lnTo>
                    <a:pt x="1886" y="1246"/>
                  </a:lnTo>
                  <a:lnTo>
                    <a:pt x="1684" y="1246"/>
                  </a:lnTo>
                  <a:lnTo>
                    <a:pt x="1247" y="1314"/>
                  </a:lnTo>
                  <a:lnTo>
                    <a:pt x="775" y="1381"/>
                  </a:lnTo>
                  <a:lnTo>
                    <a:pt x="304" y="1482"/>
                  </a:lnTo>
                  <a:lnTo>
                    <a:pt x="203" y="943"/>
                  </a:lnTo>
                  <a:lnTo>
                    <a:pt x="169" y="708"/>
                  </a:lnTo>
                  <a:lnTo>
                    <a:pt x="68" y="438"/>
                  </a:lnTo>
                  <a:lnTo>
                    <a:pt x="540" y="438"/>
                  </a:lnTo>
                  <a:lnTo>
                    <a:pt x="1011" y="337"/>
                  </a:lnTo>
                  <a:lnTo>
                    <a:pt x="1550" y="236"/>
                  </a:lnTo>
                  <a:lnTo>
                    <a:pt x="2055" y="135"/>
                  </a:lnTo>
                  <a:lnTo>
                    <a:pt x="2156" y="708"/>
                  </a:lnTo>
                  <a:lnTo>
                    <a:pt x="2257" y="1280"/>
                  </a:lnTo>
                  <a:lnTo>
                    <a:pt x="2290" y="1347"/>
                  </a:lnTo>
                  <a:lnTo>
                    <a:pt x="2358" y="1347"/>
                  </a:lnTo>
                  <a:lnTo>
                    <a:pt x="2425" y="1314"/>
                  </a:lnTo>
                  <a:lnTo>
                    <a:pt x="2425" y="1246"/>
                  </a:lnTo>
                  <a:lnTo>
                    <a:pt x="2324" y="640"/>
                  </a:lnTo>
                  <a:lnTo>
                    <a:pt x="2189" y="34"/>
                  </a:lnTo>
                  <a:lnTo>
                    <a:pt x="2156"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7"/>
            <p:cNvSpPr/>
            <p:nvPr/>
          </p:nvSpPr>
          <p:spPr>
            <a:xfrm>
              <a:off x="2798552" y="5484145"/>
              <a:ext cx="161075" cy="111922"/>
            </a:xfrm>
            <a:custGeom>
              <a:avLst/>
              <a:gdLst/>
              <a:ahLst/>
              <a:cxnLst/>
              <a:rect l="l" t="t" r="r" b="b"/>
              <a:pathLst>
                <a:path w="2425" h="1685" extrusionOk="0">
                  <a:moveTo>
                    <a:pt x="1684" y="1"/>
                  </a:moveTo>
                  <a:lnTo>
                    <a:pt x="1145" y="34"/>
                  </a:lnTo>
                  <a:lnTo>
                    <a:pt x="573" y="169"/>
                  </a:lnTo>
                  <a:lnTo>
                    <a:pt x="68" y="337"/>
                  </a:lnTo>
                  <a:lnTo>
                    <a:pt x="34" y="371"/>
                  </a:lnTo>
                  <a:lnTo>
                    <a:pt x="0" y="405"/>
                  </a:lnTo>
                  <a:lnTo>
                    <a:pt x="34" y="439"/>
                  </a:lnTo>
                  <a:lnTo>
                    <a:pt x="68" y="472"/>
                  </a:lnTo>
                  <a:lnTo>
                    <a:pt x="101" y="708"/>
                  </a:lnTo>
                  <a:lnTo>
                    <a:pt x="135" y="944"/>
                  </a:lnTo>
                  <a:lnTo>
                    <a:pt x="202" y="1617"/>
                  </a:lnTo>
                  <a:lnTo>
                    <a:pt x="236" y="1651"/>
                  </a:lnTo>
                  <a:lnTo>
                    <a:pt x="270" y="1684"/>
                  </a:lnTo>
                  <a:lnTo>
                    <a:pt x="337" y="1651"/>
                  </a:lnTo>
                  <a:lnTo>
                    <a:pt x="606" y="1684"/>
                  </a:lnTo>
                  <a:lnTo>
                    <a:pt x="909" y="1651"/>
                  </a:lnTo>
                  <a:lnTo>
                    <a:pt x="1482" y="1516"/>
                  </a:lnTo>
                  <a:lnTo>
                    <a:pt x="1886" y="1415"/>
                  </a:lnTo>
                  <a:lnTo>
                    <a:pt x="2088" y="1348"/>
                  </a:lnTo>
                  <a:lnTo>
                    <a:pt x="2290" y="1247"/>
                  </a:lnTo>
                  <a:lnTo>
                    <a:pt x="2020" y="1247"/>
                  </a:lnTo>
                  <a:lnTo>
                    <a:pt x="1785" y="1280"/>
                  </a:lnTo>
                  <a:lnTo>
                    <a:pt x="1313" y="1415"/>
                  </a:lnTo>
                  <a:lnTo>
                    <a:pt x="842" y="1482"/>
                  </a:lnTo>
                  <a:lnTo>
                    <a:pt x="371" y="1550"/>
                  </a:lnTo>
                  <a:lnTo>
                    <a:pt x="337" y="1179"/>
                  </a:lnTo>
                  <a:lnTo>
                    <a:pt x="270" y="809"/>
                  </a:lnTo>
                  <a:lnTo>
                    <a:pt x="236" y="641"/>
                  </a:lnTo>
                  <a:lnTo>
                    <a:pt x="169" y="472"/>
                  </a:lnTo>
                  <a:lnTo>
                    <a:pt x="438" y="405"/>
                  </a:lnTo>
                  <a:lnTo>
                    <a:pt x="674" y="337"/>
                  </a:lnTo>
                  <a:lnTo>
                    <a:pt x="1212" y="270"/>
                  </a:lnTo>
                  <a:lnTo>
                    <a:pt x="1717" y="203"/>
                  </a:lnTo>
                  <a:lnTo>
                    <a:pt x="1987" y="135"/>
                  </a:lnTo>
                  <a:lnTo>
                    <a:pt x="2222" y="102"/>
                  </a:lnTo>
                  <a:lnTo>
                    <a:pt x="2222" y="337"/>
                  </a:lnTo>
                  <a:lnTo>
                    <a:pt x="2256" y="607"/>
                  </a:lnTo>
                  <a:lnTo>
                    <a:pt x="2256" y="944"/>
                  </a:lnTo>
                  <a:lnTo>
                    <a:pt x="2290" y="1247"/>
                  </a:lnTo>
                  <a:lnTo>
                    <a:pt x="2323" y="1314"/>
                  </a:lnTo>
                  <a:lnTo>
                    <a:pt x="2424" y="1314"/>
                  </a:lnTo>
                  <a:lnTo>
                    <a:pt x="2424" y="1247"/>
                  </a:lnTo>
                  <a:lnTo>
                    <a:pt x="2424" y="977"/>
                  </a:lnTo>
                  <a:lnTo>
                    <a:pt x="2391" y="674"/>
                  </a:lnTo>
                  <a:lnTo>
                    <a:pt x="2357" y="371"/>
                  </a:lnTo>
                  <a:lnTo>
                    <a:pt x="2323" y="68"/>
                  </a:lnTo>
                  <a:lnTo>
                    <a:pt x="2290" y="34"/>
                  </a:lnTo>
                  <a:lnTo>
                    <a:pt x="2222" y="34"/>
                  </a:lnTo>
                  <a:lnTo>
                    <a:pt x="1684"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7"/>
            <p:cNvSpPr/>
            <p:nvPr/>
          </p:nvSpPr>
          <p:spPr>
            <a:xfrm>
              <a:off x="3462711" y="5390224"/>
              <a:ext cx="152174" cy="100697"/>
            </a:xfrm>
            <a:custGeom>
              <a:avLst/>
              <a:gdLst/>
              <a:ahLst/>
              <a:cxnLst/>
              <a:rect l="l" t="t" r="r" b="b"/>
              <a:pathLst>
                <a:path w="2291" h="1516" extrusionOk="0">
                  <a:moveTo>
                    <a:pt x="1920" y="169"/>
                  </a:moveTo>
                  <a:lnTo>
                    <a:pt x="1920" y="371"/>
                  </a:lnTo>
                  <a:lnTo>
                    <a:pt x="1954" y="573"/>
                  </a:lnTo>
                  <a:lnTo>
                    <a:pt x="2055" y="1078"/>
                  </a:lnTo>
                  <a:lnTo>
                    <a:pt x="1146" y="1280"/>
                  </a:lnTo>
                  <a:lnTo>
                    <a:pt x="741" y="1347"/>
                  </a:lnTo>
                  <a:lnTo>
                    <a:pt x="539" y="1381"/>
                  </a:lnTo>
                  <a:lnTo>
                    <a:pt x="337" y="1415"/>
                  </a:lnTo>
                  <a:lnTo>
                    <a:pt x="203" y="876"/>
                  </a:lnTo>
                  <a:lnTo>
                    <a:pt x="102" y="304"/>
                  </a:lnTo>
                  <a:lnTo>
                    <a:pt x="539" y="304"/>
                  </a:lnTo>
                  <a:lnTo>
                    <a:pt x="944" y="236"/>
                  </a:lnTo>
                  <a:lnTo>
                    <a:pt x="1920" y="169"/>
                  </a:lnTo>
                  <a:close/>
                  <a:moveTo>
                    <a:pt x="1482" y="1"/>
                  </a:moveTo>
                  <a:lnTo>
                    <a:pt x="977" y="34"/>
                  </a:lnTo>
                  <a:lnTo>
                    <a:pt x="506" y="102"/>
                  </a:lnTo>
                  <a:lnTo>
                    <a:pt x="270" y="135"/>
                  </a:lnTo>
                  <a:lnTo>
                    <a:pt x="34" y="236"/>
                  </a:lnTo>
                  <a:lnTo>
                    <a:pt x="1" y="236"/>
                  </a:lnTo>
                  <a:lnTo>
                    <a:pt x="1" y="270"/>
                  </a:lnTo>
                  <a:lnTo>
                    <a:pt x="1" y="573"/>
                  </a:lnTo>
                  <a:lnTo>
                    <a:pt x="34" y="876"/>
                  </a:lnTo>
                  <a:lnTo>
                    <a:pt x="102" y="1179"/>
                  </a:lnTo>
                  <a:lnTo>
                    <a:pt x="203" y="1482"/>
                  </a:lnTo>
                  <a:lnTo>
                    <a:pt x="203" y="1516"/>
                  </a:lnTo>
                  <a:lnTo>
                    <a:pt x="236" y="1516"/>
                  </a:lnTo>
                  <a:lnTo>
                    <a:pt x="304" y="1482"/>
                  </a:lnTo>
                  <a:lnTo>
                    <a:pt x="539" y="1516"/>
                  </a:lnTo>
                  <a:lnTo>
                    <a:pt x="741" y="1516"/>
                  </a:lnTo>
                  <a:lnTo>
                    <a:pt x="1213" y="1482"/>
                  </a:lnTo>
                  <a:lnTo>
                    <a:pt x="1684" y="1381"/>
                  </a:lnTo>
                  <a:lnTo>
                    <a:pt x="2088" y="1246"/>
                  </a:lnTo>
                  <a:lnTo>
                    <a:pt x="2156" y="1314"/>
                  </a:lnTo>
                  <a:lnTo>
                    <a:pt x="2223" y="1314"/>
                  </a:lnTo>
                  <a:lnTo>
                    <a:pt x="2257" y="1280"/>
                  </a:lnTo>
                  <a:lnTo>
                    <a:pt x="2290" y="1213"/>
                  </a:lnTo>
                  <a:lnTo>
                    <a:pt x="2156" y="674"/>
                  </a:lnTo>
                  <a:lnTo>
                    <a:pt x="2021" y="169"/>
                  </a:lnTo>
                  <a:lnTo>
                    <a:pt x="2055" y="102"/>
                  </a:lnTo>
                  <a:lnTo>
                    <a:pt x="2055" y="68"/>
                  </a:lnTo>
                  <a:lnTo>
                    <a:pt x="2021"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7"/>
            <p:cNvSpPr/>
            <p:nvPr/>
          </p:nvSpPr>
          <p:spPr>
            <a:xfrm>
              <a:off x="2979687" y="5457310"/>
              <a:ext cx="145399" cy="111922"/>
            </a:xfrm>
            <a:custGeom>
              <a:avLst/>
              <a:gdLst/>
              <a:ahLst/>
              <a:cxnLst/>
              <a:rect l="l" t="t" r="r" b="b"/>
              <a:pathLst>
                <a:path w="2189" h="1685" extrusionOk="0">
                  <a:moveTo>
                    <a:pt x="1953" y="102"/>
                  </a:moveTo>
                  <a:lnTo>
                    <a:pt x="1987" y="674"/>
                  </a:lnTo>
                  <a:lnTo>
                    <a:pt x="2054" y="1247"/>
                  </a:lnTo>
                  <a:lnTo>
                    <a:pt x="1852" y="1247"/>
                  </a:lnTo>
                  <a:lnTo>
                    <a:pt x="1617" y="1280"/>
                  </a:lnTo>
                  <a:lnTo>
                    <a:pt x="1213" y="1348"/>
                  </a:lnTo>
                  <a:lnTo>
                    <a:pt x="270" y="1415"/>
                  </a:lnTo>
                  <a:lnTo>
                    <a:pt x="236" y="910"/>
                  </a:lnTo>
                  <a:lnTo>
                    <a:pt x="203" y="708"/>
                  </a:lnTo>
                  <a:lnTo>
                    <a:pt x="169" y="539"/>
                  </a:lnTo>
                  <a:lnTo>
                    <a:pt x="1112" y="304"/>
                  </a:lnTo>
                  <a:lnTo>
                    <a:pt x="1516" y="236"/>
                  </a:lnTo>
                  <a:lnTo>
                    <a:pt x="1751" y="169"/>
                  </a:lnTo>
                  <a:lnTo>
                    <a:pt x="1953" y="102"/>
                  </a:lnTo>
                  <a:close/>
                  <a:moveTo>
                    <a:pt x="1718" y="1"/>
                  </a:moveTo>
                  <a:lnTo>
                    <a:pt x="1482" y="34"/>
                  </a:lnTo>
                  <a:lnTo>
                    <a:pt x="1011" y="102"/>
                  </a:lnTo>
                  <a:lnTo>
                    <a:pt x="506" y="236"/>
                  </a:lnTo>
                  <a:lnTo>
                    <a:pt x="68" y="371"/>
                  </a:lnTo>
                  <a:lnTo>
                    <a:pt x="34" y="405"/>
                  </a:lnTo>
                  <a:lnTo>
                    <a:pt x="0" y="438"/>
                  </a:lnTo>
                  <a:lnTo>
                    <a:pt x="0" y="506"/>
                  </a:lnTo>
                  <a:lnTo>
                    <a:pt x="34" y="539"/>
                  </a:lnTo>
                  <a:lnTo>
                    <a:pt x="102" y="1078"/>
                  </a:lnTo>
                  <a:lnTo>
                    <a:pt x="102" y="1617"/>
                  </a:lnTo>
                  <a:lnTo>
                    <a:pt x="135" y="1684"/>
                  </a:lnTo>
                  <a:lnTo>
                    <a:pt x="203" y="1684"/>
                  </a:lnTo>
                  <a:lnTo>
                    <a:pt x="270" y="1651"/>
                  </a:lnTo>
                  <a:lnTo>
                    <a:pt x="304" y="1583"/>
                  </a:lnTo>
                  <a:lnTo>
                    <a:pt x="741" y="1583"/>
                  </a:lnTo>
                  <a:lnTo>
                    <a:pt x="1213" y="1550"/>
                  </a:lnTo>
                  <a:lnTo>
                    <a:pt x="1650" y="1449"/>
                  </a:lnTo>
                  <a:lnTo>
                    <a:pt x="1886" y="1381"/>
                  </a:lnTo>
                  <a:lnTo>
                    <a:pt x="2054" y="1280"/>
                  </a:lnTo>
                  <a:lnTo>
                    <a:pt x="2155" y="1314"/>
                  </a:lnTo>
                  <a:lnTo>
                    <a:pt x="2189" y="1280"/>
                  </a:lnTo>
                  <a:lnTo>
                    <a:pt x="2189" y="1247"/>
                  </a:lnTo>
                  <a:lnTo>
                    <a:pt x="2189" y="944"/>
                  </a:lnTo>
                  <a:lnTo>
                    <a:pt x="2155" y="640"/>
                  </a:lnTo>
                  <a:lnTo>
                    <a:pt x="2088" y="337"/>
                  </a:lnTo>
                  <a:lnTo>
                    <a:pt x="2021" y="34"/>
                  </a:lnTo>
                  <a:lnTo>
                    <a:pt x="1953"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7"/>
            <p:cNvSpPr/>
            <p:nvPr/>
          </p:nvSpPr>
          <p:spPr>
            <a:xfrm>
              <a:off x="2304303" y="5557940"/>
              <a:ext cx="163333" cy="105213"/>
            </a:xfrm>
            <a:custGeom>
              <a:avLst/>
              <a:gdLst/>
              <a:ahLst/>
              <a:cxnLst/>
              <a:rect l="l" t="t" r="r" b="b"/>
              <a:pathLst>
                <a:path w="2459" h="1584" extrusionOk="0">
                  <a:moveTo>
                    <a:pt x="2122" y="136"/>
                  </a:moveTo>
                  <a:lnTo>
                    <a:pt x="2156" y="641"/>
                  </a:lnTo>
                  <a:lnTo>
                    <a:pt x="2257" y="1112"/>
                  </a:lnTo>
                  <a:lnTo>
                    <a:pt x="1987" y="1179"/>
                  </a:lnTo>
                  <a:lnTo>
                    <a:pt x="1684" y="1213"/>
                  </a:lnTo>
                  <a:lnTo>
                    <a:pt x="1145" y="1280"/>
                  </a:lnTo>
                  <a:lnTo>
                    <a:pt x="708" y="1314"/>
                  </a:lnTo>
                  <a:lnTo>
                    <a:pt x="472" y="1381"/>
                  </a:lnTo>
                  <a:lnTo>
                    <a:pt x="304" y="1482"/>
                  </a:lnTo>
                  <a:lnTo>
                    <a:pt x="169" y="910"/>
                  </a:lnTo>
                  <a:lnTo>
                    <a:pt x="135" y="641"/>
                  </a:lnTo>
                  <a:lnTo>
                    <a:pt x="68" y="405"/>
                  </a:lnTo>
                  <a:lnTo>
                    <a:pt x="573" y="405"/>
                  </a:lnTo>
                  <a:lnTo>
                    <a:pt x="1112" y="338"/>
                  </a:lnTo>
                  <a:lnTo>
                    <a:pt x="2122" y="136"/>
                  </a:lnTo>
                  <a:close/>
                  <a:moveTo>
                    <a:pt x="2122" y="1"/>
                  </a:moveTo>
                  <a:lnTo>
                    <a:pt x="1617" y="102"/>
                  </a:lnTo>
                  <a:lnTo>
                    <a:pt x="1078" y="136"/>
                  </a:lnTo>
                  <a:lnTo>
                    <a:pt x="539" y="237"/>
                  </a:lnTo>
                  <a:lnTo>
                    <a:pt x="34" y="338"/>
                  </a:lnTo>
                  <a:lnTo>
                    <a:pt x="1" y="371"/>
                  </a:lnTo>
                  <a:lnTo>
                    <a:pt x="34" y="405"/>
                  </a:lnTo>
                  <a:lnTo>
                    <a:pt x="1" y="674"/>
                  </a:lnTo>
                  <a:lnTo>
                    <a:pt x="34" y="977"/>
                  </a:lnTo>
                  <a:lnTo>
                    <a:pt x="169" y="1550"/>
                  </a:lnTo>
                  <a:lnTo>
                    <a:pt x="203" y="1583"/>
                  </a:lnTo>
                  <a:lnTo>
                    <a:pt x="270" y="1583"/>
                  </a:lnTo>
                  <a:lnTo>
                    <a:pt x="304" y="1516"/>
                  </a:lnTo>
                  <a:lnTo>
                    <a:pt x="539" y="1516"/>
                  </a:lnTo>
                  <a:lnTo>
                    <a:pt x="809" y="1482"/>
                  </a:lnTo>
                  <a:lnTo>
                    <a:pt x="1314" y="1415"/>
                  </a:lnTo>
                  <a:lnTo>
                    <a:pt x="1819" y="1381"/>
                  </a:lnTo>
                  <a:lnTo>
                    <a:pt x="2290" y="1280"/>
                  </a:lnTo>
                  <a:lnTo>
                    <a:pt x="2358" y="1280"/>
                  </a:lnTo>
                  <a:lnTo>
                    <a:pt x="2425" y="1247"/>
                  </a:lnTo>
                  <a:lnTo>
                    <a:pt x="2425" y="1213"/>
                  </a:lnTo>
                  <a:lnTo>
                    <a:pt x="2459" y="1179"/>
                  </a:lnTo>
                  <a:lnTo>
                    <a:pt x="2425" y="1112"/>
                  </a:lnTo>
                  <a:lnTo>
                    <a:pt x="2358" y="573"/>
                  </a:lnTo>
                  <a:lnTo>
                    <a:pt x="2290" y="304"/>
                  </a:lnTo>
                  <a:lnTo>
                    <a:pt x="2223" y="68"/>
                  </a:lnTo>
                  <a:lnTo>
                    <a:pt x="2189" y="35"/>
                  </a:lnTo>
                  <a:lnTo>
                    <a:pt x="2156"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17"/>
            <p:cNvSpPr/>
            <p:nvPr/>
          </p:nvSpPr>
          <p:spPr>
            <a:xfrm>
              <a:off x="3299511" y="5412608"/>
              <a:ext cx="156558" cy="102955"/>
            </a:xfrm>
            <a:custGeom>
              <a:avLst/>
              <a:gdLst/>
              <a:ahLst/>
              <a:cxnLst/>
              <a:rect l="l" t="t" r="r" b="b"/>
              <a:pathLst>
                <a:path w="2357" h="1550" extrusionOk="0">
                  <a:moveTo>
                    <a:pt x="2054" y="135"/>
                  </a:moveTo>
                  <a:lnTo>
                    <a:pt x="2020" y="270"/>
                  </a:lnTo>
                  <a:lnTo>
                    <a:pt x="2054" y="371"/>
                  </a:lnTo>
                  <a:lnTo>
                    <a:pt x="2087" y="606"/>
                  </a:lnTo>
                  <a:lnTo>
                    <a:pt x="2121" y="842"/>
                  </a:lnTo>
                  <a:lnTo>
                    <a:pt x="2155" y="1078"/>
                  </a:lnTo>
                  <a:lnTo>
                    <a:pt x="1178" y="1212"/>
                  </a:lnTo>
                  <a:lnTo>
                    <a:pt x="707" y="1313"/>
                  </a:lnTo>
                  <a:lnTo>
                    <a:pt x="236" y="1448"/>
                  </a:lnTo>
                  <a:lnTo>
                    <a:pt x="236" y="1280"/>
                  </a:lnTo>
                  <a:lnTo>
                    <a:pt x="236" y="1145"/>
                  </a:lnTo>
                  <a:lnTo>
                    <a:pt x="202" y="808"/>
                  </a:lnTo>
                  <a:lnTo>
                    <a:pt x="168" y="606"/>
                  </a:lnTo>
                  <a:lnTo>
                    <a:pt x="135" y="371"/>
                  </a:lnTo>
                  <a:lnTo>
                    <a:pt x="438" y="371"/>
                  </a:lnTo>
                  <a:lnTo>
                    <a:pt x="741" y="303"/>
                  </a:lnTo>
                  <a:lnTo>
                    <a:pt x="1347" y="236"/>
                  </a:lnTo>
                  <a:lnTo>
                    <a:pt x="1650" y="169"/>
                  </a:lnTo>
                  <a:lnTo>
                    <a:pt x="1784" y="169"/>
                  </a:lnTo>
                  <a:lnTo>
                    <a:pt x="1953" y="135"/>
                  </a:lnTo>
                  <a:lnTo>
                    <a:pt x="1986" y="169"/>
                  </a:lnTo>
                  <a:lnTo>
                    <a:pt x="2054" y="135"/>
                  </a:lnTo>
                  <a:close/>
                  <a:moveTo>
                    <a:pt x="1784" y="0"/>
                  </a:moveTo>
                  <a:lnTo>
                    <a:pt x="1515" y="34"/>
                  </a:lnTo>
                  <a:lnTo>
                    <a:pt x="1044" y="101"/>
                  </a:lnTo>
                  <a:lnTo>
                    <a:pt x="539" y="169"/>
                  </a:lnTo>
                  <a:lnTo>
                    <a:pt x="303" y="202"/>
                  </a:lnTo>
                  <a:lnTo>
                    <a:pt x="67" y="303"/>
                  </a:lnTo>
                  <a:lnTo>
                    <a:pt x="0" y="337"/>
                  </a:lnTo>
                  <a:lnTo>
                    <a:pt x="34" y="371"/>
                  </a:lnTo>
                  <a:lnTo>
                    <a:pt x="0" y="472"/>
                  </a:lnTo>
                  <a:lnTo>
                    <a:pt x="34" y="606"/>
                  </a:lnTo>
                  <a:lnTo>
                    <a:pt x="34" y="842"/>
                  </a:lnTo>
                  <a:lnTo>
                    <a:pt x="67" y="1145"/>
                  </a:lnTo>
                  <a:lnTo>
                    <a:pt x="101" y="1313"/>
                  </a:lnTo>
                  <a:lnTo>
                    <a:pt x="135" y="1448"/>
                  </a:lnTo>
                  <a:lnTo>
                    <a:pt x="202" y="1482"/>
                  </a:lnTo>
                  <a:lnTo>
                    <a:pt x="202" y="1516"/>
                  </a:lnTo>
                  <a:lnTo>
                    <a:pt x="236" y="1549"/>
                  </a:lnTo>
                  <a:lnTo>
                    <a:pt x="741" y="1516"/>
                  </a:lnTo>
                  <a:lnTo>
                    <a:pt x="1246" y="1414"/>
                  </a:lnTo>
                  <a:lnTo>
                    <a:pt x="2222" y="1246"/>
                  </a:lnTo>
                  <a:lnTo>
                    <a:pt x="2256" y="1246"/>
                  </a:lnTo>
                  <a:lnTo>
                    <a:pt x="2289" y="1212"/>
                  </a:lnTo>
                  <a:lnTo>
                    <a:pt x="2357" y="1212"/>
                  </a:lnTo>
                  <a:lnTo>
                    <a:pt x="2357" y="1145"/>
                  </a:lnTo>
                  <a:lnTo>
                    <a:pt x="2357" y="1111"/>
                  </a:lnTo>
                  <a:lnTo>
                    <a:pt x="2289" y="1078"/>
                  </a:lnTo>
                  <a:lnTo>
                    <a:pt x="2256" y="808"/>
                  </a:lnTo>
                  <a:lnTo>
                    <a:pt x="2222" y="573"/>
                  </a:lnTo>
                  <a:lnTo>
                    <a:pt x="2188" y="303"/>
                  </a:lnTo>
                  <a:lnTo>
                    <a:pt x="2155" y="135"/>
                  </a:lnTo>
                  <a:lnTo>
                    <a:pt x="2087" y="34"/>
                  </a:lnTo>
                  <a:lnTo>
                    <a:pt x="2087" y="68"/>
                  </a:lnTo>
                  <a:lnTo>
                    <a:pt x="2020"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17"/>
            <p:cNvSpPr/>
            <p:nvPr/>
          </p:nvSpPr>
          <p:spPr>
            <a:xfrm>
              <a:off x="3136244" y="5437184"/>
              <a:ext cx="156624" cy="102955"/>
            </a:xfrm>
            <a:custGeom>
              <a:avLst/>
              <a:gdLst/>
              <a:ahLst/>
              <a:cxnLst/>
              <a:rect l="l" t="t" r="r" b="b"/>
              <a:pathLst>
                <a:path w="2358" h="1550" extrusionOk="0">
                  <a:moveTo>
                    <a:pt x="2020" y="102"/>
                  </a:moveTo>
                  <a:lnTo>
                    <a:pt x="2054" y="304"/>
                  </a:lnTo>
                  <a:lnTo>
                    <a:pt x="2088" y="539"/>
                  </a:lnTo>
                  <a:lnTo>
                    <a:pt x="2121" y="842"/>
                  </a:lnTo>
                  <a:lnTo>
                    <a:pt x="2155" y="1011"/>
                  </a:lnTo>
                  <a:lnTo>
                    <a:pt x="2222" y="1146"/>
                  </a:lnTo>
                  <a:lnTo>
                    <a:pt x="1751" y="1146"/>
                  </a:lnTo>
                  <a:lnTo>
                    <a:pt x="1246" y="1213"/>
                  </a:lnTo>
                  <a:lnTo>
                    <a:pt x="270" y="1381"/>
                  </a:lnTo>
                  <a:lnTo>
                    <a:pt x="270" y="1112"/>
                  </a:lnTo>
                  <a:lnTo>
                    <a:pt x="202" y="876"/>
                  </a:lnTo>
                  <a:lnTo>
                    <a:pt x="169" y="640"/>
                  </a:lnTo>
                  <a:lnTo>
                    <a:pt x="169" y="539"/>
                  </a:lnTo>
                  <a:lnTo>
                    <a:pt x="135" y="438"/>
                  </a:lnTo>
                  <a:lnTo>
                    <a:pt x="169" y="438"/>
                  </a:lnTo>
                  <a:lnTo>
                    <a:pt x="236" y="405"/>
                  </a:lnTo>
                  <a:lnTo>
                    <a:pt x="371" y="371"/>
                  </a:lnTo>
                  <a:lnTo>
                    <a:pt x="505" y="337"/>
                  </a:lnTo>
                  <a:lnTo>
                    <a:pt x="808" y="304"/>
                  </a:lnTo>
                  <a:lnTo>
                    <a:pt x="1414" y="203"/>
                  </a:lnTo>
                  <a:lnTo>
                    <a:pt x="1717" y="169"/>
                  </a:lnTo>
                  <a:lnTo>
                    <a:pt x="1886" y="135"/>
                  </a:lnTo>
                  <a:lnTo>
                    <a:pt x="2020" y="102"/>
                  </a:lnTo>
                  <a:close/>
                  <a:moveTo>
                    <a:pt x="1549" y="1"/>
                  </a:moveTo>
                  <a:lnTo>
                    <a:pt x="1078" y="102"/>
                  </a:lnTo>
                  <a:lnTo>
                    <a:pt x="573" y="169"/>
                  </a:lnTo>
                  <a:lnTo>
                    <a:pt x="337" y="203"/>
                  </a:lnTo>
                  <a:lnTo>
                    <a:pt x="101" y="270"/>
                  </a:lnTo>
                  <a:lnTo>
                    <a:pt x="68" y="371"/>
                  </a:lnTo>
                  <a:lnTo>
                    <a:pt x="34" y="337"/>
                  </a:lnTo>
                  <a:lnTo>
                    <a:pt x="0" y="472"/>
                  </a:lnTo>
                  <a:lnTo>
                    <a:pt x="34" y="607"/>
                  </a:lnTo>
                  <a:lnTo>
                    <a:pt x="68" y="876"/>
                  </a:lnTo>
                  <a:lnTo>
                    <a:pt x="101" y="1146"/>
                  </a:lnTo>
                  <a:lnTo>
                    <a:pt x="135" y="1381"/>
                  </a:lnTo>
                  <a:lnTo>
                    <a:pt x="135" y="1449"/>
                  </a:lnTo>
                  <a:lnTo>
                    <a:pt x="169" y="1482"/>
                  </a:lnTo>
                  <a:lnTo>
                    <a:pt x="236" y="1516"/>
                  </a:lnTo>
                  <a:lnTo>
                    <a:pt x="303" y="1550"/>
                  </a:lnTo>
                  <a:lnTo>
                    <a:pt x="438" y="1550"/>
                  </a:lnTo>
                  <a:lnTo>
                    <a:pt x="472" y="1516"/>
                  </a:lnTo>
                  <a:lnTo>
                    <a:pt x="1381" y="1415"/>
                  </a:lnTo>
                  <a:lnTo>
                    <a:pt x="1886" y="1348"/>
                  </a:lnTo>
                  <a:lnTo>
                    <a:pt x="2357" y="1213"/>
                  </a:lnTo>
                  <a:lnTo>
                    <a:pt x="2290" y="1179"/>
                  </a:lnTo>
                  <a:lnTo>
                    <a:pt x="2323" y="1146"/>
                  </a:lnTo>
                  <a:lnTo>
                    <a:pt x="2323" y="977"/>
                  </a:lnTo>
                  <a:lnTo>
                    <a:pt x="2290" y="809"/>
                  </a:lnTo>
                  <a:lnTo>
                    <a:pt x="2222" y="506"/>
                  </a:lnTo>
                  <a:lnTo>
                    <a:pt x="2189" y="270"/>
                  </a:lnTo>
                  <a:lnTo>
                    <a:pt x="2155" y="169"/>
                  </a:lnTo>
                  <a:lnTo>
                    <a:pt x="2121" y="34"/>
                  </a:lnTo>
                  <a:lnTo>
                    <a:pt x="2155" y="34"/>
                  </a:lnTo>
                  <a:lnTo>
                    <a:pt x="2054"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17"/>
            <p:cNvSpPr/>
            <p:nvPr/>
          </p:nvSpPr>
          <p:spPr>
            <a:xfrm>
              <a:off x="1807861" y="5638445"/>
              <a:ext cx="152108" cy="100697"/>
            </a:xfrm>
            <a:custGeom>
              <a:avLst/>
              <a:gdLst/>
              <a:ahLst/>
              <a:cxnLst/>
              <a:rect l="l" t="t" r="r" b="b"/>
              <a:pathLst>
                <a:path w="2290" h="1516" extrusionOk="0">
                  <a:moveTo>
                    <a:pt x="1920" y="169"/>
                  </a:moveTo>
                  <a:lnTo>
                    <a:pt x="1920" y="371"/>
                  </a:lnTo>
                  <a:lnTo>
                    <a:pt x="1953" y="573"/>
                  </a:lnTo>
                  <a:lnTo>
                    <a:pt x="2088" y="1045"/>
                  </a:lnTo>
                  <a:lnTo>
                    <a:pt x="1145" y="1247"/>
                  </a:lnTo>
                  <a:lnTo>
                    <a:pt x="741" y="1314"/>
                  </a:lnTo>
                  <a:lnTo>
                    <a:pt x="539" y="1348"/>
                  </a:lnTo>
                  <a:lnTo>
                    <a:pt x="337" y="1415"/>
                  </a:lnTo>
                  <a:lnTo>
                    <a:pt x="202" y="876"/>
                  </a:lnTo>
                  <a:lnTo>
                    <a:pt x="101" y="304"/>
                  </a:lnTo>
                  <a:lnTo>
                    <a:pt x="303" y="304"/>
                  </a:lnTo>
                  <a:lnTo>
                    <a:pt x="539" y="270"/>
                  </a:lnTo>
                  <a:lnTo>
                    <a:pt x="977" y="237"/>
                  </a:lnTo>
                  <a:lnTo>
                    <a:pt x="1920" y="169"/>
                  </a:lnTo>
                  <a:close/>
                  <a:moveTo>
                    <a:pt x="1010" y="1"/>
                  </a:moveTo>
                  <a:lnTo>
                    <a:pt x="505" y="68"/>
                  </a:lnTo>
                  <a:lnTo>
                    <a:pt x="270" y="136"/>
                  </a:lnTo>
                  <a:lnTo>
                    <a:pt x="68" y="203"/>
                  </a:lnTo>
                  <a:lnTo>
                    <a:pt x="34" y="237"/>
                  </a:lnTo>
                  <a:lnTo>
                    <a:pt x="0" y="270"/>
                  </a:lnTo>
                  <a:lnTo>
                    <a:pt x="34" y="573"/>
                  </a:lnTo>
                  <a:lnTo>
                    <a:pt x="68" y="876"/>
                  </a:lnTo>
                  <a:lnTo>
                    <a:pt x="135" y="1179"/>
                  </a:lnTo>
                  <a:lnTo>
                    <a:pt x="202" y="1449"/>
                  </a:lnTo>
                  <a:lnTo>
                    <a:pt x="236" y="1482"/>
                  </a:lnTo>
                  <a:lnTo>
                    <a:pt x="270" y="1516"/>
                  </a:lnTo>
                  <a:lnTo>
                    <a:pt x="337" y="1482"/>
                  </a:lnTo>
                  <a:lnTo>
                    <a:pt x="539" y="1482"/>
                  </a:lnTo>
                  <a:lnTo>
                    <a:pt x="775" y="1516"/>
                  </a:lnTo>
                  <a:lnTo>
                    <a:pt x="1212" y="1449"/>
                  </a:lnTo>
                  <a:lnTo>
                    <a:pt x="1684" y="1348"/>
                  </a:lnTo>
                  <a:lnTo>
                    <a:pt x="2122" y="1213"/>
                  </a:lnTo>
                  <a:lnTo>
                    <a:pt x="2122" y="1247"/>
                  </a:lnTo>
                  <a:lnTo>
                    <a:pt x="2155" y="1280"/>
                  </a:lnTo>
                  <a:lnTo>
                    <a:pt x="2223" y="1314"/>
                  </a:lnTo>
                  <a:lnTo>
                    <a:pt x="2290" y="1280"/>
                  </a:lnTo>
                  <a:lnTo>
                    <a:pt x="2290" y="1213"/>
                  </a:lnTo>
                  <a:lnTo>
                    <a:pt x="2155" y="674"/>
                  </a:lnTo>
                  <a:lnTo>
                    <a:pt x="2054" y="136"/>
                  </a:lnTo>
                  <a:lnTo>
                    <a:pt x="2054" y="102"/>
                  </a:lnTo>
                  <a:lnTo>
                    <a:pt x="2054" y="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17"/>
            <p:cNvSpPr/>
            <p:nvPr/>
          </p:nvSpPr>
          <p:spPr>
            <a:xfrm>
              <a:off x="1971127" y="5607160"/>
              <a:ext cx="163267" cy="107405"/>
            </a:xfrm>
            <a:custGeom>
              <a:avLst/>
              <a:gdLst/>
              <a:ahLst/>
              <a:cxnLst/>
              <a:rect l="l" t="t" r="r" b="b"/>
              <a:pathLst>
                <a:path w="2458" h="1617" extrusionOk="0">
                  <a:moveTo>
                    <a:pt x="1684" y="1"/>
                  </a:moveTo>
                  <a:lnTo>
                    <a:pt x="1145" y="68"/>
                  </a:lnTo>
                  <a:lnTo>
                    <a:pt x="573" y="169"/>
                  </a:lnTo>
                  <a:lnTo>
                    <a:pt x="68" y="371"/>
                  </a:lnTo>
                  <a:lnTo>
                    <a:pt x="0" y="371"/>
                  </a:lnTo>
                  <a:lnTo>
                    <a:pt x="0" y="405"/>
                  </a:lnTo>
                  <a:lnTo>
                    <a:pt x="34" y="741"/>
                  </a:lnTo>
                  <a:lnTo>
                    <a:pt x="101" y="1044"/>
                  </a:lnTo>
                  <a:lnTo>
                    <a:pt x="169" y="1314"/>
                  </a:lnTo>
                  <a:lnTo>
                    <a:pt x="236" y="1583"/>
                  </a:lnTo>
                  <a:lnTo>
                    <a:pt x="270" y="1617"/>
                  </a:lnTo>
                  <a:lnTo>
                    <a:pt x="371" y="1617"/>
                  </a:lnTo>
                  <a:lnTo>
                    <a:pt x="371" y="1549"/>
                  </a:lnTo>
                  <a:lnTo>
                    <a:pt x="303" y="1246"/>
                  </a:lnTo>
                  <a:lnTo>
                    <a:pt x="236" y="943"/>
                  </a:lnTo>
                  <a:lnTo>
                    <a:pt x="169" y="674"/>
                  </a:lnTo>
                  <a:lnTo>
                    <a:pt x="101" y="405"/>
                  </a:lnTo>
                  <a:lnTo>
                    <a:pt x="337" y="405"/>
                  </a:lnTo>
                  <a:lnTo>
                    <a:pt x="606" y="371"/>
                  </a:lnTo>
                  <a:lnTo>
                    <a:pt x="1111" y="270"/>
                  </a:lnTo>
                  <a:lnTo>
                    <a:pt x="1650" y="203"/>
                  </a:lnTo>
                  <a:lnTo>
                    <a:pt x="1886" y="169"/>
                  </a:lnTo>
                  <a:lnTo>
                    <a:pt x="2155" y="203"/>
                  </a:lnTo>
                  <a:lnTo>
                    <a:pt x="2155" y="371"/>
                  </a:lnTo>
                  <a:lnTo>
                    <a:pt x="2155" y="539"/>
                  </a:lnTo>
                  <a:lnTo>
                    <a:pt x="2222" y="910"/>
                  </a:lnTo>
                  <a:lnTo>
                    <a:pt x="2290" y="1280"/>
                  </a:lnTo>
                  <a:lnTo>
                    <a:pt x="1818" y="1347"/>
                  </a:lnTo>
                  <a:lnTo>
                    <a:pt x="1347" y="1415"/>
                  </a:lnTo>
                  <a:lnTo>
                    <a:pt x="842" y="1448"/>
                  </a:lnTo>
                  <a:lnTo>
                    <a:pt x="606" y="1482"/>
                  </a:lnTo>
                  <a:lnTo>
                    <a:pt x="371" y="1549"/>
                  </a:lnTo>
                  <a:lnTo>
                    <a:pt x="606" y="1583"/>
                  </a:lnTo>
                  <a:lnTo>
                    <a:pt x="808" y="1617"/>
                  </a:lnTo>
                  <a:lnTo>
                    <a:pt x="1246" y="1583"/>
                  </a:lnTo>
                  <a:lnTo>
                    <a:pt x="1818" y="1516"/>
                  </a:lnTo>
                  <a:lnTo>
                    <a:pt x="2088" y="1482"/>
                  </a:lnTo>
                  <a:lnTo>
                    <a:pt x="2357" y="1381"/>
                  </a:lnTo>
                  <a:lnTo>
                    <a:pt x="2424" y="1347"/>
                  </a:lnTo>
                  <a:lnTo>
                    <a:pt x="2458" y="1347"/>
                  </a:lnTo>
                  <a:lnTo>
                    <a:pt x="2458" y="1280"/>
                  </a:lnTo>
                  <a:lnTo>
                    <a:pt x="2323" y="607"/>
                  </a:lnTo>
                  <a:lnTo>
                    <a:pt x="2323" y="405"/>
                  </a:lnTo>
                  <a:lnTo>
                    <a:pt x="2290" y="169"/>
                  </a:lnTo>
                  <a:lnTo>
                    <a:pt x="2290" y="135"/>
                  </a:lnTo>
                  <a:lnTo>
                    <a:pt x="2290" y="68"/>
                  </a:lnTo>
                  <a:lnTo>
                    <a:pt x="2290" y="34"/>
                  </a:lnTo>
                  <a:lnTo>
                    <a:pt x="2222"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17"/>
            <p:cNvSpPr/>
            <p:nvPr/>
          </p:nvSpPr>
          <p:spPr>
            <a:xfrm>
              <a:off x="1816828" y="5739075"/>
              <a:ext cx="154366" cy="147724"/>
            </a:xfrm>
            <a:custGeom>
              <a:avLst/>
              <a:gdLst/>
              <a:ahLst/>
              <a:cxnLst/>
              <a:rect l="l" t="t" r="r" b="b"/>
              <a:pathLst>
                <a:path w="2324" h="2224" extrusionOk="0">
                  <a:moveTo>
                    <a:pt x="1919" y="169"/>
                  </a:moveTo>
                  <a:lnTo>
                    <a:pt x="1953" y="540"/>
                  </a:lnTo>
                  <a:lnTo>
                    <a:pt x="2020" y="910"/>
                  </a:lnTo>
                  <a:lnTo>
                    <a:pt x="2088" y="1381"/>
                  </a:lnTo>
                  <a:lnTo>
                    <a:pt x="2155" y="1819"/>
                  </a:lnTo>
                  <a:lnTo>
                    <a:pt x="1785" y="1819"/>
                  </a:lnTo>
                  <a:lnTo>
                    <a:pt x="1414" y="1886"/>
                  </a:lnTo>
                  <a:lnTo>
                    <a:pt x="1381" y="1886"/>
                  </a:lnTo>
                  <a:lnTo>
                    <a:pt x="1414" y="1853"/>
                  </a:lnTo>
                  <a:lnTo>
                    <a:pt x="1381" y="1684"/>
                  </a:lnTo>
                  <a:lnTo>
                    <a:pt x="1347" y="1516"/>
                  </a:lnTo>
                  <a:lnTo>
                    <a:pt x="1313" y="1179"/>
                  </a:lnTo>
                  <a:lnTo>
                    <a:pt x="1280" y="1146"/>
                  </a:lnTo>
                  <a:lnTo>
                    <a:pt x="1212" y="1112"/>
                  </a:lnTo>
                  <a:lnTo>
                    <a:pt x="1179" y="1146"/>
                  </a:lnTo>
                  <a:lnTo>
                    <a:pt x="1145" y="1213"/>
                  </a:lnTo>
                  <a:lnTo>
                    <a:pt x="1179" y="1550"/>
                  </a:lnTo>
                  <a:lnTo>
                    <a:pt x="1212" y="1718"/>
                  </a:lnTo>
                  <a:lnTo>
                    <a:pt x="1280" y="1886"/>
                  </a:lnTo>
                  <a:lnTo>
                    <a:pt x="1313" y="1886"/>
                  </a:lnTo>
                  <a:lnTo>
                    <a:pt x="875" y="1954"/>
                  </a:lnTo>
                  <a:lnTo>
                    <a:pt x="673" y="2021"/>
                  </a:lnTo>
                  <a:lnTo>
                    <a:pt x="471" y="2088"/>
                  </a:lnTo>
                  <a:lnTo>
                    <a:pt x="370" y="1617"/>
                  </a:lnTo>
                  <a:lnTo>
                    <a:pt x="269" y="1179"/>
                  </a:lnTo>
                  <a:lnTo>
                    <a:pt x="202" y="775"/>
                  </a:lnTo>
                  <a:lnTo>
                    <a:pt x="101" y="439"/>
                  </a:lnTo>
                  <a:lnTo>
                    <a:pt x="1010" y="304"/>
                  </a:lnTo>
                  <a:lnTo>
                    <a:pt x="1919" y="169"/>
                  </a:lnTo>
                  <a:close/>
                  <a:moveTo>
                    <a:pt x="1886" y="1"/>
                  </a:moveTo>
                  <a:lnTo>
                    <a:pt x="976" y="102"/>
                  </a:lnTo>
                  <a:lnTo>
                    <a:pt x="67" y="270"/>
                  </a:lnTo>
                  <a:lnTo>
                    <a:pt x="34" y="304"/>
                  </a:lnTo>
                  <a:lnTo>
                    <a:pt x="0" y="371"/>
                  </a:lnTo>
                  <a:lnTo>
                    <a:pt x="0" y="573"/>
                  </a:lnTo>
                  <a:lnTo>
                    <a:pt x="34" y="775"/>
                  </a:lnTo>
                  <a:lnTo>
                    <a:pt x="101" y="1179"/>
                  </a:lnTo>
                  <a:lnTo>
                    <a:pt x="202" y="1684"/>
                  </a:lnTo>
                  <a:lnTo>
                    <a:pt x="269" y="1954"/>
                  </a:lnTo>
                  <a:lnTo>
                    <a:pt x="370" y="2156"/>
                  </a:lnTo>
                  <a:lnTo>
                    <a:pt x="404" y="2223"/>
                  </a:lnTo>
                  <a:lnTo>
                    <a:pt x="471" y="2189"/>
                  </a:lnTo>
                  <a:lnTo>
                    <a:pt x="875" y="2189"/>
                  </a:lnTo>
                  <a:lnTo>
                    <a:pt x="1313" y="2122"/>
                  </a:lnTo>
                  <a:lnTo>
                    <a:pt x="1751" y="2055"/>
                  </a:lnTo>
                  <a:lnTo>
                    <a:pt x="1987" y="2021"/>
                  </a:lnTo>
                  <a:lnTo>
                    <a:pt x="2189" y="1954"/>
                  </a:lnTo>
                  <a:lnTo>
                    <a:pt x="2222" y="1987"/>
                  </a:lnTo>
                  <a:lnTo>
                    <a:pt x="2256" y="1987"/>
                  </a:lnTo>
                  <a:lnTo>
                    <a:pt x="2290" y="1954"/>
                  </a:lnTo>
                  <a:lnTo>
                    <a:pt x="2323" y="1920"/>
                  </a:lnTo>
                  <a:lnTo>
                    <a:pt x="2323" y="1718"/>
                  </a:lnTo>
                  <a:lnTo>
                    <a:pt x="2290" y="1482"/>
                  </a:lnTo>
                  <a:lnTo>
                    <a:pt x="2222" y="1045"/>
                  </a:lnTo>
                  <a:lnTo>
                    <a:pt x="2155" y="540"/>
                  </a:lnTo>
                  <a:lnTo>
                    <a:pt x="2088" y="270"/>
                  </a:lnTo>
                  <a:lnTo>
                    <a:pt x="1987" y="35"/>
                  </a:lnTo>
                  <a:lnTo>
                    <a:pt x="1953"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7"/>
            <p:cNvSpPr/>
            <p:nvPr/>
          </p:nvSpPr>
          <p:spPr>
            <a:xfrm>
              <a:off x="2047115" y="5783843"/>
              <a:ext cx="42577" cy="51477"/>
            </a:xfrm>
            <a:custGeom>
              <a:avLst/>
              <a:gdLst/>
              <a:ahLst/>
              <a:cxnLst/>
              <a:rect l="l" t="t" r="r" b="b"/>
              <a:pathLst>
                <a:path w="641" h="775" extrusionOk="0">
                  <a:moveTo>
                    <a:pt x="136" y="0"/>
                  </a:moveTo>
                  <a:lnTo>
                    <a:pt x="68" y="68"/>
                  </a:lnTo>
                  <a:lnTo>
                    <a:pt x="35" y="169"/>
                  </a:lnTo>
                  <a:lnTo>
                    <a:pt x="35" y="236"/>
                  </a:lnTo>
                  <a:lnTo>
                    <a:pt x="102" y="236"/>
                  </a:lnTo>
                  <a:lnTo>
                    <a:pt x="237" y="135"/>
                  </a:lnTo>
                  <a:lnTo>
                    <a:pt x="169" y="404"/>
                  </a:lnTo>
                  <a:lnTo>
                    <a:pt x="35" y="640"/>
                  </a:lnTo>
                  <a:lnTo>
                    <a:pt x="1" y="707"/>
                  </a:lnTo>
                  <a:lnTo>
                    <a:pt x="1" y="741"/>
                  </a:lnTo>
                  <a:lnTo>
                    <a:pt x="35" y="775"/>
                  </a:lnTo>
                  <a:lnTo>
                    <a:pt x="102" y="775"/>
                  </a:lnTo>
                  <a:lnTo>
                    <a:pt x="371" y="707"/>
                  </a:lnTo>
                  <a:lnTo>
                    <a:pt x="506" y="674"/>
                  </a:lnTo>
                  <a:lnTo>
                    <a:pt x="641" y="606"/>
                  </a:lnTo>
                  <a:lnTo>
                    <a:pt x="641" y="539"/>
                  </a:lnTo>
                  <a:lnTo>
                    <a:pt x="641" y="505"/>
                  </a:lnTo>
                  <a:lnTo>
                    <a:pt x="472" y="505"/>
                  </a:lnTo>
                  <a:lnTo>
                    <a:pt x="338" y="539"/>
                  </a:lnTo>
                  <a:lnTo>
                    <a:pt x="270" y="573"/>
                  </a:lnTo>
                  <a:lnTo>
                    <a:pt x="371" y="337"/>
                  </a:lnTo>
                  <a:lnTo>
                    <a:pt x="439" y="68"/>
                  </a:lnTo>
                  <a:lnTo>
                    <a:pt x="405"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17"/>
            <p:cNvSpPr/>
            <p:nvPr/>
          </p:nvSpPr>
          <p:spPr>
            <a:xfrm>
              <a:off x="2136586" y="5584775"/>
              <a:ext cx="158883" cy="107405"/>
            </a:xfrm>
            <a:custGeom>
              <a:avLst/>
              <a:gdLst/>
              <a:ahLst/>
              <a:cxnLst/>
              <a:rect l="l" t="t" r="r" b="b"/>
              <a:pathLst>
                <a:path w="2392" h="1617" extrusionOk="0">
                  <a:moveTo>
                    <a:pt x="1920" y="1"/>
                  </a:moveTo>
                  <a:lnTo>
                    <a:pt x="1684" y="35"/>
                  </a:lnTo>
                  <a:lnTo>
                    <a:pt x="1213" y="102"/>
                  </a:lnTo>
                  <a:lnTo>
                    <a:pt x="674" y="169"/>
                  </a:lnTo>
                  <a:lnTo>
                    <a:pt x="135" y="304"/>
                  </a:lnTo>
                  <a:lnTo>
                    <a:pt x="102" y="270"/>
                  </a:lnTo>
                  <a:lnTo>
                    <a:pt x="34" y="270"/>
                  </a:lnTo>
                  <a:lnTo>
                    <a:pt x="1" y="304"/>
                  </a:lnTo>
                  <a:lnTo>
                    <a:pt x="68" y="944"/>
                  </a:lnTo>
                  <a:lnTo>
                    <a:pt x="135" y="1550"/>
                  </a:lnTo>
                  <a:lnTo>
                    <a:pt x="169" y="1617"/>
                  </a:lnTo>
                  <a:lnTo>
                    <a:pt x="236" y="1617"/>
                  </a:lnTo>
                  <a:lnTo>
                    <a:pt x="270" y="1583"/>
                  </a:lnTo>
                  <a:lnTo>
                    <a:pt x="304" y="1516"/>
                  </a:lnTo>
                  <a:lnTo>
                    <a:pt x="236" y="944"/>
                  </a:lnTo>
                  <a:lnTo>
                    <a:pt x="135" y="371"/>
                  </a:lnTo>
                  <a:lnTo>
                    <a:pt x="708" y="338"/>
                  </a:lnTo>
                  <a:lnTo>
                    <a:pt x="1246" y="237"/>
                  </a:lnTo>
                  <a:lnTo>
                    <a:pt x="1684" y="203"/>
                  </a:lnTo>
                  <a:lnTo>
                    <a:pt x="1920" y="169"/>
                  </a:lnTo>
                  <a:lnTo>
                    <a:pt x="2155" y="102"/>
                  </a:lnTo>
                  <a:lnTo>
                    <a:pt x="2155" y="338"/>
                  </a:lnTo>
                  <a:lnTo>
                    <a:pt x="2155" y="607"/>
                  </a:lnTo>
                  <a:lnTo>
                    <a:pt x="2223" y="1146"/>
                  </a:lnTo>
                  <a:lnTo>
                    <a:pt x="1751" y="1179"/>
                  </a:lnTo>
                  <a:lnTo>
                    <a:pt x="1314" y="1280"/>
                  </a:lnTo>
                  <a:lnTo>
                    <a:pt x="842" y="1348"/>
                  </a:lnTo>
                  <a:lnTo>
                    <a:pt x="640" y="1381"/>
                  </a:lnTo>
                  <a:lnTo>
                    <a:pt x="438" y="1482"/>
                  </a:lnTo>
                  <a:lnTo>
                    <a:pt x="640" y="1516"/>
                  </a:lnTo>
                  <a:lnTo>
                    <a:pt x="842" y="1482"/>
                  </a:lnTo>
                  <a:lnTo>
                    <a:pt x="1280" y="1415"/>
                  </a:lnTo>
                  <a:lnTo>
                    <a:pt x="1785" y="1348"/>
                  </a:lnTo>
                  <a:lnTo>
                    <a:pt x="2155" y="1280"/>
                  </a:lnTo>
                  <a:lnTo>
                    <a:pt x="2189" y="1348"/>
                  </a:lnTo>
                  <a:lnTo>
                    <a:pt x="2256" y="1348"/>
                  </a:lnTo>
                  <a:lnTo>
                    <a:pt x="2324" y="1314"/>
                  </a:lnTo>
                  <a:lnTo>
                    <a:pt x="2357" y="1280"/>
                  </a:lnTo>
                  <a:lnTo>
                    <a:pt x="2357" y="1213"/>
                  </a:lnTo>
                  <a:lnTo>
                    <a:pt x="2391" y="1179"/>
                  </a:lnTo>
                  <a:lnTo>
                    <a:pt x="2324" y="573"/>
                  </a:lnTo>
                  <a:lnTo>
                    <a:pt x="2290" y="270"/>
                  </a:lnTo>
                  <a:lnTo>
                    <a:pt x="2189" y="1"/>
                  </a:lnTo>
                  <a:lnTo>
                    <a:pt x="2155" y="1"/>
                  </a:lnTo>
                  <a:lnTo>
                    <a:pt x="2155" y="35"/>
                  </a:lnTo>
                  <a:lnTo>
                    <a:pt x="1920"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17"/>
            <p:cNvSpPr/>
            <p:nvPr/>
          </p:nvSpPr>
          <p:spPr>
            <a:xfrm>
              <a:off x="1980028" y="5712240"/>
              <a:ext cx="154366" cy="152174"/>
            </a:xfrm>
            <a:custGeom>
              <a:avLst/>
              <a:gdLst/>
              <a:ahLst/>
              <a:cxnLst/>
              <a:rect l="l" t="t" r="r" b="b"/>
              <a:pathLst>
                <a:path w="2324" h="2291" extrusionOk="0">
                  <a:moveTo>
                    <a:pt x="1954" y="1"/>
                  </a:moveTo>
                  <a:lnTo>
                    <a:pt x="1954" y="35"/>
                  </a:lnTo>
                  <a:lnTo>
                    <a:pt x="1954" y="102"/>
                  </a:lnTo>
                  <a:lnTo>
                    <a:pt x="1449" y="136"/>
                  </a:lnTo>
                  <a:lnTo>
                    <a:pt x="944" y="169"/>
                  </a:lnTo>
                  <a:lnTo>
                    <a:pt x="506" y="203"/>
                  </a:lnTo>
                  <a:lnTo>
                    <a:pt x="270" y="237"/>
                  </a:lnTo>
                  <a:lnTo>
                    <a:pt x="169" y="304"/>
                  </a:lnTo>
                  <a:lnTo>
                    <a:pt x="102" y="338"/>
                  </a:lnTo>
                  <a:lnTo>
                    <a:pt x="102" y="371"/>
                  </a:lnTo>
                  <a:lnTo>
                    <a:pt x="270" y="405"/>
                  </a:lnTo>
                  <a:lnTo>
                    <a:pt x="439" y="405"/>
                  </a:lnTo>
                  <a:lnTo>
                    <a:pt x="843" y="371"/>
                  </a:lnTo>
                  <a:lnTo>
                    <a:pt x="1381" y="338"/>
                  </a:lnTo>
                  <a:lnTo>
                    <a:pt x="1954" y="270"/>
                  </a:lnTo>
                  <a:lnTo>
                    <a:pt x="1987" y="607"/>
                  </a:lnTo>
                  <a:lnTo>
                    <a:pt x="2021" y="944"/>
                  </a:lnTo>
                  <a:lnTo>
                    <a:pt x="2088" y="1381"/>
                  </a:lnTo>
                  <a:lnTo>
                    <a:pt x="2122" y="1583"/>
                  </a:lnTo>
                  <a:lnTo>
                    <a:pt x="2189" y="1819"/>
                  </a:lnTo>
                  <a:lnTo>
                    <a:pt x="2156" y="1819"/>
                  </a:lnTo>
                  <a:lnTo>
                    <a:pt x="1280" y="1920"/>
                  </a:lnTo>
                  <a:lnTo>
                    <a:pt x="809" y="1987"/>
                  </a:lnTo>
                  <a:lnTo>
                    <a:pt x="405" y="2122"/>
                  </a:lnTo>
                  <a:lnTo>
                    <a:pt x="304" y="1684"/>
                  </a:lnTo>
                  <a:lnTo>
                    <a:pt x="237" y="1247"/>
                  </a:lnTo>
                  <a:lnTo>
                    <a:pt x="203" y="809"/>
                  </a:lnTo>
                  <a:lnTo>
                    <a:pt x="169" y="573"/>
                  </a:lnTo>
                  <a:lnTo>
                    <a:pt x="68" y="371"/>
                  </a:lnTo>
                  <a:lnTo>
                    <a:pt x="35" y="506"/>
                  </a:lnTo>
                  <a:lnTo>
                    <a:pt x="1" y="641"/>
                  </a:lnTo>
                  <a:lnTo>
                    <a:pt x="1" y="977"/>
                  </a:lnTo>
                  <a:lnTo>
                    <a:pt x="102" y="1583"/>
                  </a:lnTo>
                  <a:lnTo>
                    <a:pt x="102" y="1785"/>
                  </a:lnTo>
                  <a:lnTo>
                    <a:pt x="136" y="1987"/>
                  </a:lnTo>
                  <a:lnTo>
                    <a:pt x="169" y="2088"/>
                  </a:lnTo>
                  <a:lnTo>
                    <a:pt x="203" y="2189"/>
                  </a:lnTo>
                  <a:lnTo>
                    <a:pt x="270" y="2257"/>
                  </a:lnTo>
                  <a:lnTo>
                    <a:pt x="371" y="2290"/>
                  </a:lnTo>
                  <a:lnTo>
                    <a:pt x="405" y="2290"/>
                  </a:lnTo>
                  <a:lnTo>
                    <a:pt x="439" y="2223"/>
                  </a:lnTo>
                  <a:lnTo>
                    <a:pt x="843" y="2223"/>
                  </a:lnTo>
                  <a:lnTo>
                    <a:pt x="1314" y="2156"/>
                  </a:lnTo>
                  <a:lnTo>
                    <a:pt x="2189" y="1987"/>
                  </a:lnTo>
                  <a:lnTo>
                    <a:pt x="2257" y="1954"/>
                  </a:lnTo>
                  <a:lnTo>
                    <a:pt x="2290" y="1987"/>
                  </a:lnTo>
                  <a:lnTo>
                    <a:pt x="2324" y="1954"/>
                  </a:lnTo>
                  <a:lnTo>
                    <a:pt x="2324" y="1718"/>
                  </a:lnTo>
                  <a:lnTo>
                    <a:pt x="2290" y="1516"/>
                  </a:lnTo>
                  <a:lnTo>
                    <a:pt x="2223" y="1045"/>
                  </a:lnTo>
                  <a:lnTo>
                    <a:pt x="2156" y="540"/>
                  </a:lnTo>
                  <a:lnTo>
                    <a:pt x="2122" y="270"/>
                  </a:lnTo>
                  <a:lnTo>
                    <a:pt x="2055" y="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17"/>
            <p:cNvSpPr/>
            <p:nvPr/>
          </p:nvSpPr>
          <p:spPr>
            <a:xfrm>
              <a:off x="2357972" y="5739075"/>
              <a:ext cx="44835" cy="49285"/>
            </a:xfrm>
            <a:custGeom>
              <a:avLst/>
              <a:gdLst/>
              <a:ahLst/>
              <a:cxnLst/>
              <a:rect l="l" t="t" r="r" b="b"/>
              <a:pathLst>
                <a:path w="675" h="742" extrusionOk="0">
                  <a:moveTo>
                    <a:pt x="270" y="1"/>
                  </a:moveTo>
                  <a:lnTo>
                    <a:pt x="169" y="136"/>
                  </a:lnTo>
                  <a:lnTo>
                    <a:pt x="102" y="270"/>
                  </a:lnTo>
                  <a:lnTo>
                    <a:pt x="1" y="540"/>
                  </a:lnTo>
                  <a:lnTo>
                    <a:pt x="1" y="573"/>
                  </a:lnTo>
                  <a:lnTo>
                    <a:pt x="1" y="641"/>
                  </a:lnTo>
                  <a:lnTo>
                    <a:pt x="270" y="641"/>
                  </a:lnTo>
                  <a:lnTo>
                    <a:pt x="472" y="607"/>
                  </a:lnTo>
                  <a:lnTo>
                    <a:pt x="506" y="674"/>
                  </a:lnTo>
                  <a:lnTo>
                    <a:pt x="539" y="742"/>
                  </a:lnTo>
                  <a:lnTo>
                    <a:pt x="573" y="742"/>
                  </a:lnTo>
                  <a:lnTo>
                    <a:pt x="607" y="708"/>
                  </a:lnTo>
                  <a:lnTo>
                    <a:pt x="607" y="641"/>
                  </a:lnTo>
                  <a:lnTo>
                    <a:pt x="607" y="573"/>
                  </a:lnTo>
                  <a:lnTo>
                    <a:pt x="640" y="540"/>
                  </a:lnTo>
                  <a:lnTo>
                    <a:pt x="674" y="506"/>
                  </a:lnTo>
                  <a:lnTo>
                    <a:pt x="640" y="439"/>
                  </a:lnTo>
                  <a:lnTo>
                    <a:pt x="607" y="405"/>
                  </a:lnTo>
                  <a:lnTo>
                    <a:pt x="607" y="237"/>
                  </a:lnTo>
                  <a:lnTo>
                    <a:pt x="573" y="203"/>
                  </a:lnTo>
                  <a:lnTo>
                    <a:pt x="539" y="237"/>
                  </a:lnTo>
                  <a:lnTo>
                    <a:pt x="506" y="405"/>
                  </a:lnTo>
                  <a:lnTo>
                    <a:pt x="203" y="472"/>
                  </a:lnTo>
                  <a:lnTo>
                    <a:pt x="270" y="270"/>
                  </a:lnTo>
                  <a:lnTo>
                    <a:pt x="337" y="35"/>
                  </a:lnTo>
                  <a:lnTo>
                    <a:pt x="337"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7"/>
            <p:cNvSpPr/>
            <p:nvPr/>
          </p:nvSpPr>
          <p:spPr>
            <a:xfrm>
              <a:off x="2297594" y="5667538"/>
              <a:ext cx="156624" cy="147657"/>
            </a:xfrm>
            <a:custGeom>
              <a:avLst/>
              <a:gdLst/>
              <a:ahLst/>
              <a:cxnLst/>
              <a:rect l="l" t="t" r="r" b="b"/>
              <a:pathLst>
                <a:path w="2358" h="2223" extrusionOk="0">
                  <a:moveTo>
                    <a:pt x="1886" y="169"/>
                  </a:moveTo>
                  <a:lnTo>
                    <a:pt x="1886" y="203"/>
                  </a:lnTo>
                  <a:lnTo>
                    <a:pt x="1987" y="203"/>
                  </a:lnTo>
                  <a:lnTo>
                    <a:pt x="1987" y="472"/>
                  </a:lnTo>
                  <a:lnTo>
                    <a:pt x="2021" y="775"/>
                  </a:lnTo>
                  <a:lnTo>
                    <a:pt x="2156" y="1785"/>
                  </a:lnTo>
                  <a:lnTo>
                    <a:pt x="1953" y="1785"/>
                  </a:lnTo>
                  <a:lnTo>
                    <a:pt x="1751" y="1819"/>
                  </a:lnTo>
                  <a:lnTo>
                    <a:pt x="1347" y="1886"/>
                  </a:lnTo>
                  <a:lnTo>
                    <a:pt x="842" y="1953"/>
                  </a:lnTo>
                  <a:lnTo>
                    <a:pt x="607" y="1987"/>
                  </a:lnTo>
                  <a:lnTo>
                    <a:pt x="506" y="2054"/>
                  </a:lnTo>
                  <a:lnTo>
                    <a:pt x="438" y="2122"/>
                  </a:lnTo>
                  <a:lnTo>
                    <a:pt x="405" y="1886"/>
                  </a:lnTo>
                  <a:lnTo>
                    <a:pt x="337" y="1617"/>
                  </a:lnTo>
                  <a:lnTo>
                    <a:pt x="236" y="1112"/>
                  </a:lnTo>
                  <a:lnTo>
                    <a:pt x="203" y="741"/>
                  </a:lnTo>
                  <a:lnTo>
                    <a:pt x="135" y="371"/>
                  </a:lnTo>
                  <a:lnTo>
                    <a:pt x="539" y="371"/>
                  </a:lnTo>
                  <a:lnTo>
                    <a:pt x="943" y="304"/>
                  </a:lnTo>
                  <a:lnTo>
                    <a:pt x="1886" y="169"/>
                  </a:lnTo>
                  <a:close/>
                  <a:moveTo>
                    <a:pt x="1852" y="1"/>
                  </a:moveTo>
                  <a:lnTo>
                    <a:pt x="1684" y="34"/>
                  </a:lnTo>
                  <a:lnTo>
                    <a:pt x="1347" y="102"/>
                  </a:lnTo>
                  <a:lnTo>
                    <a:pt x="708" y="169"/>
                  </a:lnTo>
                  <a:lnTo>
                    <a:pt x="405" y="236"/>
                  </a:lnTo>
                  <a:lnTo>
                    <a:pt x="135" y="304"/>
                  </a:lnTo>
                  <a:lnTo>
                    <a:pt x="102" y="236"/>
                  </a:lnTo>
                  <a:lnTo>
                    <a:pt x="102" y="203"/>
                  </a:lnTo>
                  <a:lnTo>
                    <a:pt x="68" y="203"/>
                  </a:lnTo>
                  <a:lnTo>
                    <a:pt x="1" y="236"/>
                  </a:lnTo>
                  <a:lnTo>
                    <a:pt x="1" y="472"/>
                  </a:lnTo>
                  <a:lnTo>
                    <a:pt x="1" y="708"/>
                  </a:lnTo>
                  <a:lnTo>
                    <a:pt x="68" y="1145"/>
                  </a:lnTo>
                  <a:lnTo>
                    <a:pt x="135" y="1684"/>
                  </a:lnTo>
                  <a:lnTo>
                    <a:pt x="203" y="1920"/>
                  </a:lnTo>
                  <a:lnTo>
                    <a:pt x="304" y="2189"/>
                  </a:lnTo>
                  <a:lnTo>
                    <a:pt x="337" y="2223"/>
                  </a:lnTo>
                  <a:lnTo>
                    <a:pt x="371" y="2223"/>
                  </a:lnTo>
                  <a:lnTo>
                    <a:pt x="438" y="2189"/>
                  </a:lnTo>
                  <a:lnTo>
                    <a:pt x="438" y="2155"/>
                  </a:lnTo>
                  <a:lnTo>
                    <a:pt x="539" y="2189"/>
                  </a:lnTo>
                  <a:lnTo>
                    <a:pt x="607" y="2223"/>
                  </a:lnTo>
                  <a:lnTo>
                    <a:pt x="842" y="2223"/>
                  </a:lnTo>
                  <a:lnTo>
                    <a:pt x="1246" y="2122"/>
                  </a:lnTo>
                  <a:lnTo>
                    <a:pt x="1718" y="2088"/>
                  </a:lnTo>
                  <a:lnTo>
                    <a:pt x="1987" y="2021"/>
                  </a:lnTo>
                  <a:lnTo>
                    <a:pt x="2189" y="1953"/>
                  </a:lnTo>
                  <a:lnTo>
                    <a:pt x="2257" y="1987"/>
                  </a:lnTo>
                  <a:lnTo>
                    <a:pt x="2290" y="1987"/>
                  </a:lnTo>
                  <a:lnTo>
                    <a:pt x="2358" y="1953"/>
                  </a:lnTo>
                  <a:lnTo>
                    <a:pt x="2358" y="1886"/>
                  </a:lnTo>
                  <a:lnTo>
                    <a:pt x="2223" y="876"/>
                  </a:lnTo>
                  <a:lnTo>
                    <a:pt x="2156" y="438"/>
                  </a:lnTo>
                  <a:lnTo>
                    <a:pt x="2122" y="236"/>
                  </a:lnTo>
                  <a:lnTo>
                    <a:pt x="2054" y="34"/>
                  </a:lnTo>
                  <a:lnTo>
                    <a:pt x="2021" y="34"/>
                  </a:lnTo>
                  <a:lnTo>
                    <a:pt x="2021" y="68"/>
                  </a:lnTo>
                  <a:lnTo>
                    <a:pt x="1987" y="68"/>
                  </a:lnTo>
                  <a:lnTo>
                    <a:pt x="1920" y="34"/>
                  </a:lnTo>
                  <a:lnTo>
                    <a:pt x="1852"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7"/>
            <p:cNvSpPr/>
            <p:nvPr/>
          </p:nvSpPr>
          <p:spPr>
            <a:xfrm>
              <a:off x="2472019" y="5535622"/>
              <a:ext cx="158883" cy="105147"/>
            </a:xfrm>
            <a:custGeom>
              <a:avLst/>
              <a:gdLst/>
              <a:ahLst/>
              <a:cxnLst/>
              <a:rect l="l" t="t" r="r" b="b"/>
              <a:pathLst>
                <a:path w="2392" h="1583" extrusionOk="0">
                  <a:moveTo>
                    <a:pt x="2156" y="34"/>
                  </a:moveTo>
                  <a:lnTo>
                    <a:pt x="2156" y="303"/>
                  </a:lnTo>
                  <a:lnTo>
                    <a:pt x="2189" y="573"/>
                  </a:lnTo>
                  <a:lnTo>
                    <a:pt x="2257" y="1145"/>
                  </a:lnTo>
                  <a:lnTo>
                    <a:pt x="2021" y="1111"/>
                  </a:lnTo>
                  <a:lnTo>
                    <a:pt x="1819" y="1111"/>
                  </a:lnTo>
                  <a:lnTo>
                    <a:pt x="1381" y="1212"/>
                  </a:lnTo>
                  <a:lnTo>
                    <a:pt x="843" y="1313"/>
                  </a:lnTo>
                  <a:lnTo>
                    <a:pt x="540" y="1347"/>
                  </a:lnTo>
                  <a:lnTo>
                    <a:pt x="270" y="1381"/>
                  </a:lnTo>
                  <a:lnTo>
                    <a:pt x="203" y="876"/>
                  </a:lnTo>
                  <a:lnTo>
                    <a:pt x="102" y="404"/>
                  </a:lnTo>
                  <a:lnTo>
                    <a:pt x="1146" y="303"/>
                  </a:lnTo>
                  <a:lnTo>
                    <a:pt x="1651" y="202"/>
                  </a:lnTo>
                  <a:lnTo>
                    <a:pt x="2156" y="34"/>
                  </a:lnTo>
                  <a:close/>
                  <a:moveTo>
                    <a:pt x="2156" y="0"/>
                  </a:moveTo>
                  <a:lnTo>
                    <a:pt x="1651" y="34"/>
                  </a:lnTo>
                  <a:lnTo>
                    <a:pt x="1112" y="101"/>
                  </a:lnTo>
                  <a:lnTo>
                    <a:pt x="573" y="202"/>
                  </a:lnTo>
                  <a:lnTo>
                    <a:pt x="68" y="270"/>
                  </a:lnTo>
                  <a:lnTo>
                    <a:pt x="35" y="303"/>
                  </a:lnTo>
                  <a:lnTo>
                    <a:pt x="1" y="303"/>
                  </a:lnTo>
                  <a:lnTo>
                    <a:pt x="1" y="337"/>
                  </a:lnTo>
                  <a:lnTo>
                    <a:pt x="1" y="606"/>
                  </a:lnTo>
                  <a:lnTo>
                    <a:pt x="35" y="876"/>
                  </a:lnTo>
                  <a:lnTo>
                    <a:pt x="102" y="1414"/>
                  </a:lnTo>
                  <a:lnTo>
                    <a:pt x="102" y="1515"/>
                  </a:lnTo>
                  <a:lnTo>
                    <a:pt x="136" y="1515"/>
                  </a:lnTo>
                  <a:lnTo>
                    <a:pt x="169" y="1549"/>
                  </a:lnTo>
                  <a:lnTo>
                    <a:pt x="203" y="1583"/>
                  </a:lnTo>
                  <a:lnTo>
                    <a:pt x="270" y="1549"/>
                  </a:lnTo>
                  <a:lnTo>
                    <a:pt x="775" y="1482"/>
                  </a:lnTo>
                  <a:lnTo>
                    <a:pt x="1247" y="1414"/>
                  </a:lnTo>
                  <a:lnTo>
                    <a:pt x="1752" y="1313"/>
                  </a:lnTo>
                  <a:lnTo>
                    <a:pt x="2021" y="1280"/>
                  </a:lnTo>
                  <a:lnTo>
                    <a:pt x="2257" y="1179"/>
                  </a:lnTo>
                  <a:lnTo>
                    <a:pt x="2290" y="1246"/>
                  </a:lnTo>
                  <a:lnTo>
                    <a:pt x="2324" y="1246"/>
                  </a:lnTo>
                  <a:lnTo>
                    <a:pt x="2391" y="1212"/>
                  </a:lnTo>
                  <a:lnTo>
                    <a:pt x="2391" y="1179"/>
                  </a:lnTo>
                  <a:lnTo>
                    <a:pt x="2358" y="573"/>
                  </a:lnTo>
                  <a:lnTo>
                    <a:pt x="2290" y="303"/>
                  </a:lnTo>
                  <a:lnTo>
                    <a:pt x="2189" y="34"/>
                  </a:lnTo>
                  <a:lnTo>
                    <a:pt x="2189"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7"/>
            <p:cNvSpPr/>
            <p:nvPr/>
          </p:nvSpPr>
          <p:spPr>
            <a:xfrm>
              <a:off x="3981537" y="6166238"/>
              <a:ext cx="29159" cy="42577"/>
            </a:xfrm>
            <a:custGeom>
              <a:avLst/>
              <a:gdLst/>
              <a:ahLst/>
              <a:cxnLst/>
              <a:rect l="l" t="t" r="r" b="b"/>
              <a:pathLst>
                <a:path w="439" h="641" extrusionOk="0">
                  <a:moveTo>
                    <a:pt x="68" y="1"/>
                  </a:moveTo>
                  <a:lnTo>
                    <a:pt x="34" y="68"/>
                  </a:lnTo>
                  <a:lnTo>
                    <a:pt x="34" y="135"/>
                  </a:lnTo>
                  <a:lnTo>
                    <a:pt x="68" y="169"/>
                  </a:lnTo>
                  <a:lnTo>
                    <a:pt x="135" y="236"/>
                  </a:lnTo>
                  <a:lnTo>
                    <a:pt x="203" y="270"/>
                  </a:lnTo>
                  <a:lnTo>
                    <a:pt x="169" y="304"/>
                  </a:lnTo>
                  <a:lnTo>
                    <a:pt x="34" y="506"/>
                  </a:lnTo>
                  <a:lnTo>
                    <a:pt x="1" y="573"/>
                  </a:lnTo>
                  <a:lnTo>
                    <a:pt x="68" y="640"/>
                  </a:lnTo>
                  <a:lnTo>
                    <a:pt x="135" y="640"/>
                  </a:lnTo>
                  <a:lnTo>
                    <a:pt x="203" y="607"/>
                  </a:lnTo>
                  <a:lnTo>
                    <a:pt x="337" y="405"/>
                  </a:lnTo>
                  <a:lnTo>
                    <a:pt x="405" y="304"/>
                  </a:lnTo>
                  <a:lnTo>
                    <a:pt x="438" y="270"/>
                  </a:lnTo>
                  <a:lnTo>
                    <a:pt x="438" y="236"/>
                  </a:lnTo>
                  <a:lnTo>
                    <a:pt x="438" y="203"/>
                  </a:lnTo>
                  <a:lnTo>
                    <a:pt x="405" y="169"/>
                  </a:lnTo>
                  <a:lnTo>
                    <a:pt x="304" y="102"/>
                  </a:lnTo>
                  <a:lnTo>
                    <a:pt x="236" y="68"/>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17"/>
            <p:cNvSpPr/>
            <p:nvPr/>
          </p:nvSpPr>
          <p:spPr>
            <a:xfrm>
              <a:off x="3921159" y="6163979"/>
              <a:ext cx="18000" cy="78379"/>
            </a:xfrm>
            <a:custGeom>
              <a:avLst/>
              <a:gdLst/>
              <a:ahLst/>
              <a:cxnLst/>
              <a:rect l="l" t="t" r="r" b="b"/>
              <a:pathLst>
                <a:path w="271" h="1180" extrusionOk="0">
                  <a:moveTo>
                    <a:pt x="34" y="1"/>
                  </a:moveTo>
                  <a:lnTo>
                    <a:pt x="1" y="102"/>
                  </a:lnTo>
                  <a:lnTo>
                    <a:pt x="1" y="203"/>
                  </a:lnTo>
                  <a:lnTo>
                    <a:pt x="34" y="439"/>
                  </a:lnTo>
                  <a:lnTo>
                    <a:pt x="102" y="1112"/>
                  </a:lnTo>
                  <a:lnTo>
                    <a:pt x="135" y="1146"/>
                  </a:lnTo>
                  <a:lnTo>
                    <a:pt x="203" y="1179"/>
                  </a:lnTo>
                  <a:lnTo>
                    <a:pt x="236" y="1146"/>
                  </a:lnTo>
                  <a:lnTo>
                    <a:pt x="270" y="1078"/>
                  </a:lnTo>
                  <a:lnTo>
                    <a:pt x="169" y="405"/>
                  </a:lnTo>
                  <a:lnTo>
                    <a:pt x="135" y="203"/>
                  </a:lnTo>
                  <a:lnTo>
                    <a:pt x="102" y="68"/>
                  </a:lnTo>
                  <a:lnTo>
                    <a:pt x="34"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17"/>
            <p:cNvSpPr/>
            <p:nvPr/>
          </p:nvSpPr>
          <p:spPr>
            <a:xfrm>
              <a:off x="3921159" y="6132694"/>
              <a:ext cx="154366" cy="102955"/>
            </a:xfrm>
            <a:custGeom>
              <a:avLst/>
              <a:gdLst/>
              <a:ahLst/>
              <a:cxnLst/>
              <a:rect l="l" t="t" r="r" b="b"/>
              <a:pathLst>
                <a:path w="2324" h="1550" extrusionOk="0">
                  <a:moveTo>
                    <a:pt x="1886" y="1"/>
                  </a:moveTo>
                  <a:lnTo>
                    <a:pt x="1886" y="34"/>
                  </a:lnTo>
                  <a:lnTo>
                    <a:pt x="1920" y="68"/>
                  </a:lnTo>
                  <a:lnTo>
                    <a:pt x="1718" y="34"/>
                  </a:lnTo>
                  <a:lnTo>
                    <a:pt x="1516" y="68"/>
                  </a:lnTo>
                  <a:lnTo>
                    <a:pt x="1112" y="102"/>
                  </a:lnTo>
                  <a:lnTo>
                    <a:pt x="573" y="203"/>
                  </a:lnTo>
                  <a:lnTo>
                    <a:pt x="304" y="236"/>
                  </a:lnTo>
                  <a:lnTo>
                    <a:pt x="34" y="337"/>
                  </a:lnTo>
                  <a:lnTo>
                    <a:pt x="1" y="371"/>
                  </a:lnTo>
                  <a:lnTo>
                    <a:pt x="1" y="405"/>
                  </a:lnTo>
                  <a:lnTo>
                    <a:pt x="34" y="438"/>
                  </a:lnTo>
                  <a:lnTo>
                    <a:pt x="68" y="438"/>
                  </a:lnTo>
                  <a:lnTo>
                    <a:pt x="607" y="371"/>
                  </a:lnTo>
                  <a:lnTo>
                    <a:pt x="1112" y="304"/>
                  </a:lnTo>
                  <a:lnTo>
                    <a:pt x="1549" y="270"/>
                  </a:lnTo>
                  <a:lnTo>
                    <a:pt x="1751" y="236"/>
                  </a:lnTo>
                  <a:lnTo>
                    <a:pt x="1953" y="203"/>
                  </a:lnTo>
                  <a:lnTo>
                    <a:pt x="2054" y="438"/>
                  </a:lnTo>
                  <a:lnTo>
                    <a:pt x="2088" y="674"/>
                  </a:lnTo>
                  <a:lnTo>
                    <a:pt x="2122" y="1179"/>
                  </a:lnTo>
                  <a:lnTo>
                    <a:pt x="1179" y="1314"/>
                  </a:lnTo>
                  <a:lnTo>
                    <a:pt x="741" y="1347"/>
                  </a:lnTo>
                  <a:lnTo>
                    <a:pt x="506" y="1415"/>
                  </a:lnTo>
                  <a:lnTo>
                    <a:pt x="304" y="1482"/>
                  </a:lnTo>
                  <a:lnTo>
                    <a:pt x="270" y="1516"/>
                  </a:lnTo>
                  <a:lnTo>
                    <a:pt x="304" y="1549"/>
                  </a:lnTo>
                  <a:lnTo>
                    <a:pt x="741" y="1549"/>
                  </a:lnTo>
                  <a:lnTo>
                    <a:pt x="1213" y="1482"/>
                  </a:lnTo>
                  <a:lnTo>
                    <a:pt x="2223" y="1347"/>
                  </a:lnTo>
                  <a:lnTo>
                    <a:pt x="2290" y="1314"/>
                  </a:lnTo>
                  <a:lnTo>
                    <a:pt x="2324" y="1246"/>
                  </a:lnTo>
                  <a:lnTo>
                    <a:pt x="2257" y="977"/>
                  </a:lnTo>
                  <a:lnTo>
                    <a:pt x="2189" y="708"/>
                  </a:lnTo>
                  <a:lnTo>
                    <a:pt x="2021" y="203"/>
                  </a:lnTo>
                  <a:lnTo>
                    <a:pt x="2054" y="169"/>
                  </a:lnTo>
                  <a:lnTo>
                    <a:pt x="2088" y="169"/>
                  </a:lnTo>
                  <a:lnTo>
                    <a:pt x="2088" y="135"/>
                  </a:lnTo>
                  <a:lnTo>
                    <a:pt x="2054" y="102"/>
                  </a:lnTo>
                  <a:lnTo>
                    <a:pt x="2021" y="68"/>
                  </a:lnTo>
                  <a:lnTo>
                    <a:pt x="1987" y="68"/>
                  </a:lnTo>
                  <a:lnTo>
                    <a:pt x="1953"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17"/>
            <p:cNvSpPr/>
            <p:nvPr/>
          </p:nvSpPr>
          <p:spPr>
            <a:xfrm>
              <a:off x="3804920" y="6112568"/>
              <a:ext cx="49219" cy="31351"/>
            </a:xfrm>
            <a:custGeom>
              <a:avLst/>
              <a:gdLst/>
              <a:ahLst/>
              <a:cxnLst/>
              <a:rect l="l" t="t" r="r" b="b"/>
              <a:pathLst>
                <a:path w="741" h="472" extrusionOk="0">
                  <a:moveTo>
                    <a:pt x="303" y="1"/>
                  </a:moveTo>
                  <a:lnTo>
                    <a:pt x="202" y="102"/>
                  </a:lnTo>
                  <a:lnTo>
                    <a:pt x="135" y="203"/>
                  </a:lnTo>
                  <a:lnTo>
                    <a:pt x="34" y="304"/>
                  </a:lnTo>
                  <a:lnTo>
                    <a:pt x="0" y="337"/>
                  </a:lnTo>
                  <a:lnTo>
                    <a:pt x="0" y="405"/>
                  </a:lnTo>
                  <a:lnTo>
                    <a:pt x="0" y="472"/>
                  </a:lnTo>
                  <a:lnTo>
                    <a:pt x="67" y="472"/>
                  </a:lnTo>
                  <a:lnTo>
                    <a:pt x="168" y="438"/>
                  </a:lnTo>
                  <a:lnTo>
                    <a:pt x="236" y="337"/>
                  </a:lnTo>
                  <a:lnTo>
                    <a:pt x="370" y="203"/>
                  </a:lnTo>
                  <a:lnTo>
                    <a:pt x="505" y="337"/>
                  </a:lnTo>
                  <a:lnTo>
                    <a:pt x="640" y="438"/>
                  </a:lnTo>
                  <a:lnTo>
                    <a:pt x="707" y="438"/>
                  </a:lnTo>
                  <a:lnTo>
                    <a:pt x="741" y="405"/>
                  </a:lnTo>
                  <a:lnTo>
                    <a:pt x="741" y="337"/>
                  </a:lnTo>
                  <a:lnTo>
                    <a:pt x="572" y="236"/>
                  </a:lnTo>
                  <a:lnTo>
                    <a:pt x="404" y="102"/>
                  </a:lnTo>
                  <a:lnTo>
                    <a:pt x="404" y="68"/>
                  </a:lnTo>
                  <a:lnTo>
                    <a:pt x="404"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17"/>
            <p:cNvSpPr/>
            <p:nvPr/>
          </p:nvSpPr>
          <p:spPr>
            <a:xfrm>
              <a:off x="3623719" y="5358939"/>
              <a:ext cx="165591" cy="109664"/>
            </a:xfrm>
            <a:custGeom>
              <a:avLst/>
              <a:gdLst/>
              <a:ahLst/>
              <a:cxnLst/>
              <a:rect l="l" t="t" r="r" b="b"/>
              <a:pathLst>
                <a:path w="2493" h="1651" extrusionOk="0">
                  <a:moveTo>
                    <a:pt x="1718" y="0"/>
                  </a:moveTo>
                  <a:lnTo>
                    <a:pt x="1146" y="68"/>
                  </a:lnTo>
                  <a:lnTo>
                    <a:pt x="607" y="202"/>
                  </a:lnTo>
                  <a:lnTo>
                    <a:pt x="102" y="371"/>
                  </a:lnTo>
                  <a:lnTo>
                    <a:pt x="102" y="404"/>
                  </a:lnTo>
                  <a:lnTo>
                    <a:pt x="35" y="371"/>
                  </a:lnTo>
                  <a:lnTo>
                    <a:pt x="1" y="438"/>
                  </a:lnTo>
                  <a:lnTo>
                    <a:pt x="68" y="741"/>
                  </a:lnTo>
                  <a:lnTo>
                    <a:pt x="136" y="1044"/>
                  </a:lnTo>
                  <a:lnTo>
                    <a:pt x="169" y="1347"/>
                  </a:lnTo>
                  <a:lnTo>
                    <a:pt x="270" y="1616"/>
                  </a:lnTo>
                  <a:lnTo>
                    <a:pt x="304" y="1650"/>
                  </a:lnTo>
                  <a:lnTo>
                    <a:pt x="338" y="1650"/>
                  </a:lnTo>
                  <a:lnTo>
                    <a:pt x="371" y="1616"/>
                  </a:lnTo>
                  <a:lnTo>
                    <a:pt x="405" y="1583"/>
                  </a:lnTo>
                  <a:lnTo>
                    <a:pt x="338" y="1246"/>
                  </a:lnTo>
                  <a:lnTo>
                    <a:pt x="237" y="943"/>
                  </a:lnTo>
                  <a:lnTo>
                    <a:pt x="203" y="674"/>
                  </a:lnTo>
                  <a:lnTo>
                    <a:pt x="102" y="438"/>
                  </a:lnTo>
                  <a:lnTo>
                    <a:pt x="371" y="404"/>
                  </a:lnTo>
                  <a:lnTo>
                    <a:pt x="641" y="371"/>
                  </a:lnTo>
                  <a:lnTo>
                    <a:pt x="1146" y="303"/>
                  </a:lnTo>
                  <a:lnTo>
                    <a:pt x="1651" y="202"/>
                  </a:lnTo>
                  <a:lnTo>
                    <a:pt x="2189" y="202"/>
                  </a:lnTo>
                  <a:lnTo>
                    <a:pt x="2189" y="371"/>
                  </a:lnTo>
                  <a:lnTo>
                    <a:pt x="2189" y="539"/>
                  </a:lnTo>
                  <a:lnTo>
                    <a:pt x="2223" y="909"/>
                  </a:lnTo>
                  <a:lnTo>
                    <a:pt x="2324" y="1280"/>
                  </a:lnTo>
                  <a:lnTo>
                    <a:pt x="1853" y="1347"/>
                  </a:lnTo>
                  <a:lnTo>
                    <a:pt x="1381" y="1414"/>
                  </a:lnTo>
                  <a:lnTo>
                    <a:pt x="876" y="1448"/>
                  </a:lnTo>
                  <a:lnTo>
                    <a:pt x="641" y="1482"/>
                  </a:lnTo>
                  <a:lnTo>
                    <a:pt x="405" y="1549"/>
                  </a:lnTo>
                  <a:lnTo>
                    <a:pt x="607" y="1616"/>
                  </a:lnTo>
                  <a:lnTo>
                    <a:pt x="843" y="1616"/>
                  </a:lnTo>
                  <a:lnTo>
                    <a:pt x="1247" y="1583"/>
                  </a:lnTo>
                  <a:lnTo>
                    <a:pt x="1819" y="1549"/>
                  </a:lnTo>
                  <a:lnTo>
                    <a:pt x="2122" y="1482"/>
                  </a:lnTo>
                  <a:lnTo>
                    <a:pt x="2391" y="1381"/>
                  </a:lnTo>
                  <a:lnTo>
                    <a:pt x="2459" y="1381"/>
                  </a:lnTo>
                  <a:lnTo>
                    <a:pt x="2492" y="1347"/>
                  </a:lnTo>
                  <a:lnTo>
                    <a:pt x="2492" y="1313"/>
                  </a:lnTo>
                  <a:lnTo>
                    <a:pt x="2358" y="640"/>
                  </a:lnTo>
                  <a:lnTo>
                    <a:pt x="2324" y="404"/>
                  </a:lnTo>
                  <a:lnTo>
                    <a:pt x="2290" y="169"/>
                  </a:lnTo>
                  <a:lnTo>
                    <a:pt x="2324" y="135"/>
                  </a:lnTo>
                  <a:lnTo>
                    <a:pt x="2324" y="101"/>
                  </a:lnTo>
                  <a:lnTo>
                    <a:pt x="2290" y="34"/>
                  </a:lnTo>
                  <a:lnTo>
                    <a:pt x="2257" y="34"/>
                  </a:lnTo>
                  <a:lnTo>
                    <a:pt x="1718"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17"/>
            <p:cNvSpPr/>
            <p:nvPr/>
          </p:nvSpPr>
          <p:spPr>
            <a:xfrm>
              <a:off x="3753442" y="6081283"/>
              <a:ext cx="154366" cy="181201"/>
            </a:xfrm>
            <a:custGeom>
              <a:avLst/>
              <a:gdLst/>
              <a:ahLst/>
              <a:cxnLst/>
              <a:rect l="l" t="t" r="r" b="b"/>
              <a:pathLst>
                <a:path w="2324" h="2728" extrusionOk="0">
                  <a:moveTo>
                    <a:pt x="1819" y="0"/>
                  </a:moveTo>
                  <a:lnTo>
                    <a:pt x="1347" y="68"/>
                  </a:lnTo>
                  <a:lnTo>
                    <a:pt x="876" y="169"/>
                  </a:lnTo>
                  <a:lnTo>
                    <a:pt x="472" y="270"/>
                  </a:lnTo>
                  <a:lnTo>
                    <a:pt x="102" y="371"/>
                  </a:lnTo>
                  <a:lnTo>
                    <a:pt x="68" y="337"/>
                  </a:lnTo>
                  <a:lnTo>
                    <a:pt x="68" y="303"/>
                  </a:lnTo>
                  <a:lnTo>
                    <a:pt x="34" y="337"/>
                  </a:lnTo>
                  <a:lnTo>
                    <a:pt x="1" y="606"/>
                  </a:lnTo>
                  <a:lnTo>
                    <a:pt x="34" y="876"/>
                  </a:lnTo>
                  <a:lnTo>
                    <a:pt x="102" y="1414"/>
                  </a:lnTo>
                  <a:lnTo>
                    <a:pt x="203" y="2054"/>
                  </a:lnTo>
                  <a:lnTo>
                    <a:pt x="270" y="2357"/>
                  </a:lnTo>
                  <a:lnTo>
                    <a:pt x="337" y="2694"/>
                  </a:lnTo>
                  <a:lnTo>
                    <a:pt x="371" y="2727"/>
                  </a:lnTo>
                  <a:lnTo>
                    <a:pt x="438" y="2727"/>
                  </a:lnTo>
                  <a:lnTo>
                    <a:pt x="472" y="2694"/>
                  </a:lnTo>
                  <a:lnTo>
                    <a:pt x="506" y="2626"/>
                  </a:lnTo>
                  <a:lnTo>
                    <a:pt x="472" y="2357"/>
                  </a:lnTo>
                  <a:lnTo>
                    <a:pt x="438" y="2054"/>
                  </a:lnTo>
                  <a:lnTo>
                    <a:pt x="337" y="1482"/>
                  </a:lnTo>
                  <a:lnTo>
                    <a:pt x="506" y="1515"/>
                  </a:lnTo>
                  <a:lnTo>
                    <a:pt x="708" y="1482"/>
                  </a:lnTo>
                  <a:lnTo>
                    <a:pt x="1112" y="1448"/>
                  </a:lnTo>
                  <a:lnTo>
                    <a:pt x="1549" y="1414"/>
                  </a:lnTo>
                  <a:lnTo>
                    <a:pt x="1785" y="1381"/>
                  </a:lnTo>
                  <a:lnTo>
                    <a:pt x="2021" y="1347"/>
                  </a:lnTo>
                  <a:lnTo>
                    <a:pt x="2054" y="1785"/>
                  </a:lnTo>
                  <a:lnTo>
                    <a:pt x="2088" y="1987"/>
                  </a:lnTo>
                  <a:lnTo>
                    <a:pt x="2155" y="2189"/>
                  </a:lnTo>
                  <a:lnTo>
                    <a:pt x="1751" y="2256"/>
                  </a:lnTo>
                  <a:lnTo>
                    <a:pt x="1381" y="2323"/>
                  </a:lnTo>
                  <a:lnTo>
                    <a:pt x="943" y="2424"/>
                  </a:lnTo>
                  <a:lnTo>
                    <a:pt x="708" y="2492"/>
                  </a:lnTo>
                  <a:lnTo>
                    <a:pt x="506" y="2559"/>
                  </a:lnTo>
                  <a:lnTo>
                    <a:pt x="506" y="2593"/>
                  </a:lnTo>
                  <a:lnTo>
                    <a:pt x="506" y="2626"/>
                  </a:lnTo>
                  <a:lnTo>
                    <a:pt x="741" y="2593"/>
                  </a:lnTo>
                  <a:lnTo>
                    <a:pt x="943" y="2593"/>
                  </a:lnTo>
                  <a:lnTo>
                    <a:pt x="1381" y="2492"/>
                  </a:lnTo>
                  <a:lnTo>
                    <a:pt x="1785" y="2424"/>
                  </a:lnTo>
                  <a:lnTo>
                    <a:pt x="2189" y="2323"/>
                  </a:lnTo>
                  <a:lnTo>
                    <a:pt x="2223" y="2391"/>
                  </a:lnTo>
                  <a:lnTo>
                    <a:pt x="2290" y="2391"/>
                  </a:lnTo>
                  <a:lnTo>
                    <a:pt x="2290" y="2290"/>
                  </a:lnTo>
                  <a:lnTo>
                    <a:pt x="2324" y="2256"/>
                  </a:lnTo>
                  <a:lnTo>
                    <a:pt x="2290" y="2222"/>
                  </a:lnTo>
                  <a:lnTo>
                    <a:pt x="2290" y="1987"/>
                  </a:lnTo>
                  <a:lnTo>
                    <a:pt x="2256" y="1751"/>
                  </a:lnTo>
                  <a:lnTo>
                    <a:pt x="2189" y="1313"/>
                  </a:lnTo>
                  <a:lnTo>
                    <a:pt x="2122" y="707"/>
                  </a:lnTo>
                  <a:lnTo>
                    <a:pt x="2054" y="371"/>
                  </a:lnTo>
                  <a:lnTo>
                    <a:pt x="1953" y="101"/>
                  </a:lnTo>
                  <a:lnTo>
                    <a:pt x="1920" y="101"/>
                  </a:lnTo>
                  <a:lnTo>
                    <a:pt x="1920" y="371"/>
                  </a:lnTo>
                  <a:lnTo>
                    <a:pt x="1920" y="640"/>
                  </a:lnTo>
                  <a:lnTo>
                    <a:pt x="1987" y="1145"/>
                  </a:lnTo>
                  <a:lnTo>
                    <a:pt x="1987" y="1212"/>
                  </a:lnTo>
                  <a:lnTo>
                    <a:pt x="1785" y="1179"/>
                  </a:lnTo>
                  <a:lnTo>
                    <a:pt x="1516" y="1212"/>
                  </a:lnTo>
                  <a:lnTo>
                    <a:pt x="1078" y="1246"/>
                  </a:lnTo>
                  <a:lnTo>
                    <a:pt x="708" y="1280"/>
                  </a:lnTo>
                  <a:lnTo>
                    <a:pt x="506" y="1313"/>
                  </a:lnTo>
                  <a:lnTo>
                    <a:pt x="304" y="1414"/>
                  </a:lnTo>
                  <a:lnTo>
                    <a:pt x="304" y="1381"/>
                  </a:lnTo>
                  <a:lnTo>
                    <a:pt x="236" y="943"/>
                  </a:lnTo>
                  <a:lnTo>
                    <a:pt x="203" y="707"/>
                  </a:lnTo>
                  <a:lnTo>
                    <a:pt x="135" y="505"/>
                  </a:lnTo>
                  <a:lnTo>
                    <a:pt x="573" y="438"/>
                  </a:lnTo>
                  <a:lnTo>
                    <a:pt x="1011" y="337"/>
                  </a:lnTo>
                  <a:lnTo>
                    <a:pt x="1448" y="236"/>
                  </a:lnTo>
                  <a:lnTo>
                    <a:pt x="1852" y="135"/>
                  </a:lnTo>
                  <a:lnTo>
                    <a:pt x="1886" y="101"/>
                  </a:lnTo>
                  <a:lnTo>
                    <a:pt x="1886"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17"/>
            <p:cNvSpPr/>
            <p:nvPr/>
          </p:nvSpPr>
          <p:spPr>
            <a:xfrm>
              <a:off x="3818337" y="6190814"/>
              <a:ext cx="47027" cy="31418"/>
            </a:xfrm>
            <a:custGeom>
              <a:avLst/>
              <a:gdLst/>
              <a:ahLst/>
              <a:cxnLst/>
              <a:rect l="l" t="t" r="r" b="b"/>
              <a:pathLst>
                <a:path w="708" h="473" extrusionOk="0">
                  <a:moveTo>
                    <a:pt x="572" y="1"/>
                  </a:moveTo>
                  <a:lnTo>
                    <a:pt x="337" y="304"/>
                  </a:lnTo>
                  <a:lnTo>
                    <a:pt x="236" y="203"/>
                  </a:lnTo>
                  <a:lnTo>
                    <a:pt x="101" y="102"/>
                  </a:lnTo>
                  <a:lnTo>
                    <a:pt x="67" y="68"/>
                  </a:lnTo>
                  <a:lnTo>
                    <a:pt x="0" y="102"/>
                  </a:lnTo>
                  <a:lnTo>
                    <a:pt x="0" y="136"/>
                  </a:lnTo>
                  <a:lnTo>
                    <a:pt x="0" y="203"/>
                  </a:lnTo>
                  <a:lnTo>
                    <a:pt x="135" y="338"/>
                  </a:lnTo>
                  <a:lnTo>
                    <a:pt x="236" y="439"/>
                  </a:lnTo>
                  <a:lnTo>
                    <a:pt x="303" y="472"/>
                  </a:lnTo>
                  <a:lnTo>
                    <a:pt x="370" y="439"/>
                  </a:lnTo>
                  <a:lnTo>
                    <a:pt x="404" y="439"/>
                  </a:lnTo>
                  <a:lnTo>
                    <a:pt x="438" y="405"/>
                  </a:lnTo>
                  <a:lnTo>
                    <a:pt x="572" y="270"/>
                  </a:lnTo>
                  <a:lnTo>
                    <a:pt x="707" y="136"/>
                  </a:lnTo>
                  <a:lnTo>
                    <a:pt x="707" y="68"/>
                  </a:lnTo>
                  <a:lnTo>
                    <a:pt x="707"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17"/>
            <p:cNvSpPr/>
            <p:nvPr/>
          </p:nvSpPr>
          <p:spPr>
            <a:xfrm>
              <a:off x="3605851" y="6172946"/>
              <a:ext cx="154366" cy="107405"/>
            </a:xfrm>
            <a:custGeom>
              <a:avLst/>
              <a:gdLst/>
              <a:ahLst/>
              <a:cxnLst/>
              <a:rect l="l" t="t" r="r" b="b"/>
              <a:pathLst>
                <a:path w="2324" h="1617" extrusionOk="0">
                  <a:moveTo>
                    <a:pt x="1920" y="270"/>
                  </a:moveTo>
                  <a:lnTo>
                    <a:pt x="2021" y="775"/>
                  </a:lnTo>
                  <a:lnTo>
                    <a:pt x="2122" y="1179"/>
                  </a:lnTo>
                  <a:lnTo>
                    <a:pt x="1920" y="1179"/>
                  </a:lnTo>
                  <a:lnTo>
                    <a:pt x="1718" y="1213"/>
                  </a:lnTo>
                  <a:lnTo>
                    <a:pt x="1280" y="1280"/>
                  </a:lnTo>
                  <a:lnTo>
                    <a:pt x="809" y="1347"/>
                  </a:lnTo>
                  <a:lnTo>
                    <a:pt x="539" y="1381"/>
                  </a:lnTo>
                  <a:lnTo>
                    <a:pt x="304" y="1482"/>
                  </a:lnTo>
                  <a:lnTo>
                    <a:pt x="236" y="943"/>
                  </a:lnTo>
                  <a:lnTo>
                    <a:pt x="203" y="708"/>
                  </a:lnTo>
                  <a:lnTo>
                    <a:pt x="169" y="573"/>
                  </a:lnTo>
                  <a:lnTo>
                    <a:pt x="135" y="472"/>
                  </a:lnTo>
                  <a:lnTo>
                    <a:pt x="337" y="506"/>
                  </a:lnTo>
                  <a:lnTo>
                    <a:pt x="573" y="506"/>
                  </a:lnTo>
                  <a:lnTo>
                    <a:pt x="1011" y="438"/>
                  </a:lnTo>
                  <a:lnTo>
                    <a:pt x="1448" y="405"/>
                  </a:lnTo>
                  <a:lnTo>
                    <a:pt x="1684" y="337"/>
                  </a:lnTo>
                  <a:lnTo>
                    <a:pt x="1920" y="270"/>
                  </a:lnTo>
                  <a:close/>
                  <a:moveTo>
                    <a:pt x="1920" y="1"/>
                  </a:moveTo>
                  <a:lnTo>
                    <a:pt x="1886" y="34"/>
                  </a:lnTo>
                  <a:lnTo>
                    <a:pt x="1886" y="68"/>
                  </a:lnTo>
                  <a:lnTo>
                    <a:pt x="1886" y="135"/>
                  </a:lnTo>
                  <a:lnTo>
                    <a:pt x="1516" y="203"/>
                  </a:lnTo>
                  <a:lnTo>
                    <a:pt x="1112" y="270"/>
                  </a:lnTo>
                  <a:lnTo>
                    <a:pt x="607" y="304"/>
                  </a:lnTo>
                  <a:lnTo>
                    <a:pt x="371" y="337"/>
                  </a:lnTo>
                  <a:lnTo>
                    <a:pt x="102" y="405"/>
                  </a:lnTo>
                  <a:lnTo>
                    <a:pt x="68" y="405"/>
                  </a:lnTo>
                  <a:lnTo>
                    <a:pt x="34" y="438"/>
                  </a:lnTo>
                  <a:lnTo>
                    <a:pt x="1" y="539"/>
                  </a:lnTo>
                  <a:lnTo>
                    <a:pt x="1" y="640"/>
                  </a:lnTo>
                  <a:lnTo>
                    <a:pt x="34" y="876"/>
                  </a:lnTo>
                  <a:lnTo>
                    <a:pt x="135" y="1549"/>
                  </a:lnTo>
                  <a:lnTo>
                    <a:pt x="169" y="1617"/>
                  </a:lnTo>
                  <a:lnTo>
                    <a:pt x="304" y="1617"/>
                  </a:lnTo>
                  <a:lnTo>
                    <a:pt x="337" y="1549"/>
                  </a:lnTo>
                  <a:lnTo>
                    <a:pt x="741" y="1549"/>
                  </a:lnTo>
                  <a:lnTo>
                    <a:pt x="1179" y="1482"/>
                  </a:lnTo>
                  <a:lnTo>
                    <a:pt x="1684" y="1415"/>
                  </a:lnTo>
                  <a:lnTo>
                    <a:pt x="1920" y="1347"/>
                  </a:lnTo>
                  <a:lnTo>
                    <a:pt x="2155" y="1280"/>
                  </a:lnTo>
                  <a:lnTo>
                    <a:pt x="2256" y="1415"/>
                  </a:lnTo>
                  <a:lnTo>
                    <a:pt x="2290" y="1448"/>
                  </a:lnTo>
                  <a:lnTo>
                    <a:pt x="2324" y="1415"/>
                  </a:lnTo>
                  <a:lnTo>
                    <a:pt x="2324" y="1246"/>
                  </a:lnTo>
                  <a:lnTo>
                    <a:pt x="2290" y="1078"/>
                  </a:lnTo>
                  <a:lnTo>
                    <a:pt x="2189" y="775"/>
                  </a:lnTo>
                  <a:lnTo>
                    <a:pt x="2054" y="236"/>
                  </a:lnTo>
                  <a:lnTo>
                    <a:pt x="2054" y="203"/>
                  </a:lnTo>
                  <a:lnTo>
                    <a:pt x="2054" y="169"/>
                  </a:lnTo>
                  <a:lnTo>
                    <a:pt x="2021" y="135"/>
                  </a:lnTo>
                  <a:lnTo>
                    <a:pt x="1987" y="135"/>
                  </a:lnTo>
                  <a:lnTo>
                    <a:pt x="1953"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17"/>
            <p:cNvSpPr/>
            <p:nvPr/>
          </p:nvSpPr>
          <p:spPr>
            <a:xfrm>
              <a:off x="3735575" y="5441701"/>
              <a:ext cx="239320" cy="154366"/>
            </a:xfrm>
            <a:custGeom>
              <a:avLst/>
              <a:gdLst/>
              <a:ahLst/>
              <a:cxnLst/>
              <a:rect l="l" t="t" r="r" b="b"/>
              <a:pathLst>
                <a:path w="3603" h="2324" extrusionOk="0">
                  <a:moveTo>
                    <a:pt x="3131" y="168"/>
                  </a:moveTo>
                  <a:lnTo>
                    <a:pt x="3266" y="976"/>
                  </a:lnTo>
                  <a:lnTo>
                    <a:pt x="3401" y="1785"/>
                  </a:lnTo>
                  <a:lnTo>
                    <a:pt x="1852" y="1987"/>
                  </a:lnTo>
                  <a:lnTo>
                    <a:pt x="1111" y="2088"/>
                  </a:lnTo>
                  <a:lnTo>
                    <a:pt x="337" y="2222"/>
                  </a:lnTo>
                  <a:lnTo>
                    <a:pt x="337" y="2189"/>
                  </a:lnTo>
                  <a:lnTo>
                    <a:pt x="337" y="2020"/>
                  </a:lnTo>
                  <a:lnTo>
                    <a:pt x="303" y="1818"/>
                  </a:lnTo>
                  <a:lnTo>
                    <a:pt x="202" y="1414"/>
                  </a:lnTo>
                  <a:lnTo>
                    <a:pt x="169" y="1010"/>
                  </a:lnTo>
                  <a:lnTo>
                    <a:pt x="135" y="572"/>
                  </a:lnTo>
                  <a:lnTo>
                    <a:pt x="876" y="471"/>
                  </a:lnTo>
                  <a:lnTo>
                    <a:pt x="1616" y="370"/>
                  </a:lnTo>
                  <a:lnTo>
                    <a:pt x="2391" y="236"/>
                  </a:lnTo>
                  <a:lnTo>
                    <a:pt x="3131" y="168"/>
                  </a:lnTo>
                  <a:close/>
                  <a:moveTo>
                    <a:pt x="3131" y="0"/>
                  </a:moveTo>
                  <a:lnTo>
                    <a:pt x="2357" y="67"/>
                  </a:lnTo>
                  <a:lnTo>
                    <a:pt x="1583" y="168"/>
                  </a:lnTo>
                  <a:lnTo>
                    <a:pt x="842" y="303"/>
                  </a:lnTo>
                  <a:lnTo>
                    <a:pt x="101" y="471"/>
                  </a:lnTo>
                  <a:lnTo>
                    <a:pt x="68" y="471"/>
                  </a:lnTo>
                  <a:lnTo>
                    <a:pt x="34" y="505"/>
                  </a:lnTo>
                  <a:lnTo>
                    <a:pt x="0" y="539"/>
                  </a:lnTo>
                  <a:lnTo>
                    <a:pt x="0" y="976"/>
                  </a:lnTo>
                  <a:lnTo>
                    <a:pt x="68" y="1448"/>
                  </a:lnTo>
                  <a:lnTo>
                    <a:pt x="101" y="1852"/>
                  </a:lnTo>
                  <a:lnTo>
                    <a:pt x="169" y="2054"/>
                  </a:lnTo>
                  <a:lnTo>
                    <a:pt x="270" y="2222"/>
                  </a:lnTo>
                  <a:lnTo>
                    <a:pt x="303" y="2256"/>
                  </a:lnTo>
                  <a:lnTo>
                    <a:pt x="303" y="2290"/>
                  </a:lnTo>
                  <a:lnTo>
                    <a:pt x="337" y="2323"/>
                  </a:lnTo>
                  <a:lnTo>
                    <a:pt x="1111" y="2323"/>
                  </a:lnTo>
                  <a:lnTo>
                    <a:pt x="1886" y="2256"/>
                  </a:lnTo>
                  <a:lnTo>
                    <a:pt x="2694" y="2155"/>
                  </a:lnTo>
                  <a:lnTo>
                    <a:pt x="3434" y="1987"/>
                  </a:lnTo>
                  <a:lnTo>
                    <a:pt x="3468" y="2020"/>
                  </a:lnTo>
                  <a:lnTo>
                    <a:pt x="3535" y="1987"/>
                  </a:lnTo>
                  <a:lnTo>
                    <a:pt x="3569" y="1953"/>
                  </a:lnTo>
                  <a:lnTo>
                    <a:pt x="3603" y="1919"/>
                  </a:lnTo>
                  <a:lnTo>
                    <a:pt x="3434" y="976"/>
                  </a:lnTo>
                  <a:lnTo>
                    <a:pt x="3266" y="67"/>
                  </a:lnTo>
                  <a:lnTo>
                    <a:pt x="3232" y="34"/>
                  </a:lnTo>
                  <a:lnTo>
                    <a:pt x="3232"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17"/>
            <p:cNvSpPr/>
            <p:nvPr/>
          </p:nvSpPr>
          <p:spPr>
            <a:xfrm>
              <a:off x="3874198" y="5517688"/>
              <a:ext cx="62703" cy="42577"/>
            </a:xfrm>
            <a:custGeom>
              <a:avLst/>
              <a:gdLst/>
              <a:ahLst/>
              <a:cxnLst/>
              <a:rect l="l" t="t" r="r" b="b"/>
              <a:pathLst>
                <a:path w="944" h="641" extrusionOk="0">
                  <a:moveTo>
                    <a:pt x="203" y="1"/>
                  </a:moveTo>
                  <a:lnTo>
                    <a:pt x="102" y="68"/>
                  </a:lnTo>
                  <a:lnTo>
                    <a:pt x="68" y="169"/>
                  </a:lnTo>
                  <a:lnTo>
                    <a:pt x="1" y="371"/>
                  </a:lnTo>
                  <a:lnTo>
                    <a:pt x="1" y="405"/>
                  </a:lnTo>
                  <a:lnTo>
                    <a:pt x="34" y="472"/>
                  </a:lnTo>
                  <a:lnTo>
                    <a:pt x="337" y="641"/>
                  </a:lnTo>
                  <a:lnTo>
                    <a:pt x="405" y="641"/>
                  </a:lnTo>
                  <a:lnTo>
                    <a:pt x="472" y="607"/>
                  </a:lnTo>
                  <a:lnTo>
                    <a:pt x="472" y="573"/>
                  </a:lnTo>
                  <a:lnTo>
                    <a:pt x="438" y="506"/>
                  </a:lnTo>
                  <a:lnTo>
                    <a:pt x="270" y="405"/>
                  </a:lnTo>
                  <a:lnTo>
                    <a:pt x="573" y="338"/>
                  </a:lnTo>
                  <a:lnTo>
                    <a:pt x="876" y="237"/>
                  </a:lnTo>
                  <a:lnTo>
                    <a:pt x="910" y="203"/>
                  </a:lnTo>
                  <a:lnTo>
                    <a:pt x="943" y="136"/>
                  </a:lnTo>
                  <a:lnTo>
                    <a:pt x="910" y="102"/>
                  </a:lnTo>
                  <a:lnTo>
                    <a:pt x="842" y="68"/>
                  </a:lnTo>
                  <a:lnTo>
                    <a:pt x="539" y="169"/>
                  </a:lnTo>
                  <a:lnTo>
                    <a:pt x="203" y="270"/>
                  </a:lnTo>
                  <a:lnTo>
                    <a:pt x="304" y="102"/>
                  </a:lnTo>
                  <a:lnTo>
                    <a:pt x="337" y="68"/>
                  </a:lnTo>
                  <a:lnTo>
                    <a:pt x="304"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17"/>
            <p:cNvSpPr/>
            <p:nvPr/>
          </p:nvSpPr>
          <p:spPr>
            <a:xfrm>
              <a:off x="3791436" y="5336554"/>
              <a:ext cx="156624" cy="109664"/>
            </a:xfrm>
            <a:custGeom>
              <a:avLst/>
              <a:gdLst/>
              <a:ahLst/>
              <a:cxnLst/>
              <a:rect l="l" t="t" r="r" b="b"/>
              <a:pathLst>
                <a:path w="2358" h="1651" extrusionOk="0">
                  <a:moveTo>
                    <a:pt x="2156" y="1"/>
                  </a:moveTo>
                  <a:lnTo>
                    <a:pt x="2156" y="34"/>
                  </a:lnTo>
                  <a:lnTo>
                    <a:pt x="1684" y="34"/>
                  </a:lnTo>
                  <a:lnTo>
                    <a:pt x="1213" y="102"/>
                  </a:lnTo>
                  <a:lnTo>
                    <a:pt x="641" y="169"/>
                  </a:lnTo>
                  <a:lnTo>
                    <a:pt x="102" y="304"/>
                  </a:lnTo>
                  <a:lnTo>
                    <a:pt x="68" y="270"/>
                  </a:lnTo>
                  <a:lnTo>
                    <a:pt x="35" y="270"/>
                  </a:lnTo>
                  <a:lnTo>
                    <a:pt x="1" y="304"/>
                  </a:lnTo>
                  <a:lnTo>
                    <a:pt x="1" y="337"/>
                  </a:lnTo>
                  <a:lnTo>
                    <a:pt x="35" y="943"/>
                  </a:lnTo>
                  <a:lnTo>
                    <a:pt x="136" y="1583"/>
                  </a:lnTo>
                  <a:lnTo>
                    <a:pt x="169" y="1617"/>
                  </a:lnTo>
                  <a:lnTo>
                    <a:pt x="203" y="1650"/>
                  </a:lnTo>
                  <a:lnTo>
                    <a:pt x="270" y="1617"/>
                  </a:lnTo>
                  <a:lnTo>
                    <a:pt x="270" y="1549"/>
                  </a:lnTo>
                  <a:lnTo>
                    <a:pt x="237" y="977"/>
                  </a:lnTo>
                  <a:lnTo>
                    <a:pt x="136" y="405"/>
                  </a:lnTo>
                  <a:lnTo>
                    <a:pt x="674" y="337"/>
                  </a:lnTo>
                  <a:lnTo>
                    <a:pt x="1213" y="270"/>
                  </a:lnTo>
                  <a:lnTo>
                    <a:pt x="1684" y="203"/>
                  </a:lnTo>
                  <a:lnTo>
                    <a:pt x="1920" y="169"/>
                  </a:lnTo>
                  <a:lnTo>
                    <a:pt x="2122" y="102"/>
                  </a:lnTo>
                  <a:lnTo>
                    <a:pt x="2122" y="371"/>
                  </a:lnTo>
                  <a:lnTo>
                    <a:pt x="2156" y="640"/>
                  </a:lnTo>
                  <a:lnTo>
                    <a:pt x="2223" y="1145"/>
                  </a:lnTo>
                  <a:lnTo>
                    <a:pt x="1752" y="1213"/>
                  </a:lnTo>
                  <a:lnTo>
                    <a:pt x="1280" y="1280"/>
                  </a:lnTo>
                  <a:lnTo>
                    <a:pt x="843" y="1347"/>
                  </a:lnTo>
                  <a:lnTo>
                    <a:pt x="641" y="1415"/>
                  </a:lnTo>
                  <a:lnTo>
                    <a:pt x="405" y="1482"/>
                  </a:lnTo>
                  <a:lnTo>
                    <a:pt x="439" y="1482"/>
                  </a:lnTo>
                  <a:lnTo>
                    <a:pt x="641" y="1516"/>
                  </a:lnTo>
                  <a:lnTo>
                    <a:pt x="843" y="1516"/>
                  </a:lnTo>
                  <a:lnTo>
                    <a:pt x="1280" y="1448"/>
                  </a:lnTo>
                  <a:lnTo>
                    <a:pt x="1752" y="1381"/>
                  </a:lnTo>
                  <a:lnTo>
                    <a:pt x="2189" y="1280"/>
                  </a:lnTo>
                  <a:lnTo>
                    <a:pt x="2189" y="1314"/>
                  </a:lnTo>
                  <a:lnTo>
                    <a:pt x="2223" y="1347"/>
                  </a:lnTo>
                  <a:lnTo>
                    <a:pt x="2290" y="1347"/>
                  </a:lnTo>
                  <a:lnTo>
                    <a:pt x="2324" y="1314"/>
                  </a:lnTo>
                  <a:lnTo>
                    <a:pt x="2358" y="1280"/>
                  </a:lnTo>
                  <a:lnTo>
                    <a:pt x="2358" y="1213"/>
                  </a:lnTo>
                  <a:lnTo>
                    <a:pt x="2358" y="1179"/>
                  </a:lnTo>
                  <a:lnTo>
                    <a:pt x="2324" y="573"/>
                  </a:lnTo>
                  <a:lnTo>
                    <a:pt x="2257" y="30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17"/>
            <p:cNvSpPr/>
            <p:nvPr/>
          </p:nvSpPr>
          <p:spPr>
            <a:xfrm>
              <a:off x="3912258" y="5671988"/>
              <a:ext cx="60444" cy="55994"/>
            </a:xfrm>
            <a:custGeom>
              <a:avLst/>
              <a:gdLst/>
              <a:ahLst/>
              <a:cxnLst/>
              <a:rect l="l" t="t" r="r" b="b"/>
              <a:pathLst>
                <a:path w="910" h="843" extrusionOk="0">
                  <a:moveTo>
                    <a:pt x="741" y="1"/>
                  </a:moveTo>
                  <a:lnTo>
                    <a:pt x="707" y="35"/>
                  </a:lnTo>
                  <a:lnTo>
                    <a:pt x="707" y="102"/>
                  </a:lnTo>
                  <a:lnTo>
                    <a:pt x="741" y="203"/>
                  </a:lnTo>
                  <a:lnTo>
                    <a:pt x="707" y="304"/>
                  </a:lnTo>
                  <a:lnTo>
                    <a:pt x="640" y="371"/>
                  </a:lnTo>
                  <a:lnTo>
                    <a:pt x="539" y="439"/>
                  </a:lnTo>
                  <a:lnTo>
                    <a:pt x="438" y="472"/>
                  </a:lnTo>
                  <a:lnTo>
                    <a:pt x="337" y="472"/>
                  </a:lnTo>
                  <a:lnTo>
                    <a:pt x="337" y="405"/>
                  </a:lnTo>
                  <a:lnTo>
                    <a:pt x="337" y="338"/>
                  </a:lnTo>
                  <a:lnTo>
                    <a:pt x="337" y="270"/>
                  </a:lnTo>
                  <a:lnTo>
                    <a:pt x="337" y="237"/>
                  </a:lnTo>
                  <a:lnTo>
                    <a:pt x="269" y="237"/>
                  </a:lnTo>
                  <a:lnTo>
                    <a:pt x="168" y="338"/>
                  </a:lnTo>
                  <a:lnTo>
                    <a:pt x="67" y="405"/>
                  </a:lnTo>
                  <a:lnTo>
                    <a:pt x="0" y="439"/>
                  </a:lnTo>
                  <a:lnTo>
                    <a:pt x="0" y="506"/>
                  </a:lnTo>
                  <a:lnTo>
                    <a:pt x="202" y="809"/>
                  </a:lnTo>
                  <a:lnTo>
                    <a:pt x="236" y="843"/>
                  </a:lnTo>
                  <a:lnTo>
                    <a:pt x="370" y="843"/>
                  </a:lnTo>
                  <a:lnTo>
                    <a:pt x="370" y="809"/>
                  </a:lnTo>
                  <a:lnTo>
                    <a:pt x="370" y="742"/>
                  </a:lnTo>
                  <a:lnTo>
                    <a:pt x="370" y="641"/>
                  </a:lnTo>
                  <a:lnTo>
                    <a:pt x="539" y="607"/>
                  </a:lnTo>
                  <a:lnTo>
                    <a:pt x="707" y="540"/>
                  </a:lnTo>
                  <a:lnTo>
                    <a:pt x="808" y="439"/>
                  </a:lnTo>
                  <a:lnTo>
                    <a:pt x="875" y="304"/>
                  </a:lnTo>
                  <a:lnTo>
                    <a:pt x="909" y="169"/>
                  </a:lnTo>
                  <a:lnTo>
                    <a:pt x="842" y="35"/>
                  </a:lnTo>
                  <a:lnTo>
                    <a:pt x="808"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17"/>
            <p:cNvSpPr/>
            <p:nvPr/>
          </p:nvSpPr>
          <p:spPr>
            <a:xfrm>
              <a:off x="3686356" y="5895632"/>
              <a:ext cx="355626" cy="192426"/>
            </a:xfrm>
            <a:custGeom>
              <a:avLst/>
              <a:gdLst/>
              <a:ahLst/>
              <a:cxnLst/>
              <a:rect l="l" t="t" r="r" b="b"/>
              <a:pathLst>
                <a:path w="5354" h="2897" extrusionOk="0">
                  <a:moveTo>
                    <a:pt x="5051" y="1"/>
                  </a:moveTo>
                  <a:lnTo>
                    <a:pt x="5017" y="34"/>
                  </a:lnTo>
                  <a:lnTo>
                    <a:pt x="4983" y="34"/>
                  </a:lnTo>
                  <a:lnTo>
                    <a:pt x="4983" y="539"/>
                  </a:lnTo>
                  <a:lnTo>
                    <a:pt x="5017" y="1011"/>
                  </a:lnTo>
                  <a:lnTo>
                    <a:pt x="5152" y="1987"/>
                  </a:lnTo>
                  <a:lnTo>
                    <a:pt x="4546" y="2054"/>
                  </a:lnTo>
                  <a:lnTo>
                    <a:pt x="3973" y="2155"/>
                  </a:lnTo>
                  <a:lnTo>
                    <a:pt x="2829" y="2358"/>
                  </a:lnTo>
                  <a:lnTo>
                    <a:pt x="1684" y="2593"/>
                  </a:lnTo>
                  <a:lnTo>
                    <a:pt x="1112" y="2694"/>
                  </a:lnTo>
                  <a:lnTo>
                    <a:pt x="539" y="2762"/>
                  </a:lnTo>
                  <a:lnTo>
                    <a:pt x="371" y="2256"/>
                  </a:lnTo>
                  <a:lnTo>
                    <a:pt x="270" y="1785"/>
                  </a:lnTo>
                  <a:lnTo>
                    <a:pt x="203" y="1347"/>
                  </a:lnTo>
                  <a:lnTo>
                    <a:pt x="169" y="1145"/>
                  </a:lnTo>
                  <a:lnTo>
                    <a:pt x="102" y="943"/>
                  </a:lnTo>
                  <a:lnTo>
                    <a:pt x="640" y="876"/>
                  </a:lnTo>
                  <a:lnTo>
                    <a:pt x="1179" y="809"/>
                  </a:lnTo>
                  <a:lnTo>
                    <a:pt x="2256" y="573"/>
                  </a:lnTo>
                  <a:lnTo>
                    <a:pt x="3367" y="405"/>
                  </a:lnTo>
                  <a:lnTo>
                    <a:pt x="4041" y="304"/>
                  </a:lnTo>
                  <a:lnTo>
                    <a:pt x="4445" y="236"/>
                  </a:lnTo>
                  <a:lnTo>
                    <a:pt x="4647" y="203"/>
                  </a:lnTo>
                  <a:lnTo>
                    <a:pt x="4748" y="203"/>
                  </a:lnTo>
                  <a:lnTo>
                    <a:pt x="4815" y="236"/>
                  </a:lnTo>
                  <a:lnTo>
                    <a:pt x="4882" y="236"/>
                  </a:lnTo>
                  <a:lnTo>
                    <a:pt x="4916" y="203"/>
                  </a:lnTo>
                  <a:lnTo>
                    <a:pt x="4916" y="135"/>
                  </a:lnTo>
                  <a:lnTo>
                    <a:pt x="4882" y="68"/>
                  </a:lnTo>
                  <a:lnTo>
                    <a:pt x="4849" y="34"/>
                  </a:lnTo>
                  <a:lnTo>
                    <a:pt x="4680" y="34"/>
                  </a:lnTo>
                  <a:lnTo>
                    <a:pt x="3132" y="236"/>
                  </a:lnTo>
                  <a:lnTo>
                    <a:pt x="1549" y="506"/>
                  </a:lnTo>
                  <a:lnTo>
                    <a:pt x="775" y="640"/>
                  </a:lnTo>
                  <a:lnTo>
                    <a:pt x="371" y="741"/>
                  </a:lnTo>
                  <a:lnTo>
                    <a:pt x="1" y="876"/>
                  </a:lnTo>
                  <a:lnTo>
                    <a:pt x="1" y="910"/>
                  </a:lnTo>
                  <a:lnTo>
                    <a:pt x="34" y="943"/>
                  </a:lnTo>
                  <a:lnTo>
                    <a:pt x="1" y="1145"/>
                  </a:lnTo>
                  <a:lnTo>
                    <a:pt x="1" y="1381"/>
                  </a:lnTo>
                  <a:lnTo>
                    <a:pt x="68" y="1819"/>
                  </a:lnTo>
                  <a:lnTo>
                    <a:pt x="203" y="2324"/>
                  </a:lnTo>
                  <a:lnTo>
                    <a:pt x="337" y="2863"/>
                  </a:lnTo>
                  <a:lnTo>
                    <a:pt x="371" y="2896"/>
                  </a:lnTo>
                  <a:lnTo>
                    <a:pt x="1078" y="2896"/>
                  </a:lnTo>
                  <a:lnTo>
                    <a:pt x="1684" y="2829"/>
                  </a:lnTo>
                  <a:lnTo>
                    <a:pt x="2256" y="2728"/>
                  </a:lnTo>
                  <a:lnTo>
                    <a:pt x="2829" y="2593"/>
                  </a:lnTo>
                  <a:lnTo>
                    <a:pt x="4007" y="2358"/>
                  </a:lnTo>
                  <a:lnTo>
                    <a:pt x="4579" y="2256"/>
                  </a:lnTo>
                  <a:lnTo>
                    <a:pt x="5185" y="2189"/>
                  </a:lnTo>
                  <a:lnTo>
                    <a:pt x="5219" y="2223"/>
                  </a:lnTo>
                  <a:lnTo>
                    <a:pt x="5286" y="2223"/>
                  </a:lnTo>
                  <a:lnTo>
                    <a:pt x="5354" y="2189"/>
                  </a:lnTo>
                  <a:lnTo>
                    <a:pt x="5354" y="2122"/>
                  </a:lnTo>
                  <a:lnTo>
                    <a:pt x="5286" y="1078"/>
                  </a:lnTo>
                  <a:lnTo>
                    <a:pt x="5219" y="539"/>
                  </a:lnTo>
                  <a:lnTo>
                    <a:pt x="5118" y="34"/>
                  </a:lnTo>
                  <a:lnTo>
                    <a:pt x="5084"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17"/>
            <p:cNvSpPr/>
            <p:nvPr/>
          </p:nvSpPr>
          <p:spPr>
            <a:xfrm>
              <a:off x="3842913" y="5591484"/>
              <a:ext cx="185651" cy="297506"/>
            </a:xfrm>
            <a:custGeom>
              <a:avLst/>
              <a:gdLst/>
              <a:ahLst/>
              <a:cxnLst/>
              <a:rect l="l" t="t" r="r" b="b"/>
              <a:pathLst>
                <a:path w="2795" h="4479" extrusionOk="0">
                  <a:moveTo>
                    <a:pt x="2054" y="169"/>
                  </a:moveTo>
                  <a:lnTo>
                    <a:pt x="2020" y="405"/>
                  </a:lnTo>
                  <a:lnTo>
                    <a:pt x="2054" y="641"/>
                  </a:lnTo>
                  <a:lnTo>
                    <a:pt x="2121" y="1112"/>
                  </a:lnTo>
                  <a:lnTo>
                    <a:pt x="2222" y="1617"/>
                  </a:lnTo>
                  <a:lnTo>
                    <a:pt x="2290" y="2088"/>
                  </a:lnTo>
                  <a:lnTo>
                    <a:pt x="2424" y="3132"/>
                  </a:lnTo>
                  <a:lnTo>
                    <a:pt x="2525" y="4142"/>
                  </a:lnTo>
                  <a:lnTo>
                    <a:pt x="1953" y="4209"/>
                  </a:lnTo>
                  <a:lnTo>
                    <a:pt x="1650" y="4243"/>
                  </a:lnTo>
                  <a:lnTo>
                    <a:pt x="1515" y="4277"/>
                  </a:lnTo>
                  <a:lnTo>
                    <a:pt x="1347" y="4310"/>
                  </a:lnTo>
                  <a:lnTo>
                    <a:pt x="1313" y="3772"/>
                  </a:lnTo>
                  <a:lnTo>
                    <a:pt x="1212" y="3233"/>
                  </a:lnTo>
                  <a:lnTo>
                    <a:pt x="1010" y="2189"/>
                  </a:lnTo>
                  <a:lnTo>
                    <a:pt x="1044" y="2122"/>
                  </a:lnTo>
                  <a:lnTo>
                    <a:pt x="1010" y="2055"/>
                  </a:lnTo>
                  <a:lnTo>
                    <a:pt x="977" y="2021"/>
                  </a:lnTo>
                  <a:lnTo>
                    <a:pt x="909" y="2021"/>
                  </a:lnTo>
                  <a:lnTo>
                    <a:pt x="472" y="2189"/>
                  </a:lnTo>
                  <a:lnTo>
                    <a:pt x="404" y="1718"/>
                  </a:lnTo>
                  <a:lnTo>
                    <a:pt x="303" y="1247"/>
                  </a:lnTo>
                  <a:lnTo>
                    <a:pt x="236" y="843"/>
                  </a:lnTo>
                  <a:lnTo>
                    <a:pt x="202" y="641"/>
                  </a:lnTo>
                  <a:lnTo>
                    <a:pt x="135" y="439"/>
                  </a:lnTo>
                  <a:lnTo>
                    <a:pt x="606" y="405"/>
                  </a:lnTo>
                  <a:lnTo>
                    <a:pt x="1111" y="338"/>
                  </a:lnTo>
                  <a:lnTo>
                    <a:pt x="2054" y="169"/>
                  </a:lnTo>
                  <a:close/>
                  <a:moveTo>
                    <a:pt x="2020" y="1"/>
                  </a:moveTo>
                  <a:lnTo>
                    <a:pt x="1078" y="136"/>
                  </a:lnTo>
                  <a:lnTo>
                    <a:pt x="606" y="203"/>
                  </a:lnTo>
                  <a:lnTo>
                    <a:pt x="135" y="338"/>
                  </a:lnTo>
                  <a:lnTo>
                    <a:pt x="101" y="371"/>
                  </a:lnTo>
                  <a:lnTo>
                    <a:pt x="68" y="371"/>
                  </a:lnTo>
                  <a:lnTo>
                    <a:pt x="34" y="405"/>
                  </a:lnTo>
                  <a:lnTo>
                    <a:pt x="0" y="607"/>
                  </a:lnTo>
                  <a:lnTo>
                    <a:pt x="0" y="843"/>
                  </a:lnTo>
                  <a:lnTo>
                    <a:pt x="68" y="1280"/>
                  </a:lnTo>
                  <a:lnTo>
                    <a:pt x="169" y="1785"/>
                  </a:lnTo>
                  <a:lnTo>
                    <a:pt x="236" y="2055"/>
                  </a:lnTo>
                  <a:lnTo>
                    <a:pt x="303" y="2290"/>
                  </a:lnTo>
                  <a:lnTo>
                    <a:pt x="337" y="2324"/>
                  </a:lnTo>
                  <a:lnTo>
                    <a:pt x="371" y="2358"/>
                  </a:lnTo>
                  <a:lnTo>
                    <a:pt x="438" y="2324"/>
                  </a:lnTo>
                  <a:lnTo>
                    <a:pt x="472" y="2324"/>
                  </a:lnTo>
                  <a:lnTo>
                    <a:pt x="876" y="2223"/>
                  </a:lnTo>
                  <a:lnTo>
                    <a:pt x="1010" y="3334"/>
                  </a:lnTo>
                  <a:lnTo>
                    <a:pt x="1111" y="3906"/>
                  </a:lnTo>
                  <a:lnTo>
                    <a:pt x="1246" y="4445"/>
                  </a:lnTo>
                  <a:lnTo>
                    <a:pt x="1280" y="4479"/>
                  </a:lnTo>
                  <a:lnTo>
                    <a:pt x="1347" y="4479"/>
                  </a:lnTo>
                  <a:lnTo>
                    <a:pt x="1381" y="4411"/>
                  </a:lnTo>
                  <a:lnTo>
                    <a:pt x="1482" y="4445"/>
                  </a:lnTo>
                  <a:lnTo>
                    <a:pt x="1616" y="4445"/>
                  </a:lnTo>
                  <a:lnTo>
                    <a:pt x="1886" y="4411"/>
                  </a:lnTo>
                  <a:lnTo>
                    <a:pt x="2559" y="4344"/>
                  </a:lnTo>
                  <a:lnTo>
                    <a:pt x="2626" y="4344"/>
                  </a:lnTo>
                  <a:lnTo>
                    <a:pt x="2694" y="4310"/>
                  </a:lnTo>
                  <a:lnTo>
                    <a:pt x="2761" y="4277"/>
                  </a:lnTo>
                  <a:lnTo>
                    <a:pt x="2795" y="4209"/>
                  </a:lnTo>
                  <a:lnTo>
                    <a:pt x="2761" y="4176"/>
                  </a:lnTo>
                  <a:lnTo>
                    <a:pt x="2694" y="4142"/>
                  </a:lnTo>
                  <a:lnTo>
                    <a:pt x="2593" y="3098"/>
                  </a:lnTo>
                  <a:lnTo>
                    <a:pt x="2458" y="2055"/>
                  </a:lnTo>
                  <a:lnTo>
                    <a:pt x="2357" y="1078"/>
                  </a:lnTo>
                  <a:lnTo>
                    <a:pt x="2256" y="573"/>
                  </a:lnTo>
                  <a:lnTo>
                    <a:pt x="2189" y="338"/>
                  </a:lnTo>
                  <a:lnTo>
                    <a:pt x="2088" y="136"/>
                  </a:lnTo>
                  <a:lnTo>
                    <a:pt x="2121" y="68"/>
                  </a:lnTo>
                  <a:lnTo>
                    <a:pt x="2088" y="35"/>
                  </a:lnTo>
                  <a:lnTo>
                    <a:pt x="2054"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17"/>
            <p:cNvSpPr/>
            <p:nvPr/>
          </p:nvSpPr>
          <p:spPr>
            <a:xfrm>
              <a:off x="1725098" y="6217649"/>
              <a:ext cx="199135" cy="161141"/>
            </a:xfrm>
            <a:custGeom>
              <a:avLst/>
              <a:gdLst/>
              <a:ahLst/>
              <a:cxnLst/>
              <a:rect l="l" t="t" r="r" b="b"/>
              <a:pathLst>
                <a:path w="2998" h="2426" extrusionOk="0">
                  <a:moveTo>
                    <a:pt x="2526" y="371"/>
                  </a:moveTo>
                  <a:lnTo>
                    <a:pt x="2526" y="775"/>
                  </a:lnTo>
                  <a:lnTo>
                    <a:pt x="2593" y="1179"/>
                  </a:lnTo>
                  <a:lnTo>
                    <a:pt x="2762" y="1954"/>
                  </a:lnTo>
                  <a:lnTo>
                    <a:pt x="1617" y="2189"/>
                  </a:lnTo>
                  <a:lnTo>
                    <a:pt x="977" y="2257"/>
                  </a:lnTo>
                  <a:lnTo>
                    <a:pt x="573" y="2257"/>
                  </a:lnTo>
                  <a:lnTo>
                    <a:pt x="506" y="1785"/>
                  </a:lnTo>
                  <a:lnTo>
                    <a:pt x="405" y="1314"/>
                  </a:lnTo>
                  <a:lnTo>
                    <a:pt x="337" y="944"/>
                  </a:lnTo>
                  <a:lnTo>
                    <a:pt x="236" y="573"/>
                  </a:lnTo>
                  <a:lnTo>
                    <a:pt x="708" y="540"/>
                  </a:lnTo>
                  <a:lnTo>
                    <a:pt x="1179" y="472"/>
                  </a:lnTo>
                  <a:lnTo>
                    <a:pt x="1852" y="405"/>
                  </a:lnTo>
                  <a:lnTo>
                    <a:pt x="2526" y="371"/>
                  </a:lnTo>
                  <a:close/>
                  <a:moveTo>
                    <a:pt x="2627" y="1"/>
                  </a:moveTo>
                  <a:lnTo>
                    <a:pt x="2593" y="35"/>
                  </a:lnTo>
                  <a:lnTo>
                    <a:pt x="2560" y="68"/>
                  </a:lnTo>
                  <a:lnTo>
                    <a:pt x="2560" y="203"/>
                  </a:lnTo>
                  <a:lnTo>
                    <a:pt x="1953" y="203"/>
                  </a:lnTo>
                  <a:lnTo>
                    <a:pt x="1347" y="270"/>
                  </a:lnTo>
                  <a:lnTo>
                    <a:pt x="775" y="338"/>
                  </a:lnTo>
                  <a:lnTo>
                    <a:pt x="472" y="371"/>
                  </a:lnTo>
                  <a:lnTo>
                    <a:pt x="203" y="439"/>
                  </a:lnTo>
                  <a:lnTo>
                    <a:pt x="169" y="405"/>
                  </a:lnTo>
                  <a:lnTo>
                    <a:pt x="135" y="371"/>
                  </a:lnTo>
                  <a:lnTo>
                    <a:pt x="102" y="371"/>
                  </a:lnTo>
                  <a:lnTo>
                    <a:pt x="34" y="405"/>
                  </a:lnTo>
                  <a:lnTo>
                    <a:pt x="34" y="472"/>
                  </a:lnTo>
                  <a:lnTo>
                    <a:pt x="34" y="506"/>
                  </a:lnTo>
                  <a:lnTo>
                    <a:pt x="1" y="506"/>
                  </a:lnTo>
                  <a:lnTo>
                    <a:pt x="1" y="540"/>
                  </a:lnTo>
                  <a:lnTo>
                    <a:pt x="1" y="573"/>
                  </a:lnTo>
                  <a:lnTo>
                    <a:pt x="34" y="573"/>
                  </a:lnTo>
                  <a:lnTo>
                    <a:pt x="102" y="1011"/>
                  </a:lnTo>
                  <a:lnTo>
                    <a:pt x="203" y="1482"/>
                  </a:lnTo>
                  <a:lnTo>
                    <a:pt x="304" y="1920"/>
                  </a:lnTo>
                  <a:lnTo>
                    <a:pt x="337" y="2156"/>
                  </a:lnTo>
                  <a:lnTo>
                    <a:pt x="438" y="2358"/>
                  </a:lnTo>
                  <a:lnTo>
                    <a:pt x="438" y="2391"/>
                  </a:lnTo>
                  <a:lnTo>
                    <a:pt x="472" y="2425"/>
                  </a:lnTo>
                  <a:lnTo>
                    <a:pt x="539" y="2391"/>
                  </a:lnTo>
                  <a:lnTo>
                    <a:pt x="1145" y="2425"/>
                  </a:lnTo>
                  <a:lnTo>
                    <a:pt x="1718" y="2391"/>
                  </a:lnTo>
                  <a:lnTo>
                    <a:pt x="2290" y="2290"/>
                  </a:lnTo>
                  <a:lnTo>
                    <a:pt x="2863" y="2122"/>
                  </a:lnTo>
                  <a:lnTo>
                    <a:pt x="2896" y="2122"/>
                  </a:lnTo>
                  <a:lnTo>
                    <a:pt x="2964" y="2088"/>
                  </a:lnTo>
                  <a:lnTo>
                    <a:pt x="2997" y="2055"/>
                  </a:lnTo>
                  <a:lnTo>
                    <a:pt x="2997" y="1987"/>
                  </a:lnTo>
                  <a:lnTo>
                    <a:pt x="2896" y="1482"/>
                  </a:lnTo>
                  <a:lnTo>
                    <a:pt x="2795" y="944"/>
                  </a:lnTo>
                  <a:lnTo>
                    <a:pt x="2762" y="506"/>
                  </a:lnTo>
                  <a:lnTo>
                    <a:pt x="2728" y="270"/>
                  </a:lnTo>
                  <a:lnTo>
                    <a:pt x="2694" y="35"/>
                  </a:lnTo>
                  <a:lnTo>
                    <a:pt x="2661"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17"/>
            <p:cNvSpPr/>
            <p:nvPr/>
          </p:nvSpPr>
          <p:spPr>
            <a:xfrm>
              <a:off x="1644594" y="5658571"/>
              <a:ext cx="156624" cy="102955"/>
            </a:xfrm>
            <a:custGeom>
              <a:avLst/>
              <a:gdLst/>
              <a:ahLst/>
              <a:cxnLst/>
              <a:rect l="l" t="t" r="r" b="b"/>
              <a:pathLst>
                <a:path w="2358" h="1550" extrusionOk="0">
                  <a:moveTo>
                    <a:pt x="2054" y="169"/>
                  </a:moveTo>
                  <a:lnTo>
                    <a:pt x="2054" y="270"/>
                  </a:lnTo>
                  <a:lnTo>
                    <a:pt x="2054" y="405"/>
                  </a:lnTo>
                  <a:lnTo>
                    <a:pt x="2088" y="607"/>
                  </a:lnTo>
                  <a:lnTo>
                    <a:pt x="2122" y="876"/>
                  </a:lnTo>
                  <a:lnTo>
                    <a:pt x="2155" y="1112"/>
                  </a:lnTo>
                  <a:lnTo>
                    <a:pt x="1213" y="1247"/>
                  </a:lnTo>
                  <a:lnTo>
                    <a:pt x="708" y="1348"/>
                  </a:lnTo>
                  <a:lnTo>
                    <a:pt x="236" y="1449"/>
                  </a:lnTo>
                  <a:lnTo>
                    <a:pt x="236" y="1449"/>
                  </a:lnTo>
                  <a:lnTo>
                    <a:pt x="270" y="1314"/>
                  </a:lnTo>
                  <a:lnTo>
                    <a:pt x="236" y="1146"/>
                  </a:lnTo>
                  <a:lnTo>
                    <a:pt x="203" y="843"/>
                  </a:lnTo>
                  <a:lnTo>
                    <a:pt x="169" y="607"/>
                  </a:lnTo>
                  <a:lnTo>
                    <a:pt x="135" y="405"/>
                  </a:lnTo>
                  <a:lnTo>
                    <a:pt x="438" y="405"/>
                  </a:lnTo>
                  <a:lnTo>
                    <a:pt x="775" y="338"/>
                  </a:lnTo>
                  <a:lnTo>
                    <a:pt x="1381" y="270"/>
                  </a:lnTo>
                  <a:lnTo>
                    <a:pt x="1650" y="203"/>
                  </a:lnTo>
                  <a:lnTo>
                    <a:pt x="1819" y="169"/>
                  </a:lnTo>
                  <a:lnTo>
                    <a:pt x="1953" y="169"/>
                  </a:lnTo>
                  <a:lnTo>
                    <a:pt x="1987" y="203"/>
                  </a:lnTo>
                  <a:lnTo>
                    <a:pt x="2054" y="169"/>
                  </a:lnTo>
                  <a:close/>
                  <a:moveTo>
                    <a:pt x="1785" y="1"/>
                  </a:moveTo>
                  <a:lnTo>
                    <a:pt x="1549" y="35"/>
                  </a:lnTo>
                  <a:lnTo>
                    <a:pt x="1044" y="136"/>
                  </a:lnTo>
                  <a:lnTo>
                    <a:pt x="573" y="203"/>
                  </a:lnTo>
                  <a:lnTo>
                    <a:pt x="304" y="237"/>
                  </a:lnTo>
                  <a:lnTo>
                    <a:pt x="102" y="304"/>
                  </a:lnTo>
                  <a:lnTo>
                    <a:pt x="68" y="304"/>
                  </a:lnTo>
                  <a:lnTo>
                    <a:pt x="68" y="338"/>
                  </a:lnTo>
                  <a:lnTo>
                    <a:pt x="1" y="371"/>
                  </a:lnTo>
                  <a:lnTo>
                    <a:pt x="34" y="371"/>
                  </a:lnTo>
                  <a:lnTo>
                    <a:pt x="34" y="506"/>
                  </a:lnTo>
                  <a:lnTo>
                    <a:pt x="34" y="607"/>
                  </a:lnTo>
                  <a:lnTo>
                    <a:pt x="68" y="843"/>
                  </a:lnTo>
                  <a:lnTo>
                    <a:pt x="68" y="1179"/>
                  </a:lnTo>
                  <a:lnTo>
                    <a:pt x="102" y="1348"/>
                  </a:lnTo>
                  <a:lnTo>
                    <a:pt x="169" y="1482"/>
                  </a:lnTo>
                  <a:lnTo>
                    <a:pt x="203" y="1516"/>
                  </a:lnTo>
                  <a:lnTo>
                    <a:pt x="203" y="1550"/>
                  </a:lnTo>
                  <a:lnTo>
                    <a:pt x="236" y="1550"/>
                  </a:lnTo>
                  <a:lnTo>
                    <a:pt x="741" y="1516"/>
                  </a:lnTo>
                  <a:lnTo>
                    <a:pt x="1246" y="1449"/>
                  </a:lnTo>
                  <a:lnTo>
                    <a:pt x="2256" y="1247"/>
                  </a:lnTo>
                  <a:lnTo>
                    <a:pt x="2290" y="1280"/>
                  </a:lnTo>
                  <a:lnTo>
                    <a:pt x="2290" y="1247"/>
                  </a:lnTo>
                  <a:lnTo>
                    <a:pt x="2357" y="1213"/>
                  </a:lnTo>
                  <a:lnTo>
                    <a:pt x="2357" y="1179"/>
                  </a:lnTo>
                  <a:lnTo>
                    <a:pt x="2357" y="1112"/>
                  </a:lnTo>
                  <a:lnTo>
                    <a:pt x="2324" y="1078"/>
                  </a:lnTo>
                  <a:lnTo>
                    <a:pt x="2290" y="843"/>
                  </a:lnTo>
                  <a:lnTo>
                    <a:pt x="2223" y="607"/>
                  </a:lnTo>
                  <a:lnTo>
                    <a:pt x="2189" y="304"/>
                  </a:lnTo>
                  <a:lnTo>
                    <a:pt x="2155" y="169"/>
                  </a:lnTo>
                  <a:lnTo>
                    <a:pt x="2088" y="68"/>
                  </a:lnTo>
                  <a:lnTo>
                    <a:pt x="2021" y="35"/>
                  </a:lnTo>
                  <a:lnTo>
                    <a:pt x="1785"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17"/>
            <p:cNvSpPr/>
            <p:nvPr/>
          </p:nvSpPr>
          <p:spPr>
            <a:xfrm>
              <a:off x="3666230" y="6210940"/>
              <a:ext cx="26901" cy="40318"/>
            </a:xfrm>
            <a:custGeom>
              <a:avLst/>
              <a:gdLst/>
              <a:ahLst/>
              <a:cxnLst/>
              <a:rect l="l" t="t" r="r" b="b"/>
              <a:pathLst>
                <a:path w="405" h="607" extrusionOk="0">
                  <a:moveTo>
                    <a:pt x="270" y="1"/>
                  </a:moveTo>
                  <a:lnTo>
                    <a:pt x="203" y="35"/>
                  </a:lnTo>
                  <a:lnTo>
                    <a:pt x="68" y="136"/>
                  </a:lnTo>
                  <a:lnTo>
                    <a:pt x="1" y="237"/>
                  </a:lnTo>
                  <a:lnTo>
                    <a:pt x="1" y="371"/>
                  </a:lnTo>
                  <a:lnTo>
                    <a:pt x="1" y="405"/>
                  </a:lnTo>
                  <a:lnTo>
                    <a:pt x="34" y="439"/>
                  </a:lnTo>
                  <a:lnTo>
                    <a:pt x="68" y="439"/>
                  </a:lnTo>
                  <a:lnTo>
                    <a:pt x="102" y="405"/>
                  </a:lnTo>
                  <a:lnTo>
                    <a:pt x="135" y="472"/>
                  </a:lnTo>
                  <a:lnTo>
                    <a:pt x="270" y="573"/>
                  </a:lnTo>
                  <a:lnTo>
                    <a:pt x="337" y="607"/>
                  </a:lnTo>
                  <a:lnTo>
                    <a:pt x="371" y="573"/>
                  </a:lnTo>
                  <a:lnTo>
                    <a:pt x="405" y="506"/>
                  </a:lnTo>
                  <a:lnTo>
                    <a:pt x="371" y="472"/>
                  </a:lnTo>
                  <a:lnTo>
                    <a:pt x="270" y="371"/>
                  </a:lnTo>
                  <a:lnTo>
                    <a:pt x="169" y="304"/>
                  </a:lnTo>
                  <a:lnTo>
                    <a:pt x="304" y="169"/>
                  </a:lnTo>
                  <a:lnTo>
                    <a:pt x="337" y="102"/>
                  </a:lnTo>
                  <a:lnTo>
                    <a:pt x="337" y="68"/>
                  </a:lnTo>
                  <a:lnTo>
                    <a:pt x="304"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17"/>
            <p:cNvSpPr/>
            <p:nvPr/>
          </p:nvSpPr>
          <p:spPr>
            <a:xfrm>
              <a:off x="1573057" y="5173288"/>
              <a:ext cx="2549428" cy="1442497"/>
            </a:xfrm>
            <a:custGeom>
              <a:avLst/>
              <a:gdLst/>
              <a:ahLst/>
              <a:cxnLst/>
              <a:rect l="l" t="t" r="r" b="b"/>
              <a:pathLst>
                <a:path w="38382" h="21717" extrusionOk="0">
                  <a:moveTo>
                    <a:pt x="36059" y="304"/>
                  </a:moveTo>
                  <a:lnTo>
                    <a:pt x="36227" y="1247"/>
                  </a:lnTo>
                  <a:lnTo>
                    <a:pt x="36395" y="2223"/>
                  </a:lnTo>
                  <a:lnTo>
                    <a:pt x="36766" y="4142"/>
                  </a:lnTo>
                  <a:lnTo>
                    <a:pt x="37136" y="6432"/>
                  </a:lnTo>
                  <a:lnTo>
                    <a:pt x="37439" y="8721"/>
                  </a:lnTo>
                  <a:lnTo>
                    <a:pt x="37709" y="10909"/>
                  </a:lnTo>
                  <a:lnTo>
                    <a:pt x="37944" y="13098"/>
                  </a:lnTo>
                  <a:lnTo>
                    <a:pt x="38012" y="14108"/>
                  </a:lnTo>
                  <a:lnTo>
                    <a:pt x="38079" y="15152"/>
                  </a:lnTo>
                  <a:lnTo>
                    <a:pt x="38113" y="15421"/>
                  </a:lnTo>
                  <a:lnTo>
                    <a:pt x="38079" y="15791"/>
                  </a:lnTo>
                  <a:lnTo>
                    <a:pt x="38045" y="15960"/>
                  </a:lnTo>
                  <a:lnTo>
                    <a:pt x="38012" y="16094"/>
                  </a:lnTo>
                  <a:lnTo>
                    <a:pt x="37911" y="16229"/>
                  </a:lnTo>
                  <a:lnTo>
                    <a:pt x="37742" y="16296"/>
                  </a:lnTo>
                  <a:lnTo>
                    <a:pt x="37574" y="16330"/>
                  </a:lnTo>
                  <a:lnTo>
                    <a:pt x="37439" y="16397"/>
                  </a:lnTo>
                  <a:lnTo>
                    <a:pt x="28685" y="17609"/>
                  </a:lnTo>
                  <a:lnTo>
                    <a:pt x="19932" y="18855"/>
                  </a:lnTo>
                  <a:lnTo>
                    <a:pt x="15488" y="19495"/>
                  </a:lnTo>
                  <a:lnTo>
                    <a:pt x="11043" y="20202"/>
                  </a:lnTo>
                  <a:lnTo>
                    <a:pt x="6633" y="20976"/>
                  </a:lnTo>
                  <a:lnTo>
                    <a:pt x="4276" y="21414"/>
                  </a:lnTo>
                  <a:lnTo>
                    <a:pt x="3805" y="21481"/>
                  </a:lnTo>
                  <a:lnTo>
                    <a:pt x="3333" y="21549"/>
                  </a:lnTo>
                  <a:lnTo>
                    <a:pt x="3098" y="21549"/>
                  </a:lnTo>
                  <a:lnTo>
                    <a:pt x="2862" y="21515"/>
                  </a:lnTo>
                  <a:lnTo>
                    <a:pt x="2626" y="21448"/>
                  </a:lnTo>
                  <a:lnTo>
                    <a:pt x="2424" y="21313"/>
                  </a:lnTo>
                  <a:lnTo>
                    <a:pt x="2054" y="19360"/>
                  </a:lnTo>
                  <a:lnTo>
                    <a:pt x="1751" y="17407"/>
                  </a:lnTo>
                  <a:lnTo>
                    <a:pt x="1448" y="15488"/>
                  </a:lnTo>
                  <a:lnTo>
                    <a:pt x="1179" y="13502"/>
                  </a:lnTo>
                  <a:lnTo>
                    <a:pt x="674" y="9630"/>
                  </a:lnTo>
                  <a:lnTo>
                    <a:pt x="438" y="7745"/>
                  </a:lnTo>
                  <a:lnTo>
                    <a:pt x="303" y="6768"/>
                  </a:lnTo>
                  <a:lnTo>
                    <a:pt x="101" y="5859"/>
                  </a:lnTo>
                  <a:lnTo>
                    <a:pt x="4579" y="5119"/>
                  </a:lnTo>
                  <a:lnTo>
                    <a:pt x="9091" y="4445"/>
                  </a:lnTo>
                  <a:lnTo>
                    <a:pt x="18080" y="3199"/>
                  </a:lnTo>
                  <a:lnTo>
                    <a:pt x="22592" y="2526"/>
                  </a:lnTo>
                  <a:lnTo>
                    <a:pt x="27103" y="1853"/>
                  </a:lnTo>
                  <a:lnTo>
                    <a:pt x="31581" y="1112"/>
                  </a:lnTo>
                  <a:lnTo>
                    <a:pt x="33837" y="708"/>
                  </a:lnTo>
                  <a:lnTo>
                    <a:pt x="36059" y="304"/>
                  </a:lnTo>
                  <a:close/>
                  <a:moveTo>
                    <a:pt x="36092" y="1"/>
                  </a:moveTo>
                  <a:lnTo>
                    <a:pt x="36025" y="35"/>
                  </a:lnTo>
                  <a:lnTo>
                    <a:pt x="36025" y="68"/>
                  </a:lnTo>
                  <a:lnTo>
                    <a:pt x="36025" y="102"/>
                  </a:lnTo>
                  <a:lnTo>
                    <a:pt x="33803" y="540"/>
                  </a:lnTo>
                  <a:lnTo>
                    <a:pt x="31547" y="910"/>
                  </a:lnTo>
                  <a:lnTo>
                    <a:pt x="29291" y="1280"/>
                  </a:lnTo>
                  <a:lnTo>
                    <a:pt x="27069" y="1651"/>
                  </a:lnTo>
                  <a:lnTo>
                    <a:pt x="22558" y="2290"/>
                  </a:lnTo>
                  <a:lnTo>
                    <a:pt x="18046" y="2930"/>
                  </a:lnTo>
                  <a:lnTo>
                    <a:pt x="13535" y="3536"/>
                  </a:lnTo>
                  <a:lnTo>
                    <a:pt x="9023" y="4176"/>
                  </a:lnTo>
                  <a:lnTo>
                    <a:pt x="6768" y="4546"/>
                  </a:lnTo>
                  <a:lnTo>
                    <a:pt x="4545" y="4916"/>
                  </a:lnTo>
                  <a:lnTo>
                    <a:pt x="2290" y="5287"/>
                  </a:lnTo>
                  <a:lnTo>
                    <a:pt x="68" y="5725"/>
                  </a:lnTo>
                  <a:lnTo>
                    <a:pt x="34" y="5725"/>
                  </a:lnTo>
                  <a:lnTo>
                    <a:pt x="0" y="5758"/>
                  </a:lnTo>
                  <a:lnTo>
                    <a:pt x="34" y="5826"/>
                  </a:lnTo>
                  <a:lnTo>
                    <a:pt x="68" y="6768"/>
                  </a:lnTo>
                  <a:lnTo>
                    <a:pt x="169" y="7745"/>
                  </a:lnTo>
                  <a:lnTo>
                    <a:pt x="438" y="9630"/>
                  </a:lnTo>
                  <a:lnTo>
                    <a:pt x="1010" y="13771"/>
                  </a:lnTo>
                  <a:lnTo>
                    <a:pt x="1212" y="15589"/>
                  </a:lnTo>
                  <a:lnTo>
                    <a:pt x="1482" y="17441"/>
                  </a:lnTo>
                  <a:lnTo>
                    <a:pt x="1751" y="19259"/>
                  </a:lnTo>
                  <a:lnTo>
                    <a:pt x="1919" y="20134"/>
                  </a:lnTo>
                  <a:lnTo>
                    <a:pt x="2155" y="21043"/>
                  </a:lnTo>
                  <a:lnTo>
                    <a:pt x="2088" y="21077"/>
                  </a:lnTo>
                  <a:lnTo>
                    <a:pt x="2054" y="21111"/>
                  </a:lnTo>
                  <a:lnTo>
                    <a:pt x="2054" y="21144"/>
                  </a:lnTo>
                  <a:lnTo>
                    <a:pt x="2222" y="21347"/>
                  </a:lnTo>
                  <a:lnTo>
                    <a:pt x="2222" y="21380"/>
                  </a:lnTo>
                  <a:lnTo>
                    <a:pt x="2256" y="21414"/>
                  </a:lnTo>
                  <a:lnTo>
                    <a:pt x="2323" y="21448"/>
                  </a:lnTo>
                  <a:lnTo>
                    <a:pt x="2492" y="21582"/>
                  </a:lnTo>
                  <a:lnTo>
                    <a:pt x="2694" y="21650"/>
                  </a:lnTo>
                  <a:lnTo>
                    <a:pt x="2929" y="21717"/>
                  </a:lnTo>
                  <a:lnTo>
                    <a:pt x="3603" y="21717"/>
                  </a:lnTo>
                  <a:lnTo>
                    <a:pt x="4074" y="21650"/>
                  </a:lnTo>
                  <a:lnTo>
                    <a:pt x="6431" y="21246"/>
                  </a:lnTo>
                  <a:lnTo>
                    <a:pt x="8754" y="20808"/>
                  </a:lnTo>
                  <a:lnTo>
                    <a:pt x="11178" y="20404"/>
                  </a:lnTo>
                  <a:lnTo>
                    <a:pt x="13569" y="20000"/>
                  </a:lnTo>
                  <a:lnTo>
                    <a:pt x="18417" y="19293"/>
                  </a:lnTo>
                  <a:lnTo>
                    <a:pt x="27844" y="17946"/>
                  </a:lnTo>
                  <a:lnTo>
                    <a:pt x="37271" y="16633"/>
                  </a:lnTo>
                  <a:lnTo>
                    <a:pt x="37338" y="16700"/>
                  </a:lnTo>
                  <a:lnTo>
                    <a:pt x="37372" y="16700"/>
                  </a:lnTo>
                  <a:lnTo>
                    <a:pt x="37405" y="16667"/>
                  </a:lnTo>
                  <a:lnTo>
                    <a:pt x="37540" y="16633"/>
                  </a:lnTo>
                  <a:lnTo>
                    <a:pt x="37641" y="16566"/>
                  </a:lnTo>
                  <a:lnTo>
                    <a:pt x="37742" y="16566"/>
                  </a:lnTo>
                  <a:lnTo>
                    <a:pt x="37810" y="16532"/>
                  </a:lnTo>
                  <a:lnTo>
                    <a:pt x="37944" y="16498"/>
                  </a:lnTo>
                  <a:lnTo>
                    <a:pt x="38079" y="16431"/>
                  </a:lnTo>
                  <a:lnTo>
                    <a:pt x="38214" y="16330"/>
                  </a:lnTo>
                  <a:lnTo>
                    <a:pt x="38281" y="16162"/>
                  </a:lnTo>
                  <a:lnTo>
                    <a:pt x="38315" y="15960"/>
                  </a:lnTo>
                  <a:lnTo>
                    <a:pt x="38348" y="15724"/>
                  </a:lnTo>
                  <a:lnTo>
                    <a:pt x="38382" y="15286"/>
                  </a:lnTo>
                  <a:lnTo>
                    <a:pt x="38315" y="14377"/>
                  </a:lnTo>
                  <a:lnTo>
                    <a:pt x="38214" y="13165"/>
                  </a:lnTo>
                  <a:lnTo>
                    <a:pt x="38079" y="11919"/>
                  </a:lnTo>
                  <a:lnTo>
                    <a:pt x="37810" y="9495"/>
                  </a:lnTo>
                  <a:lnTo>
                    <a:pt x="37473" y="7172"/>
                  </a:lnTo>
                  <a:lnTo>
                    <a:pt x="37136" y="4849"/>
                  </a:lnTo>
                  <a:lnTo>
                    <a:pt x="36934" y="3637"/>
                  </a:lnTo>
                  <a:lnTo>
                    <a:pt x="36732" y="2425"/>
                  </a:lnTo>
                  <a:lnTo>
                    <a:pt x="36496" y="1213"/>
                  </a:lnTo>
                  <a:lnTo>
                    <a:pt x="36328" y="641"/>
                  </a:lnTo>
                  <a:lnTo>
                    <a:pt x="36193" y="35"/>
                  </a:lnTo>
                  <a:lnTo>
                    <a:pt x="36126"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17"/>
            <p:cNvSpPr/>
            <p:nvPr/>
          </p:nvSpPr>
          <p:spPr>
            <a:xfrm>
              <a:off x="1655820" y="5757009"/>
              <a:ext cx="154366" cy="167783"/>
            </a:xfrm>
            <a:custGeom>
              <a:avLst/>
              <a:gdLst/>
              <a:ahLst/>
              <a:cxnLst/>
              <a:rect l="l" t="t" r="r" b="b"/>
              <a:pathLst>
                <a:path w="2324" h="2526" extrusionOk="0">
                  <a:moveTo>
                    <a:pt x="1953" y="202"/>
                  </a:moveTo>
                  <a:lnTo>
                    <a:pt x="1953" y="640"/>
                  </a:lnTo>
                  <a:lnTo>
                    <a:pt x="1986" y="1111"/>
                  </a:lnTo>
                  <a:lnTo>
                    <a:pt x="2054" y="1583"/>
                  </a:lnTo>
                  <a:lnTo>
                    <a:pt x="2155" y="2020"/>
                  </a:lnTo>
                  <a:lnTo>
                    <a:pt x="2188" y="2054"/>
                  </a:lnTo>
                  <a:lnTo>
                    <a:pt x="2155" y="2054"/>
                  </a:lnTo>
                  <a:lnTo>
                    <a:pt x="1751" y="2088"/>
                  </a:lnTo>
                  <a:lnTo>
                    <a:pt x="1347" y="2155"/>
                  </a:lnTo>
                  <a:lnTo>
                    <a:pt x="943" y="2189"/>
                  </a:lnTo>
                  <a:lnTo>
                    <a:pt x="505" y="2222"/>
                  </a:lnTo>
                  <a:lnTo>
                    <a:pt x="337" y="1347"/>
                  </a:lnTo>
                  <a:lnTo>
                    <a:pt x="168" y="404"/>
                  </a:lnTo>
                  <a:lnTo>
                    <a:pt x="606" y="404"/>
                  </a:lnTo>
                  <a:lnTo>
                    <a:pt x="1077" y="371"/>
                  </a:lnTo>
                  <a:lnTo>
                    <a:pt x="1953" y="202"/>
                  </a:lnTo>
                  <a:close/>
                  <a:moveTo>
                    <a:pt x="1953" y="0"/>
                  </a:moveTo>
                  <a:lnTo>
                    <a:pt x="1044" y="135"/>
                  </a:lnTo>
                  <a:lnTo>
                    <a:pt x="572" y="202"/>
                  </a:lnTo>
                  <a:lnTo>
                    <a:pt x="101" y="303"/>
                  </a:lnTo>
                  <a:lnTo>
                    <a:pt x="67" y="303"/>
                  </a:lnTo>
                  <a:lnTo>
                    <a:pt x="67" y="371"/>
                  </a:lnTo>
                  <a:lnTo>
                    <a:pt x="34" y="371"/>
                  </a:lnTo>
                  <a:lnTo>
                    <a:pt x="0" y="404"/>
                  </a:lnTo>
                  <a:lnTo>
                    <a:pt x="34" y="943"/>
                  </a:lnTo>
                  <a:lnTo>
                    <a:pt x="135" y="1448"/>
                  </a:lnTo>
                  <a:lnTo>
                    <a:pt x="236" y="1987"/>
                  </a:lnTo>
                  <a:lnTo>
                    <a:pt x="370" y="2458"/>
                  </a:lnTo>
                  <a:lnTo>
                    <a:pt x="404" y="2525"/>
                  </a:lnTo>
                  <a:lnTo>
                    <a:pt x="471" y="2525"/>
                  </a:lnTo>
                  <a:lnTo>
                    <a:pt x="539" y="2492"/>
                  </a:lnTo>
                  <a:lnTo>
                    <a:pt x="572" y="2424"/>
                  </a:lnTo>
                  <a:lnTo>
                    <a:pt x="539" y="2357"/>
                  </a:lnTo>
                  <a:lnTo>
                    <a:pt x="943" y="2391"/>
                  </a:lnTo>
                  <a:lnTo>
                    <a:pt x="1380" y="2357"/>
                  </a:lnTo>
                  <a:lnTo>
                    <a:pt x="1784" y="2290"/>
                  </a:lnTo>
                  <a:lnTo>
                    <a:pt x="2188" y="2189"/>
                  </a:lnTo>
                  <a:lnTo>
                    <a:pt x="2222" y="2121"/>
                  </a:lnTo>
                  <a:lnTo>
                    <a:pt x="2222" y="2088"/>
                  </a:lnTo>
                  <a:lnTo>
                    <a:pt x="2289" y="2054"/>
                  </a:lnTo>
                  <a:lnTo>
                    <a:pt x="2323" y="1987"/>
                  </a:lnTo>
                  <a:lnTo>
                    <a:pt x="2289" y="1549"/>
                  </a:lnTo>
                  <a:lnTo>
                    <a:pt x="2222" y="1078"/>
                  </a:lnTo>
                  <a:lnTo>
                    <a:pt x="2121" y="606"/>
                  </a:lnTo>
                  <a:lnTo>
                    <a:pt x="2054" y="169"/>
                  </a:lnTo>
                  <a:lnTo>
                    <a:pt x="2054" y="101"/>
                  </a:lnTo>
                  <a:lnTo>
                    <a:pt x="2054" y="68"/>
                  </a:lnTo>
                  <a:lnTo>
                    <a:pt x="2020" y="34"/>
                  </a:lnTo>
                  <a:lnTo>
                    <a:pt x="1953"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17"/>
            <p:cNvSpPr/>
            <p:nvPr/>
          </p:nvSpPr>
          <p:spPr>
            <a:xfrm>
              <a:off x="1704972" y="6058899"/>
              <a:ext cx="275122" cy="167783"/>
            </a:xfrm>
            <a:custGeom>
              <a:avLst/>
              <a:gdLst/>
              <a:ahLst/>
              <a:cxnLst/>
              <a:rect l="l" t="t" r="r" b="b"/>
              <a:pathLst>
                <a:path w="4142" h="2526" extrusionOk="0">
                  <a:moveTo>
                    <a:pt x="3738" y="169"/>
                  </a:moveTo>
                  <a:lnTo>
                    <a:pt x="3704" y="337"/>
                  </a:lnTo>
                  <a:lnTo>
                    <a:pt x="3738" y="472"/>
                  </a:lnTo>
                  <a:lnTo>
                    <a:pt x="3772" y="809"/>
                  </a:lnTo>
                  <a:lnTo>
                    <a:pt x="3906" y="1751"/>
                  </a:lnTo>
                  <a:lnTo>
                    <a:pt x="3065" y="1852"/>
                  </a:lnTo>
                  <a:lnTo>
                    <a:pt x="2223" y="1953"/>
                  </a:lnTo>
                  <a:lnTo>
                    <a:pt x="1347" y="2088"/>
                  </a:lnTo>
                  <a:lnTo>
                    <a:pt x="910" y="2189"/>
                  </a:lnTo>
                  <a:lnTo>
                    <a:pt x="674" y="2256"/>
                  </a:lnTo>
                  <a:lnTo>
                    <a:pt x="506" y="2357"/>
                  </a:lnTo>
                  <a:lnTo>
                    <a:pt x="337" y="1381"/>
                  </a:lnTo>
                  <a:lnTo>
                    <a:pt x="270" y="1011"/>
                  </a:lnTo>
                  <a:lnTo>
                    <a:pt x="236" y="809"/>
                  </a:lnTo>
                  <a:lnTo>
                    <a:pt x="169" y="640"/>
                  </a:lnTo>
                  <a:lnTo>
                    <a:pt x="1044" y="472"/>
                  </a:lnTo>
                  <a:lnTo>
                    <a:pt x="1953" y="371"/>
                  </a:lnTo>
                  <a:lnTo>
                    <a:pt x="3738" y="169"/>
                  </a:lnTo>
                  <a:close/>
                  <a:moveTo>
                    <a:pt x="3267" y="1"/>
                  </a:moveTo>
                  <a:lnTo>
                    <a:pt x="2728" y="68"/>
                  </a:lnTo>
                  <a:lnTo>
                    <a:pt x="1684" y="203"/>
                  </a:lnTo>
                  <a:lnTo>
                    <a:pt x="876" y="304"/>
                  </a:lnTo>
                  <a:lnTo>
                    <a:pt x="472" y="405"/>
                  </a:lnTo>
                  <a:lnTo>
                    <a:pt x="270" y="472"/>
                  </a:lnTo>
                  <a:lnTo>
                    <a:pt x="135" y="573"/>
                  </a:lnTo>
                  <a:lnTo>
                    <a:pt x="102" y="506"/>
                  </a:lnTo>
                  <a:lnTo>
                    <a:pt x="68" y="539"/>
                  </a:lnTo>
                  <a:lnTo>
                    <a:pt x="1" y="708"/>
                  </a:lnTo>
                  <a:lnTo>
                    <a:pt x="34" y="910"/>
                  </a:lnTo>
                  <a:lnTo>
                    <a:pt x="102" y="1280"/>
                  </a:lnTo>
                  <a:lnTo>
                    <a:pt x="304" y="2425"/>
                  </a:lnTo>
                  <a:lnTo>
                    <a:pt x="337" y="2492"/>
                  </a:lnTo>
                  <a:lnTo>
                    <a:pt x="405" y="2526"/>
                  </a:lnTo>
                  <a:lnTo>
                    <a:pt x="472" y="2492"/>
                  </a:lnTo>
                  <a:lnTo>
                    <a:pt x="506" y="2425"/>
                  </a:lnTo>
                  <a:lnTo>
                    <a:pt x="506" y="2391"/>
                  </a:lnTo>
                  <a:lnTo>
                    <a:pt x="876" y="2391"/>
                  </a:lnTo>
                  <a:lnTo>
                    <a:pt x="1246" y="2324"/>
                  </a:lnTo>
                  <a:lnTo>
                    <a:pt x="2021" y="2155"/>
                  </a:lnTo>
                  <a:lnTo>
                    <a:pt x="2997" y="2021"/>
                  </a:lnTo>
                  <a:lnTo>
                    <a:pt x="3974" y="1920"/>
                  </a:lnTo>
                  <a:lnTo>
                    <a:pt x="3974" y="1987"/>
                  </a:lnTo>
                  <a:lnTo>
                    <a:pt x="4007" y="2021"/>
                  </a:lnTo>
                  <a:lnTo>
                    <a:pt x="4075" y="2054"/>
                  </a:lnTo>
                  <a:lnTo>
                    <a:pt x="4108" y="2021"/>
                  </a:lnTo>
                  <a:lnTo>
                    <a:pt x="4142" y="1953"/>
                  </a:lnTo>
                  <a:lnTo>
                    <a:pt x="4075" y="1448"/>
                  </a:lnTo>
                  <a:lnTo>
                    <a:pt x="4007" y="910"/>
                  </a:lnTo>
                  <a:lnTo>
                    <a:pt x="3974" y="539"/>
                  </a:lnTo>
                  <a:lnTo>
                    <a:pt x="3940" y="337"/>
                  </a:lnTo>
                  <a:lnTo>
                    <a:pt x="3839" y="135"/>
                  </a:lnTo>
                  <a:lnTo>
                    <a:pt x="3873" y="102"/>
                  </a:lnTo>
                  <a:lnTo>
                    <a:pt x="3873" y="34"/>
                  </a:lnTo>
                  <a:lnTo>
                    <a:pt x="3839"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17"/>
            <p:cNvSpPr/>
            <p:nvPr/>
          </p:nvSpPr>
          <p:spPr>
            <a:xfrm>
              <a:off x="1678138" y="5897891"/>
              <a:ext cx="239387" cy="167783"/>
            </a:xfrm>
            <a:custGeom>
              <a:avLst/>
              <a:gdLst/>
              <a:ahLst/>
              <a:cxnLst/>
              <a:rect l="l" t="t" r="r" b="b"/>
              <a:pathLst>
                <a:path w="3604" h="2526" extrusionOk="0">
                  <a:moveTo>
                    <a:pt x="3199" y="337"/>
                  </a:moveTo>
                  <a:lnTo>
                    <a:pt x="3300" y="1212"/>
                  </a:lnTo>
                  <a:lnTo>
                    <a:pt x="3334" y="1583"/>
                  </a:lnTo>
                  <a:lnTo>
                    <a:pt x="3368" y="1987"/>
                  </a:lnTo>
                  <a:lnTo>
                    <a:pt x="3267" y="1919"/>
                  </a:lnTo>
                  <a:lnTo>
                    <a:pt x="2896" y="1919"/>
                  </a:lnTo>
                  <a:lnTo>
                    <a:pt x="2425" y="2020"/>
                  </a:lnTo>
                  <a:lnTo>
                    <a:pt x="1482" y="2256"/>
                  </a:lnTo>
                  <a:lnTo>
                    <a:pt x="1246" y="2290"/>
                  </a:lnTo>
                  <a:lnTo>
                    <a:pt x="977" y="2290"/>
                  </a:lnTo>
                  <a:lnTo>
                    <a:pt x="708" y="2324"/>
                  </a:lnTo>
                  <a:lnTo>
                    <a:pt x="472" y="2391"/>
                  </a:lnTo>
                  <a:lnTo>
                    <a:pt x="337" y="1919"/>
                  </a:lnTo>
                  <a:lnTo>
                    <a:pt x="236" y="1448"/>
                  </a:lnTo>
                  <a:lnTo>
                    <a:pt x="203" y="1078"/>
                  </a:lnTo>
                  <a:lnTo>
                    <a:pt x="203" y="876"/>
                  </a:lnTo>
                  <a:lnTo>
                    <a:pt x="135" y="707"/>
                  </a:lnTo>
                  <a:lnTo>
                    <a:pt x="169" y="707"/>
                  </a:lnTo>
                  <a:lnTo>
                    <a:pt x="506" y="606"/>
                  </a:lnTo>
                  <a:lnTo>
                    <a:pt x="842" y="539"/>
                  </a:lnTo>
                  <a:lnTo>
                    <a:pt x="1549" y="472"/>
                  </a:lnTo>
                  <a:lnTo>
                    <a:pt x="2357" y="371"/>
                  </a:lnTo>
                  <a:lnTo>
                    <a:pt x="3199" y="337"/>
                  </a:lnTo>
                  <a:close/>
                  <a:moveTo>
                    <a:pt x="3233" y="0"/>
                  </a:moveTo>
                  <a:lnTo>
                    <a:pt x="3165" y="34"/>
                  </a:lnTo>
                  <a:lnTo>
                    <a:pt x="3165" y="101"/>
                  </a:lnTo>
                  <a:lnTo>
                    <a:pt x="3165" y="169"/>
                  </a:lnTo>
                  <a:lnTo>
                    <a:pt x="2458" y="202"/>
                  </a:lnTo>
                  <a:lnTo>
                    <a:pt x="1751" y="270"/>
                  </a:lnTo>
                  <a:lnTo>
                    <a:pt x="943" y="337"/>
                  </a:lnTo>
                  <a:lnTo>
                    <a:pt x="539" y="438"/>
                  </a:lnTo>
                  <a:lnTo>
                    <a:pt x="169" y="539"/>
                  </a:lnTo>
                  <a:lnTo>
                    <a:pt x="135" y="606"/>
                  </a:lnTo>
                  <a:lnTo>
                    <a:pt x="135" y="674"/>
                  </a:lnTo>
                  <a:lnTo>
                    <a:pt x="102" y="606"/>
                  </a:lnTo>
                  <a:lnTo>
                    <a:pt x="68" y="606"/>
                  </a:lnTo>
                  <a:lnTo>
                    <a:pt x="34" y="707"/>
                  </a:lnTo>
                  <a:lnTo>
                    <a:pt x="1" y="808"/>
                  </a:lnTo>
                  <a:lnTo>
                    <a:pt x="1" y="1044"/>
                  </a:lnTo>
                  <a:lnTo>
                    <a:pt x="68" y="1482"/>
                  </a:lnTo>
                  <a:lnTo>
                    <a:pt x="169" y="1987"/>
                  </a:lnTo>
                  <a:lnTo>
                    <a:pt x="304" y="2458"/>
                  </a:lnTo>
                  <a:lnTo>
                    <a:pt x="337" y="2526"/>
                  </a:lnTo>
                  <a:lnTo>
                    <a:pt x="405" y="2526"/>
                  </a:lnTo>
                  <a:lnTo>
                    <a:pt x="472" y="2492"/>
                  </a:lnTo>
                  <a:lnTo>
                    <a:pt x="472" y="2425"/>
                  </a:lnTo>
                  <a:lnTo>
                    <a:pt x="842" y="2492"/>
                  </a:lnTo>
                  <a:lnTo>
                    <a:pt x="1179" y="2458"/>
                  </a:lnTo>
                  <a:lnTo>
                    <a:pt x="1549" y="2425"/>
                  </a:lnTo>
                  <a:lnTo>
                    <a:pt x="1886" y="2357"/>
                  </a:lnTo>
                  <a:lnTo>
                    <a:pt x="2290" y="2256"/>
                  </a:lnTo>
                  <a:lnTo>
                    <a:pt x="2660" y="2189"/>
                  </a:lnTo>
                  <a:lnTo>
                    <a:pt x="3031" y="2155"/>
                  </a:lnTo>
                  <a:lnTo>
                    <a:pt x="3435" y="2155"/>
                  </a:lnTo>
                  <a:lnTo>
                    <a:pt x="3435" y="2189"/>
                  </a:lnTo>
                  <a:lnTo>
                    <a:pt x="3536" y="2189"/>
                  </a:lnTo>
                  <a:lnTo>
                    <a:pt x="3570" y="2121"/>
                  </a:lnTo>
                  <a:lnTo>
                    <a:pt x="3603" y="1886"/>
                  </a:lnTo>
                  <a:lnTo>
                    <a:pt x="3603" y="1650"/>
                  </a:lnTo>
                  <a:lnTo>
                    <a:pt x="3536" y="1179"/>
                  </a:lnTo>
                  <a:lnTo>
                    <a:pt x="3469" y="606"/>
                  </a:lnTo>
                  <a:lnTo>
                    <a:pt x="3334" y="68"/>
                  </a:lnTo>
                  <a:lnTo>
                    <a:pt x="3300"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17"/>
            <p:cNvSpPr/>
            <p:nvPr/>
          </p:nvSpPr>
          <p:spPr>
            <a:xfrm>
              <a:off x="2749333" y="5935884"/>
              <a:ext cx="22451" cy="134240"/>
            </a:xfrm>
            <a:custGeom>
              <a:avLst/>
              <a:gdLst/>
              <a:ahLst/>
              <a:cxnLst/>
              <a:rect l="l" t="t" r="r" b="b"/>
              <a:pathLst>
                <a:path w="338" h="2021" extrusionOk="0">
                  <a:moveTo>
                    <a:pt x="1" y="1"/>
                  </a:moveTo>
                  <a:lnTo>
                    <a:pt x="1" y="34"/>
                  </a:lnTo>
                  <a:lnTo>
                    <a:pt x="1" y="270"/>
                  </a:lnTo>
                  <a:lnTo>
                    <a:pt x="34" y="472"/>
                  </a:lnTo>
                  <a:lnTo>
                    <a:pt x="102" y="943"/>
                  </a:lnTo>
                  <a:lnTo>
                    <a:pt x="135" y="1448"/>
                  </a:lnTo>
                  <a:lnTo>
                    <a:pt x="169" y="1718"/>
                  </a:lnTo>
                  <a:lnTo>
                    <a:pt x="203" y="1954"/>
                  </a:lnTo>
                  <a:lnTo>
                    <a:pt x="236" y="1987"/>
                  </a:lnTo>
                  <a:lnTo>
                    <a:pt x="270" y="2021"/>
                  </a:lnTo>
                  <a:lnTo>
                    <a:pt x="304" y="1987"/>
                  </a:lnTo>
                  <a:lnTo>
                    <a:pt x="337" y="1954"/>
                  </a:lnTo>
                  <a:lnTo>
                    <a:pt x="337" y="1684"/>
                  </a:lnTo>
                  <a:lnTo>
                    <a:pt x="337" y="1448"/>
                  </a:lnTo>
                  <a:lnTo>
                    <a:pt x="270" y="910"/>
                  </a:lnTo>
                  <a:lnTo>
                    <a:pt x="203" y="472"/>
                  </a:lnTo>
                  <a:lnTo>
                    <a:pt x="169" y="236"/>
                  </a:lnTo>
                  <a:lnTo>
                    <a:pt x="102"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17"/>
            <p:cNvSpPr/>
            <p:nvPr/>
          </p:nvSpPr>
          <p:spPr>
            <a:xfrm>
              <a:off x="3216748" y="5689922"/>
              <a:ext cx="147657" cy="147657"/>
            </a:xfrm>
            <a:custGeom>
              <a:avLst/>
              <a:gdLst/>
              <a:ahLst/>
              <a:cxnLst/>
              <a:rect l="l" t="t" r="r" b="b"/>
              <a:pathLst>
                <a:path w="2223" h="2223" extrusionOk="0">
                  <a:moveTo>
                    <a:pt x="1818" y="0"/>
                  </a:moveTo>
                  <a:lnTo>
                    <a:pt x="1313" y="68"/>
                  </a:lnTo>
                  <a:lnTo>
                    <a:pt x="808" y="135"/>
                  </a:lnTo>
                  <a:lnTo>
                    <a:pt x="404" y="169"/>
                  </a:lnTo>
                  <a:lnTo>
                    <a:pt x="202" y="202"/>
                  </a:lnTo>
                  <a:lnTo>
                    <a:pt x="0" y="270"/>
                  </a:lnTo>
                  <a:lnTo>
                    <a:pt x="0" y="303"/>
                  </a:lnTo>
                  <a:lnTo>
                    <a:pt x="169" y="371"/>
                  </a:lnTo>
                  <a:lnTo>
                    <a:pt x="337" y="404"/>
                  </a:lnTo>
                  <a:lnTo>
                    <a:pt x="707" y="337"/>
                  </a:lnTo>
                  <a:lnTo>
                    <a:pt x="1246" y="270"/>
                  </a:lnTo>
                  <a:lnTo>
                    <a:pt x="1785" y="202"/>
                  </a:lnTo>
                  <a:lnTo>
                    <a:pt x="1785" y="371"/>
                  </a:lnTo>
                  <a:lnTo>
                    <a:pt x="1785" y="539"/>
                  </a:lnTo>
                  <a:lnTo>
                    <a:pt x="1852" y="909"/>
                  </a:lnTo>
                  <a:lnTo>
                    <a:pt x="1919" y="1381"/>
                  </a:lnTo>
                  <a:lnTo>
                    <a:pt x="1953" y="1616"/>
                  </a:lnTo>
                  <a:lnTo>
                    <a:pt x="2020" y="1818"/>
                  </a:lnTo>
                  <a:lnTo>
                    <a:pt x="1044" y="1953"/>
                  </a:lnTo>
                  <a:lnTo>
                    <a:pt x="674" y="1987"/>
                  </a:lnTo>
                  <a:lnTo>
                    <a:pt x="505" y="2020"/>
                  </a:lnTo>
                  <a:lnTo>
                    <a:pt x="371" y="2121"/>
                  </a:lnTo>
                  <a:lnTo>
                    <a:pt x="539" y="2189"/>
                  </a:lnTo>
                  <a:lnTo>
                    <a:pt x="707" y="2222"/>
                  </a:lnTo>
                  <a:lnTo>
                    <a:pt x="1078" y="2155"/>
                  </a:lnTo>
                  <a:lnTo>
                    <a:pt x="2121" y="2020"/>
                  </a:lnTo>
                  <a:lnTo>
                    <a:pt x="2189" y="1987"/>
                  </a:lnTo>
                  <a:lnTo>
                    <a:pt x="2222" y="1953"/>
                  </a:lnTo>
                  <a:lnTo>
                    <a:pt x="2222" y="1886"/>
                  </a:lnTo>
                  <a:lnTo>
                    <a:pt x="2189" y="1852"/>
                  </a:lnTo>
                  <a:lnTo>
                    <a:pt x="2155" y="1616"/>
                  </a:lnTo>
                  <a:lnTo>
                    <a:pt x="2121" y="1347"/>
                  </a:lnTo>
                  <a:lnTo>
                    <a:pt x="2054" y="876"/>
                  </a:lnTo>
                  <a:lnTo>
                    <a:pt x="1987" y="505"/>
                  </a:lnTo>
                  <a:lnTo>
                    <a:pt x="1953" y="337"/>
                  </a:lnTo>
                  <a:lnTo>
                    <a:pt x="1886" y="135"/>
                  </a:lnTo>
                  <a:lnTo>
                    <a:pt x="1919" y="101"/>
                  </a:lnTo>
                  <a:lnTo>
                    <a:pt x="1919"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17"/>
            <p:cNvSpPr/>
            <p:nvPr/>
          </p:nvSpPr>
          <p:spPr>
            <a:xfrm>
              <a:off x="3418009" y="5721207"/>
              <a:ext cx="49285" cy="42577"/>
            </a:xfrm>
            <a:custGeom>
              <a:avLst/>
              <a:gdLst/>
              <a:ahLst/>
              <a:cxnLst/>
              <a:rect l="l" t="t" r="r" b="b"/>
              <a:pathLst>
                <a:path w="742" h="641" extrusionOk="0">
                  <a:moveTo>
                    <a:pt x="606" y="135"/>
                  </a:moveTo>
                  <a:lnTo>
                    <a:pt x="539" y="236"/>
                  </a:lnTo>
                  <a:lnTo>
                    <a:pt x="438" y="304"/>
                  </a:lnTo>
                  <a:lnTo>
                    <a:pt x="337" y="337"/>
                  </a:lnTo>
                  <a:lnTo>
                    <a:pt x="202" y="337"/>
                  </a:lnTo>
                  <a:lnTo>
                    <a:pt x="202" y="203"/>
                  </a:lnTo>
                  <a:lnTo>
                    <a:pt x="404" y="135"/>
                  </a:lnTo>
                  <a:close/>
                  <a:moveTo>
                    <a:pt x="371" y="1"/>
                  </a:moveTo>
                  <a:lnTo>
                    <a:pt x="270" y="34"/>
                  </a:lnTo>
                  <a:lnTo>
                    <a:pt x="169" y="102"/>
                  </a:lnTo>
                  <a:lnTo>
                    <a:pt x="135" y="68"/>
                  </a:lnTo>
                  <a:lnTo>
                    <a:pt x="101" y="102"/>
                  </a:lnTo>
                  <a:lnTo>
                    <a:pt x="68" y="102"/>
                  </a:lnTo>
                  <a:lnTo>
                    <a:pt x="68" y="337"/>
                  </a:lnTo>
                  <a:lnTo>
                    <a:pt x="0" y="371"/>
                  </a:lnTo>
                  <a:lnTo>
                    <a:pt x="0" y="405"/>
                  </a:lnTo>
                  <a:lnTo>
                    <a:pt x="0" y="472"/>
                  </a:lnTo>
                  <a:lnTo>
                    <a:pt x="68" y="506"/>
                  </a:lnTo>
                  <a:lnTo>
                    <a:pt x="101" y="573"/>
                  </a:lnTo>
                  <a:lnTo>
                    <a:pt x="135" y="607"/>
                  </a:lnTo>
                  <a:lnTo>
                    <a:pt x="169" y="640"/>
                  </a:lnTo>
                  <a:lnTo>
                    <a:pt x="236" y="607"/>
                  </a:lnTo>
                  <a:lnTo>
                    <a:pt x="236" y="573"/>
                  </a:lnTo>
                  <a:lnTo>
                    <a:pt x="236" y="539"/>
                  </a:lnTo>
                  <a:lnTo>
                    <a:pt x="236" y="506"/>
                  </a:lnTo>
                  <a:lnTo>
                    <a:pt x="438" y="472"/>
                  </a:lnTo>
                  <a:lnTo>
                    <a:pt x="573" y="405"/>
                  </a:lnTo>
                  <a:lnTo>
                    <a:pt x="640" y="337"/>
                  </a:lnTo>
                  <a:lnTo>
                    <a:pt x="707" y="270"/>
                  </a:lnTo>
                  <a:lnTo>
                    <a:pt x="741" y="203"/>
                  </a:lnTo>
                  <a:lnTo>
                    <a:pt x="741" y="102"/>
                  </a:lnTo>
                  <a:lnTo>
                    <a:pt x="741" y="68"/>
                  </a:lnTo>
                  <a:lnTo>
                    <a:pt x="707"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17"/>
            <p:cNvSpPr/>
            <p:nvPr/>
          </p:nvSpPr>
          <p:spPr>
            <a:xfrm>
              <a:off x="3549924" y="5815128"/>
              <a:ext cx="24709" cy="134240"/>
            </a:xfrm>
            <a:custGeom>
              <a:avLst/>
              <a:gdLst/>
              <a:ahLst/>
              <a:cxnLst/>
              <a:rect l="l" t="t" r="r" b="b"/>
              <a:pathLst>
                <a:path w="372" h="2021" extrusionOk="0">
                  <a:moveTo>
                    <a:pt x="35" y="1"/>
                  </a:moveTo>
                  <a:lnTo>
                    <a:pt x="1" y="34"/>
                  </a:lnTo>
                  <a:lnTo>
                    <a:pt x="1" y="68"/>
                  </a:lnTo>
                  <a:lnTo>
                    <a:pt x="1" y="270"/>
                  </a:lnTo>
                  <a:lnTo>
                    <a:pt x="35" y="506"/>
                  </a:lnTo>
                  <a:lnTo>
                    <a:pt x="102" y="943"/>
                  </a:lnTo>
                  <a:lnTo>
                    <a:pt x="136" y="1482"/>
                  </a:lnTo>
                  <a:lnTo>
                    <a:pt x="169" y="1718"/>
                  </a:lnTo>
                  <a:lnTo>
                    <a:pt x="203" y="1987"/>
                  </a:lnTo>
                  <a:lnTo>
                    <a:pt x="237" y="2021"/>
                  </a:lnTo>
                  <a:lnTo>
                    <a:pt x="304" y="2021"/>
                  </a:lnTo>
                  <a:lnTo>
                    <a:pt x="338" y="1987"/>
                  </a:lnTo>
                  <a:lnTo>
                    <a:pt x="371" y="1718"/>
                  </a:lnTo>
                  <a:lnTo>
                    <a:pt x="338" y="1448"/>
                  </a:lnTo>
                  <a:lnTo>
                    <a:pt x="270" y="910"/>
                  </a:lnTo>
                  <a:lnTo>
                    <a:pt x="203" y="472"/>
                  </a:lnTo>
                  <a:lnTo>
                    <a:pt x="169" y="236"/>
                  </a:lnTo>
                  <a:lnTo>
                    <a:pt x="102"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17"/>
            <p:cNvSpPr/>
            <p:nvPr/>
          </p:nvSpPr>
          <p:spPr>
            <a:xfrm>
              <a:off x="3368790" y="5665279"/>
              <a:ext cx="156624" cy="147724"/>
            </a:xfrm>
            <a:custGeom>
              <a:avLst/>
              <a:gdLst/>
              <a:ahLst/>
              <a:cxnLst/>
              <a:rect l="l" t="t" r="r" b="b"/>
              <a:pathLst>
                <a:path w="2358" h="2224" extrusionOk="0">
                  <a:moveTo>
                    <a:pt x="1852" y="1"/>
                  </a:moveTo>
                  <a:lnTo>
                    <a:pt x="1684" y="35"/>
                  </a:lnTo>
                  <a:lnTo>
                    <a:pt x="1347" y="102"/>
                  </a:lnTo>
                  <a:lnTo>
                    <a:pt x="708" y="169"/>
                  </a:lnTo>
                  <a:lnTo>
                    <a:pt x="405" y="237"/>
                  </a:lnTo>
                  <a:lnTo>
                    <a:pt x="135" y="304"/>
                  </a:lnTo>
                  <a:lnTo>
                    <a:pt x="102" y="237"/>
                  </a:lnTo>
                  <a:lnTo>
                    <a:pt x="68" y="203"/>
                  </a:lnTo>
                  <a:lnTo>
                    <a:pt x="1" y="237"/>
                  </a:lnTo>
                  <a:lnTo>
                    <a:pt x="1" y="472"/>
                  </a:lnTo>
                  <a:lnTo>
                    <a:pt x="1" y="708"/>
                  </a:lnTo>
                  <a:lnTo>
                    <a:pt x="68" y="1146"/>
                  </a:lnTo>
                  <a:lnTo>
                    <a:pt x="135" y="1684"/>
                  </a:lnTo>
                  <a:lnTo>
                    <a:pt x="203" y="1920"/>
                  </a:lnTo>
                  <a:lnTo>
                    <a:pt x="304" y="2189"/>
                  </a:lnTo>
                  <a:lnTo>
                    <a:pt x="337" y="2223"/>
                  </a:lnTo>
                  <a:lnTo>
                    <a:pt x="371" y="2223"/>
                  </a:lnTo>
                  <a:lnTo>
                    <a:pt x="405" y="2189"/>
                  </a:lnTo>
                  <a:lnTo>
                    <a:pt x="438" y="2156"/>
                  </a:lnTo>
                  <a:lnTo>
                    <a:pt x="405" y="1886"/>
                  </a:lnTo>
                  <a:lnTo>
                    <a:pt x="337" y="1617"/>
                  </a:lnTo>
                  <a:lnTo>
                    <a:pt x="236" y="1112"/>
                  </a:lnTo>
                  <a:lnTo>
                    <a:pt x="203" y="742"/>
                  </a:lnTo>
                  <a:lnTo>
                    <a:pt x="135" y="405"/>
                  </a:lnTo>
                  <a:lnTo>
                    <a:pt x="539" y="371"/>
                  </a:lnTo>
                  <a:lnTo>
                    <a:pt x="943" y="338"/>
                  </a:lnTo>
                  <a:lnTo>
                    <a:pt x="1852" y="169"/>
                  </a:lnTo>
                  <a:lnTo>
                    <a:pt x="1886" y="203"/>
                  </a:lnTo>
                  <a:lnTo>
                    <a:pt x="1987" y="203"/>
                  </a:lnTo>
                  <a:lnTo>
                    <a:pt x="1987" y="472"/>
                  </a:lnTo>
                  <a:lnTo>
                    <a:pt x="2021" y="775"/>
                  </a:lnTo>
                  <a:lnTo>
                    <a:pt x="2155" y="1785"/>
                  </a:lnTo>
                  <a:lnTo>
                    <a:pt x="1953" y="1785"/>
                  </a:lnTo>
                  <a:lnTo>
                    <a:pt x="1751" y="1819"/>
                  </a:lnTo>
                  <a:lnTo>
                    <a:pt x="1347" y="1886"/>
                  </a:lnTo>
                  <a:lnTo>
                    <a:pt x="842" y="1954"/>
                  </a:lnTo>
                  <a:lnTo>
                    <a:pt x="607" y="2021"/>
                  </a:lnTo>
                  <a:lnTo>
                    <a:pt x="506" y="2055"/>
                  </a:lnTo>
                  <a:lnTo>
                    <a:pt x="438" y="2156"/>
                  </a:lnTo>
                  <a:lnTo>
                    <a:pt x="506" y="2189"/>
                  </a:lnTo>
                  <a:lnTo>
                    <a:pt x="607" y="2223"/>
                  </a:lnTo>
                  <a:lnTo>
                    <a:pt x="842" y="2223"/>
                  </a:lnTo>
                  <a:lnTo>
                    <a:pt x="1246" y="2122"/>
                  </a:lnTo>
                  <a:lnTo>
                    <a:pt x="1718" y="2088"/>
                  </a:lnTo>
                  <a:lnTo>
                    <a:pt x="1987" y="2021"/>
                  </a:lnTo>
                  <a:lnTo>
                    <a:pt x="2189" y="1954"/>
                  </a:lnTo>
                  <a:lnTo>
                    <a:pt x="2256" y="1987"/>
                  </a:lnTo>
                  <a:lnTo>
                    <a:pt x="2290" y="1987"/>
                  </a:lnTo>
                  <a:lnTo>
                    <a:pt x="2358" y="1954"/>
                  </a:lnTo>
                  <a:lnTo>
                    <a:pt x="2358" y="1886"/>
                  </a:lnTo>
                  <a:lnTo>
                    <a:pt x="2189" y="876"/>
                  </a:lnTo>
                  <a:lnTo>
                    <a:pt x="2155" y="439"/>
                  </a:lnTo>
                  <a:lnTo>
                    <a:pt x="2122" y="237"/>
                  </a:lnTo>
                  <a:lnTo>
                    <a:pt x="2054" y="35"/>
                  </a:lnTo>
                  <a:lnTo>
                    <a:pt x="2021" y="35"/>
                  </a:lnTo>
                  <a:lnTo>
                    <a:pt x="2021" y="68"/>
                  </a:lnTo>
                  <a:lnTo>
                    <a:pt x="1987" y="68"/>
                  </a:lnTo>
                  <a:lnTo>
                    <a:pt x="1920" y="35"/>
                  </a:lnTo>
                  <a:lnTo>
                    <a:pt x="1852"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17"/>
            <p:cNvSpPr/>
            <p:nvPr/>
          </p:nvSpPr>
          <p:spPr>
            <a:xfrm>
              <a:off x="3422459" y="5815128"/>
              <a:ext cx="138757" cy="154366"/>
            </a:xfrm>
            <a:custGeom>
              <a:avLst/>
              <a:gdLst/>
              <a:ahLst/>
              <a:cxnLst/>
              <a:rect l="l" t="t" r="r" b="b"/>
              <a:pathLst>
                <a:path w="2089" h="2324" extrusionOk="0">
                  <a:moveTo>
                    <a:pt x="1718" y="1"/>
                  </a:moveTo>
                  <a:lnTo>
                    <a:pt x="1516" y="34"/>
                  </a:lnTo>
                  <a:lnTo>
                    <a:pt x="1112" y="135"/>
                  </a:lnTo>
                  <a:lnTo>
                    <a:pt x="573" y="203"/>
                  </a:lnTo>
                  <a:lnTo>
                    <a:pt x="68" y="304"/>
                  </a:lnTo>
                  <a:lnTo>
                    <a:pt x="1" y="304"/>
                  </a:lnTo>
                  <a:lnTo>
                    <a:pt x="1" y="371"/>
                  </a:lnTo>
                  <a:lnTo>
                    <a:pt x="1" y="405"/>
                  </a:lnTo>
                  <a:lnTo>
                    <a:pt x="34" y="472"/>
                  </a:lnTo>
                  <a:lnTo>
                    <a:pt x="34" y="640"/>
                  </a:lnTo>
                  <a:lnTo>
                    <a:pt x="68" y="842"/>
                  </a:lnTo>
                  <a:lnTo>
                    <a:pt x="135" y="1213"/>
                  </a:lnTo>
                  <a:lnTo>
                    <a:pt x="169" y="1684"/>
                  </a:lnTo>
                  <a:lnTo>
                    <a:pt x="203" y="1920"/>
                  </a:lnTo>
                  <a:lnTo>
                    <a:pt x="270" y="2155"/>
                  </a:lnTo>
                  <a:lnTo>
                    <a:pt x="270" y="2223"/>
                  </a:lnTo>
                  <a:lnTo>
                    <a:pt x="270" y="2256"/>
                  </a:lnTo>
                  <a:lnTo>
                    <a:pt x="304" y="2290"/>
                  </a:lnTo>
                  <a:lnTo>
                    <a:pt x="371" y="2324"/>
                  </a:lnTo>
                  <a:lnTo>
                    <a:pt x="1415" y="2122"/>
                  </a:lnTo>
                  <a:lnTo>
                    <a:pt x="1785" y="2088"/>
                  </a:lnTo>
                  <a:lnTo>
                    <a:pt x="1954" y="2021"/>
                  </a:lnTo>
                  <a:lnTo>
                    <a:pt x="2088" y="1920"/>
                  </a:lnTo>
                  <a:lnTo>
                    <a:pt x="1920" y="1852"/>
                  </a:lnTo>
                  <a:lnTo>
                    <a:pt x="1752" y="1852"/>
                  </a:lnTo>
                  <a:lnTo>
                    <a:pt x="1415" y="1920"/>
                  </a:lnTo>
                  <a:lnTo>
                    <a:pt x="438" y="2088"/>
                  </a:lnTo>
                  <a:lnTo>
                    <a:pt x="405" y="1852"/>
                  </a:lnTo>
                  <a:lnTo>
                    <a:pt x="371" y="1650"/>
                  </a:lnTo>
                  <a:lnTo>
                    <a:pt x="304" y="1179"/>
                  </a:lnTo>
                  <a:lnTo>
                    <a:pt x="270" y="809"/>
                  </a:lnTo>
                  <a:lnTo>
                    <a:pt x="236" y="640"/>
                  </a:lnTo>
                  <a:lnTo>
                    <a:pt x="169" y="472"/>
                  </a:lnTo>
                  <a:lnTo>
                    <a:pt x="708" y="405"/>
                  </a:lnTo>
                  <a:lnTo>
                    <a:pt x="1246" y="304"/>
                  </a:lnTo>
                  <a:lnTo>
                    <a:pt x="1617" y="236"/>
                  </a:lnTo>
                  <a:lnTo>
                    <a:pt x="1785" y="169"/>
                  </a:lnTo>
                  <a:lnTo>
                    <a:pt x="1886" y="68"/>
                  </a:lnTo>
                  <a:lnTo>
                    <a:pt x="1886"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17"/>
            <p:cNvSpPr/>
            <p:nvPr/>
          </p:nvSpPr>
          <p:spPr>
            <a:xfrm>
              <a:off x="3212232" y="6025356"/>
              <a:ext cx="29159" cy="131982"/>
            </a:xfrm>
            <a:custGeom>
              <a:avLst/>
              <a:gdLst/>
              <a:ahLst/>
              <a:cxnLst/>
              <a:rect l="l" t="t" r="r" b="b"/>
              <a:pathLst>
                <a:path w="439" h="1987" extrusionOk="0">
                  <a:moveTo>
                    <a:pt x="1" y="0"/>
                  </a:moveTo>
                  <a:lnTo>
                    <a:pt x="1" y="34"/>
                  </a:lnTo>
                  <a:lnTo>
                    <a:pt x="1" y="270"/>
                  </a:lnTo>
                  <a:lnTo>
                    <a:pt x="1" y="472"/>
                  </a:lnTo>
                  <a:lnTo>
                    <a:pt x="68" y="943"/>
                  </a:lnTo>
                  <a:lnTo>
                    <a:pt x="169" y="1448"/>
                  </a:lnTo>
                  <a:lnTo>
                    <a:pt x="237" y="1718"/>
                  </a:lnTo>
                  <a:lnTo>
                    <a:pt x="304" y="1953"/>
                  </a:lnTo>
                  <a:lnTo>
                    <a:pt x="338" y="1987"/>
                  </a:lnTo>
                  <a:lnTo>
                    <a:pt x="405" y="1987"/>
                  </a:lnTo>
                  <a:lnTo>
                    <a:pt x="439" y="1953"/>
                  </a:lnTo>
                  <a:lnTo>
                    <a:pt x="439" y="1920"/>
                  </a:lnTo>
                  <a:lnTo>
                    <a:pt x="405" y="1650"/>
                  </a:lnTo>
                  <a:lnTo>
                    <a:pt x="371" y="1415"/>
                  </a:lnTo>
                  <a:lnTo>
                    <a:pt x="270" y="910"/>
                  </a:lnTo>
                  <a:lnTo>
                    <a:pt x="169" y="472"/>
                  </a:lnTo>
                  <a:lnTo>
                    <a:pt x="136" y="236"/>
                  </a:lnTo>
                  <a:lnTo>
                    <a:pt x="68"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17"/>
            <p:cNvSpPr/>
            <p:nvPr/>
          </p:nvSpPr>
          <p:spPr>
            <a:xfrm>
              <a:off x="3236875" y="6161787"/>
              <a:ext cx="156624" cy="26901"/>
            </a:xfrm>
            <a:custGeom>
              <a:avLst/>
              <a:gdLst/>
              <a:ahLst/>
              <a:cxnLst/>
              <a:rect l="l" t="t" r="r" b="b"/>
              <a:pathLst>
                <a:path w="2358" h="405" extrusionOk="0">
                  <a:moveTo>
                    <a:pt x="2054" y="0"/>
                  </a:moveTo>
                  <a:lnTo>
                    <a:pt x="1751" y="34"/>
                  </a:lnTo>
                  <a:lnTo>
                    <a:pt x="1212" y="101"/>
                  </a:lnTo>
                  <a:lnTo>
                    <a:pt x="573" y="135"/>
                  </a:lnTo>
                  <a:lnTo>
                    <a:pt x="270" y="202"/>
                  </a:lnTo>
                  <a:lnTo>
                    <a:pt x="101" y="236"/>
                  </a:lnTo>
                  <a:lnTo>
                    <a:pt x="0" y="303"/>
                  </a:lnTo>
                  <a:lnTo>
                    <a:pt x="0" y="337"/>
                  </a:lnTo>
                  <a:lnTo>
                    <a:pt x="101" y="371"/>
                  </a:lnTo>
                  <a:lnTo>
                    <a:pt x="236" y="404"/>
                  </a:lnTo>
                  <a:lnTo>
                    <a:pt x="505" y="371"/>
                  </a:lnTo>
                  <a:lnTo>
                    <a:pt x="1044" y="303"/>
                  </a:lnTo>
                  <a:lnTo>
                    <a:pt x="1717" y="236"/>
                  </a:lnTo>
                  <a:lnTo>
                    <a:pt x="2020" y="202"/>
                  </a:lnTo>
                  <a:lnTo>
                    <a:pt x="2323" y="101"/>
                  </a:lnTo>
                  <a:lnTo>
                    <a:pt x="2357" y="68"/>
                  </a:lnTo>
                  <a:lnTo>
                    <a:pt x="2323" y="34"/>
                  </a:lnTo>
                  <a:lnTo>
                    <a:pt x="2054"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17"/>
            <p:cNvSpPr/>
            <p:nvPr/>
          </p:nvSpPr>
          <p:spPr>
            <a:xfrm>
              <a:off x="3010972" y="5651862"/>
              <a:ext cx="29159" cy="44835"/>
            </a:xfrm>
            <a:custGeom>
              <a:avLst/>
              <a:gdLst/>
              <a:ahLst/>
              <a:cxnLst/>
              <a:rect l="l" t="t" r="r" b="b"/>
              <a:pathLst>
                <a:path w="439" h="675" extrusionOk="0">
                  <a:moveTo>
                    <a:pt x="270" y="169"/>
                  </a:moveTo>
                  <a:lnTo>
                    <a:pt x="270" y="270"/>
                  </a:lnTo>
                  <a:lnTo>
                    <a:pt x="270" y="338"/>
                  </a:lnTo>
                  <a:lnTo>
                    <a:pt x="203" y="304"/>
                  </a:lnTo>
                  <a:lnTo>
                    <a:pt x="169" y="237"/>
                  </a:lnTo>
                  <a:lnTo>
                    <a:pt x="169" y="203"/>
                  </a:lnTo>
                  <a:lnTo>
                    <a:pt x="203" y="169"/>
                  </a:lnTo>
                  <a:close/>
                  <a:moveTo>
                    <a:pt x="203" y="1"/>
                  </a:moveTo>
                  <a:lnTo>
                    <a:pt x="136" y="35"/>
                  </a:lnTo>
                  <a:lnTo>
                    <a:pt x="68" y="68"/>
                  </a:lnTo>
                  <a:lnTo>
                    <a:pt x="1" y="169"/>
                  </a:lnTo>
                  <a:lnTo>
                    <a:pt x="1" y="237"/>
                  </a:lnTo>
                  <a:lnTo>
                    <a:pt x="35" y="338"/>
                  </a:lnTo>
                  <a:lnTo>
                    <a:pt x="102" y="371"/>
                  </a:lnTo>
                  <a:lnTo>
                    <a:pt x="169" y="439"/>
                  </a:lnTo>
                  <a:lnTo>
                    <a:pt x="68" y="506"/>
                  </a:lnTo>
                  <a:lnTo>
                    <a:pt x="68" y="573"/>
                  </a:lnTo>
                  <a:lnTo>
                    <a:pt x="68" y="607"/>
                  </a:lnTo>
                  <a:lnTo>
                    <a:pt x="136" y="674"/>
                  </a:lnTo>
                  <a:lnTo>
                    <a:pt x="304" y="674"/>
                  </a:lnTo>
                  <a:lnTo>
                    <a:pt x="371" y="641"/>
                  </a:lnTo>
                  <a:lnTo>
                    <a:pt x="439" y="607"/>
                  </a:lnTo>
                  <a:lnTo>
                    <a:pt x="439" y="540"/>
                  </a:lnTo>
                  <a:lnTo>
                    <a:pt x="439" y="472"/>
                  </a:lnTo>
                  <a:lnTo>
                    <a:pt x="405" y="405"/>
                  </a:lnTo>
                  <a:lnTo>
                    <a:pt x="439" y="371"/>
                  </a:lnTo>
                  <a:lnTo>
                    <a:pt x="439" y="338"/>
                  </a:lnTo>
                  <a:lnTo>
                    <a:pt x="371" y="304"/>
                  </a:lnTo>
                  <a:lnTo>
                    <a:pt x="405" y="237"/>
                  </a:lnTo>
                  <a:lnTo>
                    <a:pt x="405" y="169"/>
                  </a:lnTo>
                  <a:lnTo>
                    <a:pt x="371" y="68"/>
                  </a:lnTo>
                  <a:lnTo>
                    <a:pt x="304"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17"/>
            <p:cNvSpPr/>
            <p:nvPr/>
          </p:nvSpPr>
          <p:spPr>
            <a:xfrm>
              <a:off x="3257001" y="6038773"/>
              <a:ext cx="51477" cy="29159"/>
            </a:xfrm>
            <a:custGeom>
              <a:avLst/>
              <a:gdLst/>
              <a:ahLst/>
              <a:cxnLst/>
              <a:rect l="l" t="t" r="r" b="b"/>
              <a:pathLst>
                <a:path w="775" h="439" extrusionOk="0">
                  <a:moveTo>
                    <a:pt x="573" y="0"/>
                  </a:moveTo>
                  <a:lnTo>
                    <a:pt x="438" y="34"/>
                  </a:lnTo>
                  <a:lnTo>
                    <a:pt x="303" y="101"/>
                  </a:lnTo>
                  <a:lnTo>
                    <a:pt x="34" y="270"/>
                  </a:lnTo>
                  <a:lnTo>
                    <a:pt x="0" y="304"/>
                  </a:lnTo>
                  <a:lnTo>
                    <a:pt x="0" y="371"/>
                  </a:lnTo>
                  <a:lnTo>
                    <a:pt x="34" y="405"/>
                  </a:lnTo>
                  <a:lnTo>
                    <a:pt x="68" y="438"/>
                  </a:lnTo>
                  <a:lnTo>
                    <a:pt x="674" y="438"/>
                  </a:lnTo>
                  <a:lnTo>
                    <a:pt x="741" y="405"/>
                  </a:lnTo>
                  <a:lnTo>
                    <a:pt x="775" y="337"/>
                  </a:lnTo>
                  <a:lnTo>
                    <a:pt x="741" y="270"/>
                  </a:lnTo>
                  <a:lnTo>
                    <a:pt x="674" y="236"/>
                  </a:lnTo>
                  <a:lnTo>
                    <a:pt x="404" y="236"/>
                  </a:lnTo>
                  <a:lnTo>
                    <a:pt x="539" y="169"/>
                  </a:lnTo>
                  <a:lnTo>
                    <a:pt x="606" y="68"/>
                  </a:lnTo>
                  <a:lnTo>
                    <a:pt x="640"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17"/>
            <p:cNvSpPr/>
            <p:nvPr/>
          </p:nvSpPr>
          <p:spPr>
            <a:xfrm>
              <a:off x="2939435" y="5591484"/>
              <a:ext cx="31351" cy="132048"/>
            </a:xfrm>
            <a:custGeom>
              <a:avLst/>
              <a:gdLst/>
              <a:ahLst/>
              <a:cxnLst/>
              <a:rect l="l" t="t" r="r" b="b"/>
              <a:pathLst>
                <a:path w="472" h="1988" extrusionOk="0">
                  <a:moveTo>
                    <a:pt x="34" y="1"/>
                  </a:moveTo>
                  <a:lnTo>
                    <a:pt x="0" y="35"/>
                  </a:lnTo>
                  <a:lnTo>
                    <a:pt x="0" y="237"/>
                  </a:lnTo>
                  <a:lnTo>
                    <a:pt x="34" y="472"/>
                  </a:lnTo>
                  <a:lnTo>
                    <a:pt x="101" y="910"/>
                  </a:lnTo>
                  <a:lnTo>
                    <a:pt x="169" y="1449"/>
                  </a:lnTo>
                  <a:lnTo>
                    <a:pt x="236" y="1718"/>
                  </a:lnTo>
                  <a:lnTo>
                    <a:pt x="337" y="1954"/>
                  </a:lnTo>
                  <a:lnTo>
                    <a:pt x="371" y="1987"/>
                  </a:lnTo>
                  <a:lnTo>
                    <a:pt x="404" y="1987"/>
                  </a:lnTo>
                  <a:lnTo>
                    <a:pt x="438" y="1954"/>
                  </a:lnTo>
                  <a:lnTo>
                    <a:pt x="472" y="1920"/>
                  </a:lnTo>
                  <a:lnTo>
                    <a:pt x="438" y="1651"/>
                  </a:lnTo>
                  <a:lnTo>
                    <a:pt x="404" y="1415"/>
                  </a:lnTo>
                  <a:lnTo>
                    <a:pt x="270" y="910"/>
                  </a:lnTo>
                  <a:lnTo>
                    <a:pt x="202" y="439"/>
                  </a:lnTo>
                  <a:lnTo>
                    <a:pt x="169" y="237"/>
                  </a:lnTo>
                  <a:lnTo>
                    <a:pt x="101"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17"/>
            <p:cNvSpPr/>
            <p:nvPr/>
          </p:nvSpPr>
          <p:spPr>
            <a:xfrm>
              <a:off x="3111602" y="5772618"/>
              <a:ext cx="13484" cy="40385"/>
            </a:xfrm>
            <a:custGeom>
              <a:avLst/>
              <a:gdLst/>
              <a:ahLst/>
              <a:cxnLst/>
              <a:rect l="l" t="t" r="r" b="b"/>
              <a:pathLst>
                <a:path w="203" h="608" extrusionOk="0">
                  <a:moveTo>
                    <a:pt x="68" y="1"/>
                  </a:moveTo>
                  <a:lnTo>
                    <a:pt x="35" y="35"/>
                  </a:lnTo>
                  <a:lnTo>
                    <a:pt x="1" y="169"/>
                  </a:lnTo>
                  <a:lnTo>
                    <a:pt x="1" y="304"/>
                  </a:lnTo>
                  <a:lnTo>
                    <a:pt x="35" y="540"/>
                  </a:lnTo>
                  <a:lnTo>
                    <a:pt x="68" y="573"/>
                  </a:lnTo>
                  <a:lnTo>
                    <a:pt x="102" y="607"/>
                  </a:lnTo>
                  <a:lnTo>
                    <a:pt x="169" y="573"/>
                  </a:lnTo>
                  <a:lnTo>
                    <a:pt x="203" y="540"/>
                  </a:lnTo>
                  <a:lnTo>
                    <a:pt x="203" y="506"/>
                  </a:lnTo>
                  <a:lnTo>
                    <a:pt x="169" y="270"/>
                  </a:lnTo>
                  <a:lnTo>
                    <a:pt x="169" y="35"/>
                  </a:lnTo>
                  <a:lnTo>
                    <a:pt x="136"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17"/>
            <p:cNvSpPr/>
            <p:nvPr/>
          </p:nvSpPr>
          <p:spPr>
            <a:xfrm>
              <a:off x="3098184" y="5549040"/>
              <a:ext cx="156624" cy="145399"/>
            </a:xfrm>
            <a:custGeom>
              <a:avLst/>
              <a:gdLst/>
              <a:ahLst/>
              <a:cxnLst/>
              <a:rect l="l" t="t" r="r" b="b"/>
              <a:pathLst>
                <a:path w="2358" h="2189" extrusionOk="0">
                  <a:moveTo>
                    <a:pt x="1684" y="0"/>
                  </a:moveTo>
                  <a:lnTo>
                    <a:pt x="1348" y="68"/>
                  </a:lnTo>
                  <a:lnTo>
                    <a:pt x="742" y="135"/>
                  </a:lnTo>
                  <a:lnTo>
                    <a:pt x="439" y="202"/>
                  </a:lnTo>
                  <a:lnTo>
                    <a:pt x="136" y="270"/>
                  </a:lnTo>
                  <a:lnTo>
                    <a:pt x="102" y="202"/>
                  </a:lnTo>
                  <a:lnTo>
                    <a:pt x="68" y="169"/>
                  </a:lnTo>
                  <a:lnTo>
                    <a:pt x="35" y="236"/>
                  </a:lnTo>
                  <a:lnTo>
                    <a:pt x="1" y="438"/>
                  </a:lnTo>
                  <a:lnTo>
                    <a:pt x="1" y="674"/>
                  </a:lnTo>
                  <a:lnTo>
                    <a:pt x="68" y="1111"/>
                  </a:lnTo>
                  <a:lnTo>
                    <a:pt x="136" y="1650"/>
                  </a:lnTo>
                  <a:lnTo>
                    <a:pt x="203" y="1919"/>
                  </a:lnTo>
                  <a:lnTo>
                    <a:pt x="304" y="2155"/>
                  </a:lnTo>
                  <a:lnTo>
                    <a:pt x="338" y="2189"/>
                  </a:lnTo>
                  <a:lnTo>
                    <a:pt x="371" y="2189"/>
                  </a:lnTo>
                  <a:lnTo>
                    <a:pt x="439" y="2155"/>
                  </a:lnTo>
                  <a:lnTo>
                    <a:pt x="439" y="2121"/>
                  </a:lnTo>
                  <a:lnTo>
                    <a:pt x="405" y="1852"/>
                  </a:lnTo>
                  <a:lnTo>
                    <a:pt x="371" y="1616"/>
                  </a:lnTo>
                  <a:lnTo>
                    <a:pt x="270" y="1111"/>
                  </a:lnTo>
                  <a:lnTo>
                    <a:pt x="203" y="741"/>
                  </a:lnTo>
                  <a:lnTo>
                    <a:pt x="136" y="371"/>
                  </a:lnTo>
                  <a:lnTo>
                    <a:pt x="540" y="337"/>
                  </a:lnTo>
                  <a:lnTo>
                    <a:pt x="944" y="303"/>
                  </a:lnTo>
                  <a:lnTo>
                    <a:pt x="1886" y="135"/>
                  </a:lnTo>
                  <a:lnTo>
                    <a:pt x="1920" y="169"/>
                  </a:lnTo>
                  <a:lnTo>
                    <a:pt x="1954" y="202"/>
                  </a:lnTo>
                  <a:lnTo>
                    <a:pt x="1987" y="169"/>
                  </a:lnTo>
                  <a:lnTo>
                    <a:pt x="1987" y="472"/>
                  </a:lnTo>
                  <a:lnTo>
                    <a:pt x="2021" y="741"/>
                  </a:lnTo>
                  <a:lnTo>
                    <a:pt x="2156" y="1751"/>
                  </a:lnTo>
                  <a:lnTo>
                    <a:pt x="1954" y="1751"/>
                  </a:lnTo>
                  <a:lnTo>
                    <a:pt x="1752" y="1785"/>
                  </a:lnTo>
                  <a:lnTo>
                    <a:pt x="1348" y="1886"/>
                  </a:lnTo>
                  <a:lnTo>
                    <a:pt x="876" y="1919"/>
                  </a:lnTo>
                  <a:lnTo>
                    <a:pt x="607" y="1987"/>
                  </a:lnTo>
                  <a:lnTo>
                    <a:pt x="506" y="2054"/>
                  </a:lnTo>
                  <a:lnTo>
                    <a:pt x="439" y="2121"/>
                  </a:lnTo>
                  <a:lnTo>
                    <a:pt x="540" y="2155"/>
                  </a:lnTo>
                  <a:lnTo>
                    <a:pt x="641" y="2189"/>
                  </a:lnTo>
                  <a:lnTo>
                    <a:pt x="843" y="2189"/>
                  </a:lnTo>
                  <a:lnTo>
                    <a:pt x="1247" y="2088"/>
                  </a:lnTo>
                  <a:lnTo>
                    <a:pt x="1752" y="2054"/>
                  </a:lnTo>
                  <a:lnTo>
                    <a:pt x="1987" y="2020"/>
                  </a:lnTo>
                  <a:lnTo>
                    <a:pt x="2189" y="1953"/>
                  </a:lnTo>
                  <a:lnTo>
                    <a:pt x="2324" y="1953"/>
                  </a:lnTo>
                  <a:lnTo>
                    <a:pt x="2358" y="1919"/>
                  </a:lnTo>
                  <a:lnTo>
                    <a:pt x="2358" y="1886"/>
                  </a:lnTo>
                  <a:lnTo>
                    <a:pt x="2223" y="876"/>
                  </a:lnTo>
                  <a:lnTo>
                    <a:pt x="2156" y="438"/>
                  </a:lnTo>
                  <a:lnTo>
                    <a:pt x="2122" y="202"/>
                  </a:lnTo>
                  <a:lnTo>
                    <a:pt x="2055" y="0"/>
                  </a:lnTo>
                  <a:lnTo>
                    <a:pt x="2021" y="0"/>
                  </a:lnTo>
                  <a:lnTo>
                    <a:pt x="2021" y="34"/>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17"/>
            <p:cNvSpPr/>
            <p:nvPr/>
          </p:nvSpPr>
          <p:spPr>
            <a:xfrm>
              <a:off x="3263709" y="5748042"/>
              <a:ext cx="42577" cy="44769"/>
            </a:xfrm>
            <a:custGeom>
              <a:avLst/>
              <a:gdLst/>
              <a:ahLst/>
              <a:cxnLst/>
              <a:rect l="l" t="t" r="r" b="b"/>
              <a:pathLst>
                <a:path w="641" h="674" extrusionOk="0">
                  <a:moveTo>
                    <a:pt x="236" y="169"/>
                  </a:moveTo>
                  <a:lnTo>
                    <a:pt x="270" y="203"/>
                  </a:lnTo>
                  <a:lnTo>
                    <a:pt x="438" y="203"/>
                  </a:lnTo>
                  <a:lnTo>
                    <a:pt x="472" y="337"/>
                  </a:lnTo>
                  <a:lnTo>
                    <a:pt x="472" y="405"/>
                  </a:lnTo>
                  <a:lnTo>
                    <a:pt x="438" y="472"/>
                  </a:lnTo>
                  <a:lnTo>
                    <a:pt x="371" y="506"/>
                  </a:lnTo>
                  <a:lnTo>
                    <a:pt x="337" y="506"/>
                  </a:lnTo>
                  <a:lnTo>
                    <a:pt x="202" y="472"/>
                  </a:lnTo>
                  <a:lnTo>
                    <a:pt x="169" y="438"/>
                  </a:lnTo>
                  <a:lnTo>
                    <a:pt x="135" y="371"/>
                  </a:lnTo>
                  <a:lnTo>
                    <a:pt x="169" y="236"/>
                  </a:lnTo>
                  <a:lnTo>
                    <a:pt x="236" y="169"/>
                  </a:lnTo>
                  <a:close/>
                  <a:moveTo>
                    <a:pt x="202" y="1"/>
                  </a:moveTo>
                  <a:lnTo>
                    <a:pt x="101" y="68"/>
                  </a:lnTo>
                  <a:lnTo>
                    <a:pt x="34" y="169"/>
                  </a:lnTo>
                  <a:lnTo>
                    <a:pt x="0" y="304"/>
                  </a:lnTo>
                  <a:lnTo>
                    <a:pt x="0" y="405"/>
                  </a:lnTo>
                  <a:lnTo>
                    <a:pt x="34" y="539"/>
                  </a:lnTo>
                  <a:lnTo>
                    <a:pt x="135" y="640"/>
                  </a:lnTo>
                  <a:lnTo>
                    <a:pt x="236" y="674"/>
                  </a:lnTo>
                  <a:lnTo>
                    <a:pt x="337" y="674"/>
                  </a:lnTo>
                  <a:lnTo>
                    <a:pt x="472" y="640"/>
                  </a:lnTo>
                  <a:lnTo>
                    <a:pt x="539" y="573"/>
                  </a:lnTo>
                  <a:lnTo>
                    <a:pt x="606" y="472"/>
                  </a:lnTo>
                  <a:lnTo>
                    <a:pt x="640" y="304"/>
                  </a:lnTo>
                  <a:lnTo>
                    <a:pt x="606" y="169"/>
                  </a:lnTo>
                  <a:lnTo>
                    <a:pt x="539" y="68"/>
                  </a:lnTo>
                  <a:lnTo>
                    <a:pt x="472"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17"/>
            <p:cNvSpPr/>
            <p:nvPr/>
          </p:nvSpPr>
          <p:spPr>
            <a:xfrm>
              <a:off x="3169788" y="5627286"/>
              <a:ext cx="35802" cy="38060"/>
            </a:xfrm>
            <a:custGeom>
              <a:avLst/>
              <a:gdLst/>
              <a:ahLst/>
              <a:cxnLst/>
              <a:rect l="l" t="t" r="r" b="b"/>
              <a:pathLst>
                <a:path w="539" h="573" extrusionOk="0">
                  <a:moveTo>
                    <a:pt x="236" y="1"/>
                  </a:moveTo>
                  <a:lnTo>
                    <a:pt x="135" y="34"/>
                  </a:lnTo>
                  <a:lnTo>
                    <a:pt x="68" y="68"/>
                  </a:lnTo>
                  <a:lnTo>
                    <a:pt x="34" y="135"/>
                  </a:lnTo>
                  <a:lnTo>
                    <a:pt x="0" y="203"/>
                  </a:lnTo>
                  <a:lnTo>
                    <a:pt x="0" y="270"/>
                  </a:lnTo>
                  <a:lnTo>
                    <a:pt x="34" y="337"/>
                  </a:lnTo>
                  <a:lnTo>
                    <a:pt x="101" y="371"/>
                  </a:lnTo>
                  <a:lnTo>
                    <a:pt x="270" y="371"/>
                  </a:lnTo>
                  <a:lnTo>
                    <a:pt x="404" y="337"/>
                  </a:lnTo>
                  <a:lnTo>
                    <a:pt x="404" y="337"/>
                  </a:lnTo>
                  <a:lnTo>
                    <a:pt x="371" y="405"/>
                  </a:lnTo>
                  <a:lnTo>
                    <a:pt x="371" y="472"/>
                  </a:lnTo>
                  <a:lnTo>
                    <a:pt x="404" y="539"/>
                  </a:lnTo>
                  <a:lnTo>
                    <a:pt x="438" y="573"/>
                  </a:lnTo>
                  <a:lnTo>
                    <a:pt x="472" y="573"/>
                  </a:lnTo>
                  <a:lnTo>
                    <a:pt x="505" y="506"/>
                  </a:lnTo>
                  <a:lnTo>
                    <a:pt x="539" y="405"/>
                  </a:lnTo>
                  <a:lnTo>
                    <a:pt x="539" y="203"/>
                  </a:lnTo>
                  <a:lnTo>
                    <a:pt x="505" y="169"/>
                  </a:lnTo>
                  <a:lnTo>
                    <a:pt x="472" y="135"/>
                  </a:lnTo>
                  <a:lnTo>
                    <a:pt x="404" y="169"/>
                  </a:lnTo>
                  <a:lnTo>
                    <a:pt x="303" y="236"/>
                  </a:lnTo>
                  <a:lnTo>
                    <a:pt x="135" y="236"/>
                  </a:lnTo>
                  <a:lnTo>
                    <a:pt x="135" y="169"/>
                  </a:lnTo>
                  <a:lnTo>
                    <a:pt x="169" y="135"/>
                  </a:lnTo>
                  <a:lnTo>
                    <a:pt x="270" y="102"/>
                  </a:lnTo>
                  <a:lnTo>
                    <a:pt x="438" y="102"/>
                  </a:lnTo>
                  <a:lnTo>
                    <a:pt x="438" y="135"/>
                  </a:lnTo>
                  <a:lnTo>
                    <a:pt x="505" y="135"/>
                  </a:lnTo>
                  <a:lnTo>
                    <a:pt x="505" y="102"/>
                  </a:lnTo>
                  <a:lnTo>
                    <a:pt x="438"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17"/>
            <p:cNvSpPr/>
            <p:nvPr/>
          </p:nvSpPr>
          <p:spPr>
            <a:xfrm>
              <a:off x="2941693" y="5795002"/>
              <a:ext cx="47027" cy="40318"/>
            </a:xfrm>
            <a:custGeom>
              <a:avLst/>
              <a:gdLst/>
              <a:ahLst/>
              <a:cxnLst/>
              <a:rect l="l" t="t" r="r" b="b"/>
              <a:pathLst>
                <a:path w="708" h="607" extrusionOk="0">
                  <a:moveTo>
                    <a:pt x="539" y="1"/>
                  </a:moveTo>
                  <a:lnTo>
                    <a:pt x="505" y="34"/>
                  </a:lnTo>
                  <a:lnTo>
                    <a:pt x="505" y="102"/>
                  </a:lnTo>
                  <a:lnTo>
                    <a:pt x="539" y="203"/>
                  </a:lnTo>
                  <a:lnTo>
                    <a:pt x="505" y="337"/>
                  </a:lnTo>
                  <a:lnTo>
                    <a:pt x="438" y="405"/>
                  </a:lnTo>
                  <a:lnTo>
                    <a:pt x="337" y="472"/>
                  </a:lnTo>
                  <a:lnTo>
                    <a:pt x="269" y="472"/>
                  </a:lnTo>
                  <a:lnTo>
                    <a:pt x="236" y="438"/>
                  </a:lnTo>
                  <a:lnTo>
                    <a:pt x="168" y="337"/>
                  </a:lnTo>
                  <a:lnTo>
                    <a:pt x="168" y="270"/>
                  </a:lnTo>
                  <a:lnTo>
                    <a:pt x="202" y="169"/>
                  </a:lnTo>
                  <a:lnTo>
                    <a:pt x="202" y="135"/>
                  </a:lnTo>
                  <a:lnTo>
                    <a:pt x="168" y="102"/>
                  </a:lnTo>
                  <a:lnTo>
                    <a:pt x="67" y="135"/>
                  </a:lnTo>
                  <a:lnTo>
                    <a:pt x="34" y="203"/>
                  </a:lnTo>
                  <a:lnTo>
                    <a:pt x="0" y="304"/>
                  </a:lnTo>
                  <a:lnTo>
                    <a:pt x="0" y="371"/>
                  </a:lnTo>
                  <a:lnTo>
                    <a:pt x="34" y="472"/>
                  </a:lnTo>
                  <a:lnTo>
                    <a:pt x="101" y="539"/>
                  </a:lnTo>
                  <a:lnTo>
                    <a:pt x="168" y="607"/>
                  </a:lnTo>
                  <a:lnTo>
                    <a:pt x="404" y="607"/>
                  </a:lnTo>
                  <a:lnTo>
                    <a:pt x="505" y="573"/>
                  </a:lnTo>
                  <a:lnTo>
                    <a:pt x="572" y="506"/>
                  </a:lnTo>
                  <a:lnTo>
                    <a:pt x="640" y="438"/>
                  </a:lnTo>
                  <a:lnTo>
                    <a:pt x="674" y="337"/>
                  </a:lnTo>
                  <a:lnTo>
                    <a:pt x="707" y="203"/>
                  </a:lnTo>
                  <a:lnTo>
                    <a:pt x="674" y="102"/>
                  </a:lnTo>
                  <a:lnTo>
                    <a:pt x="640"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17"/>
            <p:cNvSpPr/>
            <p:nvPr/>
          </p:nvSpPr>
          <p:spPr>
            <a:xfrm>
              <a:off x="3051224" y="5710048"/>
              <a:ext cx="154366" cy="152108"/>
            </a:xfrm>
            <a:custGeom>
              <a:avLst/>
              <a:gdLst/>
              <a:ahLst/>
              <a:cxnLst/>
              <a:rect l="l" t="t" r="r" b="b"/>
              <a:pathLst>
                <a:path w="2324" h="2290" extrusionOk="0">
                  <a:moveTo>
                    <a:pt x="1954" y="0"/>
                  </a:moveTo>
                  <a:lnTo>
                    <a:pt x="1954" y="34"/>
                  </a:lnTo>
                  <a:lnTo>
                    <a:pt x="1954" y="101"/>
                  </a:lnTo>
                  <a:lnTo>
                    <a:pt x="1449" y="135"/>
                  </a:lnTo>
                  <a:lnTo>
                    <a:pt x="944" y="169"/>
                  </a:lnTo>
                  <a:lnTo>
                    <a:pt x="506" y="202"/>
                  </a:lnTo>
                  <a:lnTo>
                    <a:pt x="270" y="236"/>
                  </a:lnTo>
                  <a:lnTo>
                    <a:pt x="169" y="303"/>
                  </a:lnTo>
                  <a:lnTo>
                    <a:pt x="102" y="371"/>
                  </a:lnTo>
                  <a:lnTo>
                    <a:pt x="270" y="404"/>
                  </a:lnTo>
                  <a:lnTo>
                    <a:pt x="439" y="404"/>
                  </a:lnTo>
                  <a:lnTo>
                    <a:pt x="809" y="371"/>
                  </a:lnTo>
                  <a:lnTo>
                    <a:pt x="1381" y="337"/>
                  </a:lnTo>
                  <a:lnTo>
                    <a:pt x="1954" y="303"/>
                  </a:lnTo>
                  <a:lnTo>
                    <a:pt x="1987" y="606"/>
                  </a:lnTo>
                  <a:lnTo>
                    <a:pt x="2021" y="943"/>
                  </a:lnTo>
                  <a:lnTo>
                    <a:pt x="2088" y="1381"/>
                  </a:lnTo>
                  <a:lnTo>
                    <a:pt x="2122" y="1583"/>
                  </a:lnTo>
                  <a:lnTo>
                    <a:pt x="2156" y="1818"/>
                  </a:lnTo>
                  <a:lnTo>
                    <a:pt x="1247" y="1919"/>
                  </a:lnTo>
                  <a:lnTo>
                    <a:pt x="809" y="1987"/>
                  </a:lnTo>
                  <a:lnTo>
                    <a:pt x="405" y="2121"/>
                  </a:lnTo>
                  <a:lnTo>
                    <a:pt x="304" y="1684"/>
                  </a:lnTo>
                  <a:lnTo>
                    <a:pt x="237" y="1246"/>
                  </a:lnTo>
                  <a:lnTo>
                    <a:pt x="203" y="808"/>
                  </a:lnTo>
                  <a:lnTo>
                    <a:pt x="169" y="573"/>
                  </a:lnTo>
                  <a:lnTo>
                    <a:pt x="68" y="371"/>
                  </a:lnTo>
                  <a:lnTo>
                    <a:pt x="1" y="505"/>
                  </a:lnTo>
                  <a:lnTo>
                    <a:pt x="1" y="640"/>
                  </a:lnTo>
                  <a:lnTo>
                    <a:pt x="1" y="977"/>
                  </a:lnTo>
                  <a:lnTo>
                    <a:pt x="102" y="1583"/>
                  </a:lnTo>
                  <a:lnTo>
                    <a:pt x="102" y="1785"/>
                  </a:lnTo>
                  <a:lnTo>
                    <a:pt x="136" y="1987"/>
                  </a:lnTo>
                  <a:lnTo>
                    <a:pt x="169" y="2088"/>
                  </a:lnTo>
                  <a:lnTo>
                    <a:pt x="203" y="2189"/>
                  </a:lnTo>
                  <a:lnTo>
                    <a:pt x="270" y="2256"/>
                  </a:lnTo>
                  <a:lnTo>
                    <a:pt x="371" y="2290"/>
                  </a:lnTo>
                  <a:lnTo>
                    <a:pt x="405" y="2290"/>
                  </a:lnTo>
                  <a:lnTo>
                    <a:pt x="405" y="2256"/>
                  </a:lnTo>
                  <a:lnTo>
                    <a:pt x="405" y="2222"/>
                  </a:lnTo>
                  <a:lnTo>
                    <a:pt x="843" y="2222"/>
                  </a:lnTo>
                  <a:lnTo>
                    <a:pt x="1314" y="2155"/>
                  </a:lnTo>
                  <a:lnTo>
                    <a:pt x="2189" y="1987"/>
                  </a:lnTo>
                  <a:lnTo>
                    <a:pt x="2290" y="1987"/>
                  </a:lnTo>
                  <a:lnTo>
                    <a:pt x="2324" y="1953"/>
                  </a:lnTo>
                  <a:lnTo>
                    <a:pt x="2324" y="1717"/>
                  </a:lnTo>
                  <a:lnTo>
                    <a:pt x="2290" y="1515"/>
                  </a:lnTo>
                  <a:lnTo>
                    <a:pt x="2223" y="1078"/>
                  </a:lnTo>
                  <a:lnTo>
                    <a:pt x="2156" y="539"/>
                  </a:lnTo>
                  <a:lnTo>
                    <a:pt x="2088" y="270"/>
                  </a:lnTo>
                  <a:lnTo>
                    <a:pt x="2021"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17"/>
            <p:cNvSpPr/>
            <p:nvPr/>
          </p:nvSpPr>
          <p:spPr>
            <a:xfrm>
              <a:off x="2946143" y="6110310"/>
              <a:ext cx="47027" cy="38127"/>
            </a:xfrm>
            <a:custGeom>
              <a:avLst/>
              <a:gdLst/>
              <a:ahLst/>
              <a:cxnLst/>
              <a:rect l="l" t="t" r="r" b="b"/>
              <a:pathLst>
                <a:path w="708" h="574" extrusionOk="0">
                  <a:moveTo>
                    <a:pt x="505" y="1"/>
                  </a:moveTo>
                  <a:lnTo>
                    <a:pt x="472" y="35"/>
                  </a:lnTo>
                  <a:lnTo>
                    <a:pt x="438" y="102"/>
                  </a:lnTo>
                  <a:lnTo>
                    <a:pt x="438" y="203"/>
                  </a:lnTo>
                  <a:lnTo>
                    <a:pt x="505" y="338"/>
                  </a:lnTo>
                  <a:lnTo>
                    <a:pt x="539" y="371"/>
                  </a:lnTo>
                  <a:lnTo>
                    <a:pt x="505" y="371"/>
                  </a:lnTo>
                  <a:lnTo>
                    <a:pt x="472" y="338"/>
                  </a:lnTo>
                  <a:lnTo>
                    <a:pt x="404" y="270"/>
                  </a:lnTo>
                  <a:lnTo>
                    <a:pt x="169" y="68"/>
                  </a:lnTo>
                  <a:lnTo>
                    <a:pt x="135" y="35"/>
                  </a:lnTo>
                  <a:lnTo>
                    <a:pt x="68" y="35"/>
                  </a:lnTo>
                  <a:lnTo>
                    <a:pt x="34" y="68"/>
                  </a:lnTo>
                  <a:lnTo>
                    <a:pt x="34" y="102"/>
                  </a:lnTo>
                  <a:lnTo>
                    <a:pt x="34" y="136"/>
                  </a:lnTo>
                  <a:lnTo>
                    <a:pt x="0" y="270"/>
                  </a:lnTo>
                  <a:lnTo>
                    <a:pt x="34" y="540"/>
                  </a:lnTo>
                  <a:lnTo>
                    <a:pt x="68" y="573"/>
                  </a:lnTo>
                  <a:lnTo>
                    <a:pt x="169" y="573"/>
                  </a:lnTo>
                  <a:lnTo>
                    <a:pt x="202" y="506"/>
                  </a:lnTo>
                  <a:lnTo>
                    <a:pt x="202" y="338"/>
                  </a:lnTo>
                  <a:lnTo>
                    <a:pt x="371" y="472"/>
                  </a:lnTo>
                  <a:lnTo>
                    <a:pt x="472" y="506"/>
                  </a:lnTo>
                  <a:lnTo>
                    <a:pt x="539" y="540"/>
                  </a:lnTo>
                  <a:lnTo>
                    <a:pt x="607" y="506"/>
                  </a:lnTo>
                  <a:lnTo>
                    <a:pt x="674" y="472"/>
                  </a:lnTo>
                  <a:lnTo>
                    <a:pt x="708" y="405"/>
                  </a:lnTo>
                  <a:lnTo>
                    <a:pt x="708" y="338"/>
                  </a:lnTo>
                  <a:lnTo>
                    <a:pt x="640" y="203"/>
                  </a:lnTo>
                  <a:lnTo>
                    <a:pt x="607" y="102"/>
                  </a:lnTo>
                  <a:lnTo>
                    <a:pt x="607" y="35"/>
                  </a:lnTo>
                  <a:lnTo>
                    <a:pt x="539"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17"/>
            <p:cNvSpPr/>
            <p:nvPr/>
          </p:nvSpPr>
          <p:spPr>
            <a:xfrm>
              <a:off x="2943885" y="5886732"/>
              <a:ext cx="147657" cy="149849"/>
            </a:xfrm>
            <a:custGeom>
              <a:avLst/>
              <a:gdLst/>
              <a:ahLst/>
              <a:cxnLst/>
              <a:rect l="l" t="t" r="r" b="b"/>
              <a:pathLst>
                <a:path w="2223" h="2256" extrusionOk="0">
                  <a:moveTo>
                    <a:pt x="1920" y="168"/>
                  </a:moveTo>
                  <a:lnTo>
                    <a:pt x="1954" y="539"/>
                  </a:lnTo>
                  <a:lnTo>
                    <a:pt x="1987" y="909"/>
                  </a:lnTo>
                  <a:lnTo>
                    <a:pt x="2021" y="1380"/>
                  </a:lnTo>
                  <a:lnTo>
                    <a:pt x="2055" y="1852"/>
                  </a:lnTo>
                  <a:lnTo>
                    <a:pt x="1583" y="1852"/>
                  </a:lnTo>
                  <a:lnTo>
                    <a:pt x="1112" y="1919"/>
                  </a:lnTo>
                  <a:lnTo>
                    <a:pt x="742" y="1986"/>
                  </a:lnTo>
                  <a:lnTo>
                    <a:pt x="573" y="2020"/>
                  </a:lnTo>
                  <a:lnTo>
                    <a:pt x="405" y="2087"/>
                  </a:lnTo>
                  <a:lnTo>
                    <a:pt x="337" y="1650"/>
                  </a:lnTo>
                  <a:lnTo>
                    <a:pt x="236" y="1178"/>
                  </a:lnTo>
                  <a:lnTo>
                    <a:pt x="203" y="808"/>
                  </a:lnTo>
                  <a:lnTo>
                    <a:pt x="135" y="438"/>
                  </a:lnTo>
                  <a:lnTo>
                    <a:pt x="1045" y="337"/>
                  </a:lnTo>
                  <a:lnTo>
                    <a:pt x="1920" y="168"/>
                  </a:lnTo>
                  <a:close/>
                  <a:moveTo>
                    <a:pt x="1920" y="0"/>
                  </a:moveTo>
                  <a:lnTo>
                    <a:pt x="1011" y="101"/>
                  </a:lnTo>
                  <a:lnTo>
                    <a:pt x="102" y="269"/>
                  </a:lnTo>
                  <a:lnTo>
                    <a:pt x="34" y="303"/>
                  </a:lnTo>
                  <a:lnTo>
                    <a:pt x="1" y="337"/>
                  </a:lnTo>
                  <a:lnTo>
                    <a:pt x="1" y="606"/>
                  </a:lnTo>
                  <a:lnTo>
                    <a:pt x="34" y="842"/>
                  </a:lnTo>
                  <a:lnTo>
                    <a:pt x="102" y="1347"/>
                  </a:lnTo>
                  <a:lnTo>
                    <a:pt x="169" y="1818"/>
                  </a:lnTo>
                  <a:lnTo>
                    <a:pt x="203" y="2020"/>
                  </a:lnTo>
                  <a:lnTo>
                    <a:pt x="270" y="2222"/>
                  </a:lnTo>
                  <a:lnTo>
                    <a:pt x="304" y="2256"/>
                  </a:lnTo>
                  <a:lnTo>
                    <a:pt x="371" y="2256"/>
                  </a:lnTo>
                  <a:lnTo>
                    <a:pt x="371" y="2222"/>
                  </a:lnTo>
                  <a:lnTo>
                    <a:pt x="607" y="2222"/>
                  </a:lnTo>
                  <a:lnTo>
                    <a:pt x="843" y="2188"/>
                  </a:lnTo>
                  <a:lnTo>
                    <a:pt x="1280" y="2121"/>
                  </a:lnTo>
                  <a:lnTo>
                    <a:pt x="1684" y="2054"/>
                  </a:lnTo>
                  <a:lnTo>
                    <a:pt x="1886" y="2020"/>
                  </a:lnTo>
                  <a:lnTo>
                    <a:pt x="2088" y="1953"/>
                  </a:lnTo>
                  <a:lnTo>
                    <a:pt x="2156" y="1953"/>
                  </a:lnTo>
                  <a:lnTo>
                    <a:pt x="2223" y="1885"/>
                  </a:lnTo>
                  <a:lnTo>
                    <a:pt x="2223" y="1650"/>
                  </a:lnTo>
                  <a:lnTo>
                    <a:pt x="2223" y="1380"/>
                  </a:lnTo>
                  <a:lnTo>
                    <a:pt x="2189" y="875"/>
                  </a:lnTo>
                  <a:lnTo>
                    <a:pt x="2122" y="471"/>
                  </a:lnTo>
                  <a:lnTo>
                    <a:pt x="2088" y="269"/>
                  </a:lnTo>
                  <a:lnTo>
                    <a:pt x="1987" y="67"/>
                  </a:lnTo>
                  <a:lnTo>
                    <a:pt x="1987"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17"/>
            <p:cNvSpPr/>
            <p:nvPr/>
          </p:nvSpPr>
          <p:spPr>
            <a:xfrm>
              <a:off x="2999813" y="5942593"/>
              <a:ext cx="31351" cy="44835"/>
            </a:xfrm>
            <a:custGeom>
              <a:avLst/>
              <a:gdLst/>
              <a:ahLst/>
              <a:cxnLst/>
              <a:rect l="l" t="t" r="r" b="b"/>
              <a:pathLst>
                <a:path w="472" h="675" extrusionOk="0">
                  <a:moveTo>
                    <a:pt x="270" y="1"/>
                  </a:moveTo>
                  <a:lnTo>
                    <a:pt x="337" y="169"/>
                  </a:lnTo>
                  <a:lnTo>
                    <a:pt x="371" y="337"/>
                  </a:lnTo>
                  <a:lnTo>
                    <a:pt x="337" y="405"/>
                  </a:lnTo>
                  <a:lnTo>
                    <a:pt x="304" y="472"/>
                  </a:lnTo>
                  <a:lnTo>
                    <a:pt x="270" y="539"/>
                  </a:lnTo>
                  <a:lnTo>
                    <a:pt x="203" y="539"/>
                  </a:lnTo>
                  <a:lnTo>
                    <a:pt x="169" y="472"/>
                  </a:lnTo>
                  <a:lnTo>
                    <a:pt x="135" y="405"/>
                  </a:lnTo>
                  <a:lnTo>
                    <a:pt x="68" y="371"/>
                  </a:lnTo>
                  <a:lnTo>
                    <a:pt x="34" y="371"/>
                  </a:lnTo>
                  <a:lnTo>
                    <a:pt x="1" y="438"/>
                  </a:lnTo>
                  <a:lnTo>
                    <a:pt x="1" y="472"/>
                  </a:lnTo>
                  <a:lnTo>
                    <a:pt x="34" y="539"/>
                  </a:lnTo>
                  <a:lnTo>
                    <a:pt x="68" y="607"/>
                  </a:lnTo>
                  <a:lnTo>
                    <a:pt x="68" y="640"/>
                  </a:lnTo>
                  <a:lnTo>
                    <a:pt x="102" y="674"/>
                  </a:lnTo>
                  <a:lnTo>
                    <a:pt x="203" y="674"/>
                  </a:lnTo>
                  <a:lnTo>
                    <a:pt x="304" y="640"/>
                  </a:lnTo>
                  <a:lnTo>
                    <a:pt x="371" y="573"/>
                  </a:lnTo>
                  <a:lnTo>
                    <a:pt x="438" y="506"/>
                  </a:lnTo>
                  <a:lnTo>
                    <a:pt x="472" y="371"/>
                  </a:lnTo>
                  <a:lnTo>
                    <a:pt x="438" y="236"/>
                  </a:lnTo>
                  <a:lnTo>
                    <a:pt x="405" y="102"/>
                  </a:lnTo>
                  <a:lnTo>
                    <a:pt x="337"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17"/>
            <p:cNvSpPr/>
            <p:nvPr/>
          </p:nvSpPr>
          <p:spPr>
            <a:xfrm>
              <a:off x="2890215" y="6052190"/>
              <a:ext cx="152174" cy="147657"/>
            </a:xfrm>
            <a:custGeom>
              <a:avLst/>
              <a:gdLst/>
              <a:ahLst/>
              <a:cxnLst/>
              <a:rect l="l" t="t" r="r" b="b"/>
              <a:pathLst>
                <a:path w="2291" h="2223" extrusionOk="0">
                  <a:moveTo>
                    <a:pt x="1886" y="203"/>
                  </a:moveTo>
                  <a:lnTo>
                    <a:pt x="1954" y="573"/>
                  </a:lnTo>
                  <a:lnTo>
                    <a:pt x="2021" y="943"/>
                  </a:lnTo>
                  <a:lnTo>
                    <a:pt x="2055" y="1381"/>
                  </a:lnTo>
                  <a:lnTo>
                    <a:pt x="2122" y="1819"/>
                  </a:lnTo>
                  <a:lnTo>
                    <a:pt x="1954" y="1819"/>
                  </a:lnTo>
                  <a:lnTo>
                    <a:pt x="1752" y="1852"/>
                  </a:lnTo>
                  <a:lnTo>
                    <a:pt x="1381" y="1920"/>
                  </a:lnTo>
                  <a:lnTo>
                    <a:pt x="910" y="1987"/>
                  </a:lnTo>
                  <a:lnTo>
                    <a:pt x="674" y="2021"/>
                  </a:lnTo>
                  <a:lnTo>
                    <a:pt x="472" y="2088"/>
                  </a:lnTo>
                  <a:lnTo>
                    <a:pt x="371" y="1650"/>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607"/>
                  </a:lnTo>
                  <a:lnTo>
                    <a:pt x="1" y="809"/>
                  </a:lnTo>
                  <a:lnTo>
                    <a:pt x="68" y="1213"/>
                  </a:lnTo>
                  <a:lnTo>
                    <a:pt x="169" y="1718"/>
                  </a:lnTo>
                  <a:lnTo>
                    <a:pt x="236" y="1953"/>
                  </a:lnTo>
                  <a:lnTo>
                    <a:pt x="337" y="2189"/>
                  </a:lnTo>
                  <a:lnTo>
                    <a:pt x="405" y="2223"/>
                  </a:lnTo>
                  <a:lnTo>
                    <a:pt x="674" y="2223"/>
                  </a:lnTo>
                  <a:lnTo>
                    <a:pt x="876" y="2189"/>
                  </a:lnTo>
                  <a:lnTo>
                    <a:pt x="1280" y="2122"/>
                  </a:lnTo>
                  <a:lnTo>
                    <a:pt x="1752" y="2088"/>
                  </a:lnTo>
                  <a:lnTo>
                    <a:pt x="1954" y="2054"/>
                  </a:lnTo>
                  <a:lnTo>
                    <a:pt x="2189" y="1987"/>
                  </a:lnTo>
                  <a:lnTo>
                    <a:pt x="2290" y="1987"/>
                  </a:lnTo>
                  <a:lnTo>
                    <a:pt x="2290" y="1953"/>
                  </a:lnTo>
                  <a:lnTo>
                    <a:pt x="2290" y="1718"/>
                  </a:lnTo>
                  <a:lnTo>
                    <a:pt x="2290" y="1482"/>
                  </a:lnTo>
                  <a:lnTo>
                    <a:pt x="2223" y="1044"/>
                  </a:lnTo>
                  <a:lnTo>
                    <a:pt x="2122" y="539"/>
                  </a:lnTo>
                  <a:lnTo>
                    <a:pt x="2055" y="304"/>
                  </a:lnTo>
                  <a:lnTo>
                    <a:pt x="1987"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17"/>
            <p:cNvSpPr/>
            <p:nvPr/>
          </p:nvSpPr>
          <p:spPr>
            <a:xfrm>
              <a:off x="2677796" y="5989554"/>
              <a:ext cx="58186" cy="51544"/>
            </a:xfrm>
            <a:custGeom>
              <a:avLst/>
              <a:gdLst/>
              <a:ahLst/>
              <a:cxnLst/>
              <a:rect l="l" t="t" r="r" b="b"/>
              <a:pathLst>
                <a:path w="876" h="776" extrusionOk="0">
                  <a:moveTo>
                    <a:pt x="371" y="1"/>
                  </a:moveTo>
                  <a:lnTo>
                    <a:pt x="270" y="34"/>
                  </a:lnTo>
                  <a:lnTo>
                    <a:pt x="169" y="68"/>
                  </a:lnTo>
                  <a:lnTo>
                    <a:pt x="101" y="135"/>
                  </a:lnTo>
                  <a:lnTo>
                    <a:pt x="34" y="236"/>
                  </a:lnTo>
                  <a:lnTo>
                    <a:pt x="0" y="337"/>
                  </a:lnTo>
                  <a:lnTo>
                    <a:pt x="0" y="472"/>
                  </a:lnTo>
                  <a:lnTo>
                    <a:pt x="34" y="539"/>
                  </a:lnTo>
                  <a:lnTo>
                    <a:pt x="68" y="607"/>
                  </a:lnTo>
                  <a:lnTo>
                    <a:pt x="135" y="674"/>
                  </a:lnTo>
                  <a:lnTo>
                    <a:pt x="202" y="741"/>
                  </a:lnTo>
                  <a:lnTo>
                    <a:pt x="303" y="775"/>
                  </a:lnTo>
                  <a:lnTo>
                    <a:pt x="404" y="775"/>
                  </a:lnTo>
                  <a:lnTo>
                    <a:pt x="472" y="741"/>
                  </a:lnTo>
                  <a:lnTo>
                    <a:pt x="539" y="708"/>
                  </a:lnTo>
                  <a:lnTo>
                    <a:pt x="573" y="741"/>
                  </a:lnTo>
                  <a:lnTo>
                    <a:pt x="606" y="775"/>
                  </a:lnTo>
                  <a:lnTo>
                    <a:pt x="640" y="775"/>
                  </a:lnTo>
                  <a:lnTo>
                    <a:pt x="640" y="741"/>
                  </a:lnTo>
                  <a:lnTo>
                    <a:pt x="674" y="708"/>
                  </a:lnTo>
                  <a:lnTo>
                    <a:pt x="640" y="607"/>
                  </a:lnTo>
                  <a:lnTo>
                    <a:pt x="606" y="506"/>
                  </a:lnTo>
                  <a:lnTo>
                    <a:pt x="606" y="472"/>
                  </a:lnTo>
                  <a:lnTo>
                    <a:pt x="808" y="438"/>
                  </a:lnTo>
                  <a:lnTo>
                    <a:pt x="842" y="405"/>
                  </a:lnTo>
                  <a:lnTo>
                    <a:pt x="876" y="337"/>
                  </a:lnTo>
                  <a:lnTo>
                    <a:pt x="842" y="304"/>
                  </a:lnTo>
                  <a:lnTo>
                    <a:pt x="775" y="270"/>
                  </a:lnTo>
                  <a:lnTo>
                    <a:pt x="573" y="304"/>
                  </a:lnTo>
                  <a:lnTo>
                    <a:pt x="472" y="337"/>
                  </a:lnTo>
                  <a:lnTo>
                    <a:pt x="371" y="371"/>
                  </a:lnTo>
                  <a:lnTo>
                    <a:pt x="371" y="405"/>
                  </a:lnTo>
                  <a:lnTo>
                    <a:pt x="371" y="438"/>
                  </a:lnTo>
                  <a:lnTo>
                    <a:pt x="539" y="472"/>
                  </a:lnTo>
                  <a:lnTo>
                    <a:pt x="539" y="506"/>
                  </a:lnTo>
                  <a:lnTo>
                    <a:pt x="539" y="539"/>
                  </a:lnTo>
                  <a:lnTo>
                    <a:pt x="438" y="573"/>
                  </a:lnTo>
                  <a:lnTo>
                    <a:pt x="371" y="607"/>
                  </a:lnTo>
                  <a:lnTo>
                    <a:pt x="303" y="573"/>
                  </a:lnTo>
                  <a:lnTo>
                    <a:pt x="236" y="539"/>
                  </a:lnTo>
                  <a:lnTo>
                    <a:pt x="202" y="506"/>
                  </a:lnTo>
                  <a:lnTo>
                    <a:pt x="169" y="405"/>
                  </a:lnTo>
                  <a:lnTo>
                    <a:pt x="169" y="337"/>
                  </a:lnTo>
                  <a:lnTo>
                    <a:pt x="202" y="270"/>
                  </a:lnTo>
                  <a:lnTo>
                    <a:pt x="270" y="203"/>
                  </a:lnTo>
                  <a:lnTo>
                    <a:pt x="438" y="135"/>
                  </a:lnTo>
                  <a:lnTo>
                    <a:pt x="606" y="102"/>
                  </a:lnTo>
                  <a:lnTo>
                    <a:pt x="606" y="68"/>
                  </a:lnTo>
                  <a:lnTo>
                    <a:pt x="606"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17"/>
            <p:cNvSpPr/>
            <p:nvPr/>
          </p:nvSpPr>
          <p:spPr>
            <a:xfrm>
              <a:off x="2778426" y="5911308"/>
              <a:ext cx="158816" cy="149916"/>
            </a:xfrm>
            <a:custGeom>
              <a:avLst/>
              <a:gdLst/>
              <a:ahLst/>
              <a:cxnLst/>
              <a:rect l="l" t="t" r="r" b="b"/>
              <a:pathLst>
                <a:path w="2391" h="2257" extrusionOk="0">
                  <a:moveTo>
                    <a:pt x="1515" y="0"/>
                  </a:moveTo>
                  <a:lnTo>
                    <a:pt x="1078" y="101"/>
                  </a:lnTo>
                  <a:lnTo>
                    <a:pt x="606" y="236"/>
                  </a:lnTo>
                  <a:lnTo>
                    <a:pt x="101" y="371"/>
                  </a:lnTo>
                  <a:lnTo>
                    <a:pt x="68" y="270"/>
                  </a:lnTo>
                  <a:lnTo>
                    <a:pt x="0" y="270"/>
                  </a:lnTo>
                  <a:lnTo>
                    <a:pt x="0" y="303"/>
                  </a:lnTo>
                  <a:lnTo>
                    <a:pt x="0" y="573"/>
                  </a:lnTo>
                  <a:lnTo>
                    <a:pt x="34" y="808"/>
                  </a:lnTo>
                  <a:lnTo>
                    <a:pt x="135" y="1347"/>
                  </a:lnTo>
                  <a:lnTo>
                    <a:pt x="169" y="1785"/>
                  </a:lnTo>
                  <a:lnTo>
                    <a:pt x="202" y="2020"/>
                  </a:lnTo>
                  <a:lnTo>
                    <a:pt x="270" y="2223"/>
                  </a:lnTo>
                  <a:lnTo>
                    <a:pt x="337" y="2256"/>
                  </a:lnTo>
                  <a:lnTo>
                    <a:pt x="371" y="2223"/>
                  </a:lnTo>
                  <a:lnTo>
                    <a:pt x="438" y="2223"/>
                  </a:lnTo>
                  <a:lnTo>
                    <a:pt x="1313" y="2122"/>
                  </a:lnTo>
                  <a:lnTo>
                    <a:pt x="1751" y="2054"/>
                  </a:lnTo>
                  <a:lnTo>
                    <a:pt x="2189" y="1919"/>
                  </a:lnTo>
                  <a:lnTo>
                    <a:pt x="2189" y="1953"/>
                  </a:lnTo>
                  <a:lnTo>
                    <a:pt x="2222" y="1987"/>
                  </a:lnTo>
                  <a:lnTo>
                    <a:pt x="2256" y="1987"/>
                  </a:lnTo>
                  <a:lnTo>
                    <a:pt x="2323" y="1919"/>
                  </a:lnTo>
                  <a:lnTo>
                    <a:pt x="2357" y="1818"/>
                  </a:lnTo>
                  <a:lnTo>
                    <a:pt x="2391" y="1751"/>
                  </a:lnTo>
                  <a:lnTo>
                    <a:pt x="2391" y="1616"/>
                  </a:lnTo>
                  <a:lnTo>
                    <a:pt x="2357" y="1414"/>
                  </a:lnTo>
                  <a:lnTo>
                    <a:pt x="2290" y="1212"/>
                  </a:lnTo>
                  <a:lnTo>
                    <a:pt x="2222" y="606"/>
                  </a:lnTo>
                  <a:lnTo>
                    <a:pt x="2121" y="303"/>
                  </a:lnTo>
                  <a:lnTo>
                    <a:pt x="2054" y="169"/>
                  </a:lnTo>
                  <a:lnTo>
                    <a:pt x="1987" y="68"/>
                  </a:lnTo>
                  <a:lnTo>
                    <a:pt x="1953" y="68"/>
                  </a:lnTo>
                  <a:lnTo>
                    <a:pt x="1953" y="270"/>
                  </a:lnTo>
                  <a:lnTo>
                    <a:pt x="1953" y="505"/>
                  </a:lnTo>
                  <a:lnTo>
                    <a:pt x="2054" y="943"/>
                  </a:lnTo>
                  <a:lnTo>
                    <a:pt x="2121" y="1381"/>
                  </a:lnTo>
                  <a:lnTo>
                    <a:pt x="2189" y="1818"/>
                  </a:lnTo>
                  <a:lnTo>
                    <a:pt x="1751" y="1818"/>
                  </a:lnTo>
                  <a:lnTo>
                    <a:pt x="1280" y="1886"/>
                  </a:lnTo>
                  <a:lnTo>
                    <a:pt x="404" y="2054"/>
                  </a:lnTo>
                  <a:lnTo>
                    <a:pt x="371" y="2054"/>
                  </a:lnTo>
                  <a:lnTo>
                    <a:pt x="371" y="1818"/>
                  </a:lnTo>
                  <a:lnTo>
                    <a:pt x="337" y="1616"/>
                  </a:lnTo>
                  <a:lnTo>
                    <a:pt x="270" y="1179"/>
                  </a:lnTo>
                  <a:lnTo>
                    <a:pt x="236" y="842"/>
                  </a:lnTo>
                  <a:lnTo>
                    <a:pt x="169" y="539"/>
                  </a:lnTo>
                  <a:lnTo>
                    <a:pt x="707" y="404"/>
                  </a:lnTo>
                  <a:lnTo>
                    <a:pt x="1246" y="270"/>
                  </a:lnTo>
                  <a:lnTo>
                    <a:pt x="1616" y="202"/>
                  </a:lnTo>
                  <a:lnTo>
                    <a:pt x="1785" y="169"/>
                  </a:lnTo>
                  <a:lnTo>
                    <a:pt x="1953" y="68"/>
                  </a:lnTo>
                  <a:lnTo>
                    <a:pt x="1953"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17"/>
            <p:cNvSpPr/>
            <p:nvPr/>
          </p:nvSpPr>
          <p:spPr>
            <a:xfrm>
              <a:off x="2847772" y="5969428"/>
              <a:ext cx="42510" cy="42577"/>
            </a:xfrm>
            <a:custGeom>
              <a:avLst/>
              <a:gdLst/>
              <a:ahLst/>
              <a:cxnLst/>
              <a:rect l="l" t="t" r="r" b="b"/>
              <a:pathLst>
                <a:path w="640" h="641" extrusionOk="0">
                  <a:moveTo>
                    <a:pt x="471" y="1"/>
                  </a:moveTo>
                  <a:lnTo>
                    <a:pt x="438" y="34"/>
                  </a:lnTo>
                  <a:lnTo>
                    <a:pt x="404" y="68"/>
                  </a:lnTo>
                  <a:lnTo>
                    <a:pt x="370" y="102"/>
                  </a:lnTo>
                  <a:lnTo>
                    <a:pt x="370" y="236"/>
                  </a:lnTo>
                  <a:lnTo>
                    <a:pt x="370" y="270"/>
                  </a:lnTo>
                  <a:lnTo>
                    <a:pt x="135" y="337"/>
                  </a:lnTo>
                  <a:lnTo>
                    <a:pt x="101" y="203"/>
                  </a:lnTo>
                  <a:lnTo>
                    <a:pt x="101" y="169"/>
                  </a:lnTo>
                  <a:lnTo>
                    <a:pt x="67" y="169"/>
                  </a:lnTo>
                  <a:lnTo>
                    <a:pt x="0" y="203"/>
                  </a:lnTo>
                  <a:lnTo>
                    <a:pt x="0" y="371"/>
                  </a:lnTo>
                  <a:lnTo>
                    <a:pt x="0" y="405"/>
                  </a:lnTo>
                  <a:lnTo>
                    <a:pt x="34" y="438"/>
                  </a:lnTo>
                  <a:lnTo>
                    <a:pt x="67" y="607"/>
                  </a:lnTo>
                  <a:lnTo>
                    <a:pt x="135" y="640"/>
                  </a:lnTo>
                  <a:lnTo>
                    <a:pt x="168" y="640"/>
                  </a:lnTo>
                  <a:lnTo>
                    <a:pt x="202" y="607"/>
                  </a:lnTo>
                  <a:lnTo>
                    <a:pt x="202" y="539"/>
                  </a:lnTo>
                  <a:lnTo>
                    <a:pt x="168" y="472"/>
                  </a:lnTo>
                  <a:lnTo>
                    <a:pt x="404" y="438"/>
                  </a:lnTo>
                  <a:lnTo>
                    <a:pt x="438" y="539"/>
                  </a:lnTo>
                  <a:lnTo>
                    <a:pt x="505" y="640"/>
                  </a:lnTo>
                  <a:lnTo>
                    <a:pt x="539" y="640"/>
                  </a:lnTo>
                  <a:lnTo>
                    <a:pt x="572" y="607"/>
                  </a:lnTo>
                  <a:lnTo>
                    <a:pt x="572" y="506"/>
                  </a:lnTo>
                  <a:lnTo>
                    <a:pt x="539" y="371"/>
                  </a:lnTo>
                  <a:lnTo>
                    <a:pt x="640" y="337"/>
                  </a:lnTo>
                  <a:lnTo>
                    <a:pt x="640" y="270"/>
                  </a:lnTo>
                  <a:lnTo>
                    <a:pt x="640" y="236"/>
                  </a:lnTo>
                  <a:lnTo>
                    <a:pt x="640" y="203"/>
                  </a:lnTo>
                  <a:lnTo>
                    <a:pt x="572" y="203"/>
                  </a:lnTo>
                  <a:lnTo>
                    <a:pt x="505" y="236"/>
                  </a:lnTo>
                  <a:lnTo>
                    <a:pt x="505" y="169"/>
                  </a:lnTo>
                  <a:lnTo>
                    <a:pt x="505" y="102"/>
                  </a:lnTo>
                  <a:lnTo>
                    <a:pt x="539" y="34"/>
                  </a:lnTo>
                  <a:lnTo>
                    <a:pt x="505" y="34"/>
                  </a:lnTo>
                  <a:lnTo>
                    <a:pt x="471"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17"/>
            <p:cNvSpPr/>
            <p:nvPr/>
          </p:nvSpPr>
          <p:spPr>
            <a:xfrm>
              <a:off x="3218940" y="6005230"/>
              <a:ext cx="145465" cy="147657"/>
            </a:xfrm>
            <a:custGeom>
              <a:avLst/>
              <a:gdLst/>
              <a:ahLst/>
              <a:cxnLst/>
              <a:rect l="l" t="t" r="r" b="b"/>
              <a:pathLst>
                <a:path w="2190" h="2223" extrusionOk="0">
                  <a:moveTo>
                    <a:pt x="1819" y="0"/>
                  </a:moveTo>
                  <a:lnTo>
                    <a:pt x="1314" y="68"/>
                  </a:lnTo>
                  <a:lnTo>
                    <a:pt x="775" y="169"/>
                  </a:lnTo>
                  <a:lnTo>
                    <a:pt x="371" y="202"/>
                  </a:lnTo>
                  <a:lnTo>
                    <a:pt x="169" y="236"/>
                  </a:lnTo>
                  <a:lnTo>
                    <a:pt x="1" y="303"/>
                  </a:lnTo>
                  <a:lnTo>
                    <a:pt x="169" y="404"/>
                  </a:lnTo>
                  <a:lnTo>
                    <a:pt x="338" y="404"/>
                  </a:lnTo>
                  <a:lnTo>
                    <a:pt x="674" y="371"/>
                  </a:lnTo>
                  <a:lnTo>
                    <a:pt x="1213" y="303"/>
                  </a:lnTo>
                  <a:lnTo>
                    <a:pt x="1752" y="202"/>
                  </a:lnTo>
                  <a:lnTo>
                    <a:pt x="1752" y="371"/>
                  </a:lnTo>
                  <a:lnTo>
                    <a:pt x="1785" y="573"/>
                  </a:lnTo>
                  <a:lnTo>
                    <a:pt x="1853" y="943"/>
                  </a:lnTo>
                  <a:lnTo>
                    <a:pt x="1920" y="1381"/>
                  </a:lnTo>
                  <a:lnTo>
                    <a:pt x="1954" y="1617"/>
                  </a:lnTo>
                  <a:lnTo>
                    <a:pt x="2021" y="1852"/>
                  </a:lnTo>
                  <a:lnTo>
                    <a:pt x="1011" y="1953"/>
                  </a:lnTo>
                  <a:lnTo>
                    <a:pt x="674" y="1987"/>
                  </a:lnTo>
                  <a:lnTo>
                    <a:pt x="506" y="2054"/>
                  </a:lnTo>
                  <a:lnTo>
                    <a:pt x="371" y="2155"/>
                  </a:lnTo>
                  <a:lnTo>
                    <a:pt x="540" y="2223"/>
                  </a:lnTo>
                  <a:lnTo>
                    <a:pt x="708" y="2223"/>
                  </a:lnTo>
                  <a:lnTo>
                    <a:pt x="1045" y="2155"/>
                  </a:lnTo>
                  <a:lnTo>
                    <a:pt x="2122" y="2021"/>
                  </a:lnTo>
                  <a:lnTo>
                    <a:pt x="2189" y="1987"/>
                  </a:lnTo>
                  <a:lnTo>
                    <a:pt x="2189" y="1953"/>
                  </a:lnTo>
                  <a:lnTo>
                    <a:pt x="2189" y="1886"/>
                  </a:lnTo>
                  <a:lnTo>
                    <a:pt x="2156" y="1852"/>
                  </a:lnTo>
                  <a:lnTo>
                    <a:pt x="2156" y="1617"/>
                  </a:lnTo>
                  <a:lnTo>
                    <a:pt x="2122" y="1381"/>
                  </a:lnTo>
                  <a:lnTo>
                    <a:pt x="2055" y="910"/>
                  </a:lnTo>
                  <a:lnTo>
                    <a:pt x="1987" y="539"/>
                  </a:lnTo>
                  <a:lnTo>
                    <a:pt x="1954" y="337"/>
                  </a:lnTo>
                  <a:lnTo>
                    <a:pt x="1886" y="169"/>
                  </a:lnTo>
                  <a:lnTo>
                    <a:pt x="1920" y="101"/>
                  </a:lnTo>
                  <a:lnTo>
                    <a:pt x="1920" y="68"/>
                  </a:lnTo>
                  <a:lnTo>
                    <a:pt x="1886" y="34"/>
                  </a:lnTo>
                  <a:lnTo>
                    <a:pt x="1819"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17"/>
            <p:cNvSpPr/>
            <p:nvPr/>
          </p:nvSpPr>
          <p:spPr>
            <a:xfrm>
              <a:off x="3261451" y="5835254"/>
              <a:ext cx="154366" cy="156624"/>
            </a:xfrm>
            <a:custGeom>
              <a:avLst/>
              <a:gdLst/>
              <a:ahLst/>
              <a:cxnLst/>
              <a:rect l="l" t="t" r="r" b="b"/>
              <a:pathLst>
                <a:path w="2324" h="2358" extrusionOk="0">
                  <a:moveTo>
                    <a:pt x="1920" y="1"/>
                  </a:moveTo>
                  <a:lnTo>
                    <a:pt x="1920" y="34"/>
                  </a:lnTo>
                  <a:lnTo>
                    <a:pt x="1920" y="102"/>
                  </a:lnTo>
                  <a:lnTo>
                    <a:pt x="1617" y="102"/>
                  </a:lnTo>
                  <a:lnTo>
                    <a:pt x="1314" y="135"/>
                  </a:lnTo>
                  <a:lnTo>
                    <a:pt x="708" y="270"/>
                  </a:lnTo>
                  <a:lnTo>
                    <a:pt x="371" y="304"/>
                  </a:lnTo>
                  <a:lnTo>
                    <a:pt x="169" y="337"/>
                  </a:lnTo>
                  <a:lnTo>
                    <a:pt x="102" y="371"/>
                  </a:lnTo>
                  <a:lnTo>
                    <a:pt x="68" y="405"/>
                  </a:lnTo>
                  <a:lnTo>
                    <a:pt x="68" y="438"/>
                  </a:lnTo>
                  <a:lnTo>
                    <a:pt x="34" y="405"/>
                  </a:lnTo>
                  <a:lnTo>
                    <a:pt x="1" y="405"/>
                  </a:lnTo>
                  <a:lnTo>
                    <a:pt x="1" y="607"/>
                  </a:lnTo>
                  <a:lnTo>
                    <a:pt x="1" y="842"/>
                  </a:lnTo>
                  <a:lnTo>
                    <a:pt x="102" y="1280"/>
                  </a:lnTo>
                  <a:lnTo>
                    <a:pt x="236" y="2290"/>
                  </a:lnTo>
                  <a:lnTo>
                    <a:pt x="270" y="2324"/>
                  </a:lnTo>
                  <a:lnTo>
                    <a:pt x="337" y="2357"/>
                  </a:lnTo>
                  <a:lnTo>
                    <a:pt x="371" y="2324"/>
                  </a:lnTo>
                  <a:lnTo>
                    <a:pt x="405" y="2290"/>
                  </a:lnTo>
                  <a:lnTo>
                    <a:pt x="640" y="2290"/>
                  </a:lnTo>
                  <a:lnTo>
                    <a:pt x="910" y="2256"/>
                  </a:lnTo>
                  <a:lnTo>
                    <a:pt x="1381" y="2189"/>
                  </a:lnTo>
                  <a:lnTo>
                    <a:pt x="1785" y="2122"/>
                  </a:lnTo>
                  <a:lnTo>
                    <a:pt x="2021" y="2088"/>
                  </a:lnTo>
                  <a:lnTo>
                    <a:pt x="2088" y="2021"/>
                  </a:lnTo>
                  <a:lnTo>
                    <a:pt x="2155" y="1953"/>
                  </a:lnTo>
                  <a:lnTo>
                    <a:pt x="2054" y="1886"/>
                  </a:lnTo>
                  <a:lnTo>
                    <a:pt x="1684" y="1886"/>
                  </a:lnTo>
                  <a:lnTo>
                    <a:pt x="1213" y="1987"/>
                  </a:lnTo>
                  <a:lnTo>
                    <a:pt x="809" y="2021"/>
                  </a:lnTo>
                  <a:lnTo>
                    <a:pt x="607" y="2054"/>
                  </a:lnTo>
                  <a:lnTo>
                    <a:pt x="405" y="2122"/>
                  </a:lnTo>
                  <a:lnTo>
                    <a:pt x="236" y="1112"/>
                  </a:lnTo>
                  <a:lnTo>
                    <a:pt x="203" y="809"/>
                  </a:lnTo>
                  <a:lnTo>
                    <a:pt x="102" y="539"/>
                  </a:lnTo>
                  <a:lnTo>
                    <a:pt x="203" y="539"/>
                  </a:lnTo>
                  <a:lnTo>
                    <a:pt x="203" y="472"/>
                  </a:lnTo>
                  <a:lnTo>
                    <a:pt x="1145" y="371"/>
                  </a:lnTo>
                  <a:lnTo>
                    <a:pt x="1549" y="304"/>
                  </a:lnTo>
                  <a:lnTo>
                    <a:pt x="1920" y="203"/>
                  </a:lnTo>
                  <a:lnTo>
                    <a:pt x="1987" y="539"/>
                  </a:lnTo>
                  <a:lnTo>
                    <a:pt x="2054" y="910"/>
                  </a:lnTo>
                  <a:lnTo>
                    <a:pt x="2088" y="1448"/>
                  </a:lnTo>
                  <a:lnTo>
                    <a:pt x="2122" y="1684"/>
                  </a:lnTo>
                  <a:lnTo>
                    <a:pt x="2155" y="1953"/>
                  </a:lnTo>
                  <a:lnTo>
                    <a:pt x="2189" y="1987"/>
                  </a:lnTo>
                  <a:lnTo>
                    <a:pt x="2223" y="2021"/>
                  </a:lnTo>
                  <a:lnTo>
                    <a:pt x="2290" y="1987"/>
                  </a:lnTo>
                  <a:lnTo>
                    <a:pt x="2324" y="1953"/>
                  </a:lnTo>
                  <a:lnTo>
                    <a:pt x="2324" y="1684"/>
                  </a:lnTo>
                  <a:lnTo>
                    <a:pt x="2324" y="1415"/>
                  </a:lnTo>
                  <a:lnTo>
                    <a:pt x="2223" y="876"/>
                  </a:lnTo>
                  <a:lnTo>
                    <a:pt x="2155" y="438"/>
                  </a:lnTo>
                  <a:lnTo>
                    <a:pt x="2088" y="236"/>
                  </a:lnTo>
                  <a:lnTo>
                    <a:pt x="2021"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17"/>
            <p:cNvSpPr/>
            <p:nvPr/>
          </p:nvSpPr>
          <p:spPr>
            <a:xfrm>
              <a:off x="3328538" y="5895632"/>
              <a:ext cx="42577" cy="49285"/>
            </a:xfrm>
            <a:custGeom>
              <a:avLst/>
              <a:gdLst/>
              <a:ahLst/>
              <a:cxnLst/>
              <a:rect l="l" t="t" r="r" b="b"/>
              <a:pathLst>
                <a:path w="641" h="742" extrusionOk="0">
                  <a:moveTo>
                    <a:pt x="135" y="1"/>
                  </a:moveTo>
                  <a:lnTo>
                    <a:pt x="68" y="68"/>
                  </a:lnTo>
                  <a:lnTo>
                    <a:pt x="34" y="135"/>
                  </a:lnTo>
                  <a:lnTo>
                    <a:pt x="1" y="304"/>
                  </a:lnTo>
                  <a:lnTo>
                    <a:pt x="1" y="506"/>
                  </a:lnTo>
                  <a:lnTo>
                    <a:pt x="34" y="674"/>
                  </a:lnTo>
                  <a:lnTo>
                    <a:pt x="68" y="741"/>
                  </a:lnTo>
                  <a:lnTo>
                    <a:pt x="135" y="741"/>
                  </a:lnTo>
                  <a:lnTo>
                    <a:pt x="405" y="708"/>
                  </a:lnTo>
                  <a:lnTo>
                    <a:pt x="506" y="640"/>
                  </a:lnTo>
                  <a:lnTo>
                    <a:pt x="607" y="573"/>
                  </a:lnTo>
                  <a:lnTo>
                    <a:pt x="640" y="506"/>
                  </a:lnTo>
                  <a:lnTo>
                    <a:pt x="607" y="472"/>
                  </a:lnTo>
                  <a:lnTo>
                    <a:pt x="405" y="472"/>
                  </a:lnTo>
                  <a:lnTo>
                    <a:pt x="203" y="539"/>
                  </a:lnTo>
                  <a:lnTo>
                    <a:pt x="203" y="270"/>
                  </a:lnTo>
                  <a:lnTo>
                    <a:pt x="203" y="135"/>
                  </a:lnTo>
                  <a:lnTo>
                    <a:pt x="203" y="68"/>
                  </a:lnTo>
                  <a:lnTo>
                    <a:pt x="169"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17"/>
            <p:cNvSpPr/>
            <p:nvPr/>
          </p:nvSpPr>
          <p:spPr>
            <a:xfrm>
              <a:off x="3210040" y="5707790"/>
              <a:ext cx="29093" cy="134240"/>
            </a:xfrm>
            <a:custGeom>
              <a:avLst/>
              <a:gdLst/>
              <a:ahLst/>
              <a:cxnLst/>
              <a:rect l="l" t="t" r="r" b="b"/>
              <a:pathLst>
                <a:path w="438" h="2021" extrusionOk="0">
                  <a:moveTo>
                    <a:pt x="34" y="1"/>
                  </a:moveTo>
                  <a:lnTo>
                    <a:pt x="0" y="34"/>
                  </a:lnTo>
                  <a:lnTo>
                    <a:pt x="0" y="270"/>
                  </a:lnTo>
                  <a:lnTo>
                    <a:pt x="0" y="506"/>
                  </a:lnTo>
                  <a:lnTo>
                    <a:pt x="101" y="943"/>
                  </a:lnTo>
                  <a:lnTo>
                    <a:pt x="169" y="1482"/>
                  </a:lnTo>
                  <a:lnTo>
                    <a:pt x="236" y="1718"/>
                  </a:lnTo>
                  <a:lnTo>
                    <a:pt x="337" y="1987"/>
                  </a:lnTo>
                  <a:lnTo>
                    <a:pt x="371" y="2021"/>
                  </a:lnTo>
                  <a:lnTo>
                    <a:pt x="404" y="2021"/>
                  </a:lnTo>
                  <a:lnTo>
                    <a:pt x="438" y="1987"/>
                  </a:lnTo>
                  <a:lnTo>
                    <a:pt x="438" y="1953"/>
                  </a:lnTo>
                  <a:lnTo>
                    <a:pt x="438" y="1684"/>
                  </a:lnTo>
                  <a:lnTo>
                    <a:pt x="371" y="1415"/>
                  </a:lnTo>
                  <a:lnTo>
                    <a:pt x="270" y="910"/>
                  </a:lnTo>
                  <a:lnTo>
                    <a:pt x="202" y="472"/>
                  </a:lnTo>
                  <a:lnTo>
                    <a:pt x="169" y="270"/>
                  </a:lnTo>
                  <a:lnTo>
                    <a:pt x="101"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17"/>
            <p:cNvSpPr/>
            <p:nvPr/>
          </p:nvSpPr>
          <p:spPr>
            <a:xfrm>
              <a:off x="3160821" y="5922467"/>
              <a:ext cx="47027" cy="44835"/>
            </a:xfrm>
            <a:custGeom>
              <a:avLst/>
              <a:gdLst/>
              <a:ahLst/>
              <a:cxnLst/>
              <a:rect l="l" t="t" r="r" b="b"/>
              <a:pathLst>
                <a:path w="708" h="675" extrusionOk="0">
                  <a:moveTo>
                    <a:pt x="1" y="1"/>
                  </a:moveTo>
                  <a:lnTo>
                    <a:pt x="1" y="102"/>
                  </a:lnTo>
                  <a:lnTo>
                    <a:pt x="1" y="236"/>
                  </a:lnTo>
                  <a:lnTo>
                    <a:pt x="68" y="573"/>
                  </a:lnTo>
                  <a:lnTo>
                    <a:pt x="102" y="607"/>
                  </a:lnTo>
                  <a:lnTo>
                    <a:pt x="135" y="640"/>
                  </a:lnTo>
                  <a:lnTo>
                    <a:pt x="169" y="640"/>
                  </a:lnTo>
                  <a:lnTo>
                    <a:pt x="203" y="607"/>
                  </a:lnTo>
                  <a:lnTo>
                    <a:pt x="371" y="405"/>
                  </a:lnTo>
                  <a:lnTo>
                    <a:pt x="371" y="438"/>
                  </a:lnTo>
                  <a:lnTo>
                    <a:pt x="405" y="472"/>
                  </a:lnTo>
                  <a:lnTo>
                    <a:pt x="472" y="573"/>
                  </a:lnTo>
                  <a:lnTo>
                    <a:pt x="573" y="674"/>
                  </a:lnTo>
                  <a:lnTo>
                    <a:pt x="674" y="674"/>
                  </a:lnTo>
                  <a:lnTo>
                    <a:pt x="674" y="640"/>
                  </a:lnTo>
                  <a:lnTo>
                    <a:pt x="674" y="573"/>
                  </a:lnTo>
                  <a:lnTo>
                    <a:pt x="607" y="506"/>
                  </a:lnTo>
                  <a:lnTo>
                    <a:pt x="506" y="405"/>
                  </a:lnTo>
                  <a:lnTo>
                    <a:pt x="472" y="371"/>
                  </a:lnTo>
                  <a:lnTo>
                    <a:pt x="405" y="371"/>
                  </a:lnTo>
                  <a:lnTo>
                    <a:pt x="472" y="304"/>
                  </a:lnTo>
                  <a:lnTo>
                    <a:pt x="573" y="203"/>
                  </a:lnTo>
                  <a:lnTo>
                    <a:pt x="607" y="203"/>
                  </a:lnTo>
                  <a:lnTo>
                    <a:pt x="640" y="169"/>
                  </a:lnTo>
                  <a:lnTo>
                    <a:pt x="708" y="102"/>
                  </a:lnTo>
                  <a:lnTo>
                    <a:pt x="708" y="68"/>
                  </a:lnTo>
                  <a:lnTo>
                    <a:pt x="674" y="34"/>
                  </a:lnTo>
                  <a:lnTo>
                    <a:pt x="607" y="1"/>
                  </a:lnTo>
                  <a:lnTo>
                    <a:pt x="506" y="1"/>
                  </a:lnTo>
                  <a:lnTo>
                    <a:pt x="405" y="135"/>
                  </a:lnTo>
                  <a:lnTo>
                    <a:pt x="304" y="236"/>
                  </a:lnTo>
                  <a:lnTo>
                    <a:pt x="203" y="405"/>
                  </a:lnTo>
                  <a:lnTo>
                    <a:pt x="169" y="270"/>
                  </a:lnTo>
                  <a:lnTo>
                    <a:pt x="135" y="135"/>
                  </a:lnTo>
                  <a:lnTo>
                    <a:pt x="68"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17"/>
            <p:cNvSpPr/>
            <p:nvPr/>
          </p:nvSpPr>
          <p:spPr>
            <a:xfrm>
              <a:off x="3093734" y="6081283"/>
              <a:ext cx="58186" cy="44769"/>
            </a:xfrm>
            <a:custGeom>
              <a:avLst/>
              <a:gdLst/>
              <a:ahLst/>
              <a:cxnLst/>
              <a:rect l="l" t="t" r="r" b="b"/>
              <a:pathLst>
                <a:path w="876" h="674" extrusionOk="0">
                  <a:moveTo>
                    <a:pt x="640" y="0"/>
                  </a:moveTo>
                  <a:lnTo>
                    <a:pt x="607" y="34"/>
                  </a:lnTo>
                  <a:lnTo>
                    <a:pt x="371" y="337"/>
                  </a:lnTo>
                  <a:lnTo>
                    <a:pt x="169" y="68"/>
                  </a:lnTo>
                  <a:lnTo>
                    <a:pt x="102" y="34"/>
                  </a:lnTo>
                  <a:lnTo>
                    <a:pt x="68" y="34"/>
                  </a:lnTo>
                  <a:lnTo>
                    <a:pt x="34" y="68"/>
                  </a:lnTo>
                  <a:lnTo>
                    <a:pt x="1" y="135"/>
                  </a:lnTo>
                  <a:lnTo>
                    <a:pt x="102" y="606"/>
                  </a:lnTo>
                  <a:lnTo>
                    <a:pt x="102" y="674"/>
                  </a:lnTo>
                  <a:lnTo>
                    <a:pt x="236" y="674"/>
                  </a:lnTo>
                  <a:lnTo>
                    <a:pt x="236" y="606"/>
                  </a:lnTo>
                  <a:lnTo>
                    <a:pt x="203" y="404"/>
                  </a:lnTo>
                  <a:lnTo>
                    <a:pt x="203" y="404"/>
                  </a:lnTo>
                  <a:lnTo>
                    <a:pt x="337" y="539"/>
                  </a:lnTo>
                  <a:lnTo>
                    <a:pt x="405" y="573"/>
                  </a:lnTo>
                  <a:lnTo>
                    <a:pt x="472" y="539"/>
                  </a:lnTo>
                  <a:lnTo>
                    <a:pt x="607" y="337"/>
                  </a:lnTo>
                  <a:lnTo>
                    <a:pt x="640" y="472"/>
                  </a:lnTo>
                  <a:lnTo>
                    <a:pt x="741" y="606"/>
                  </a:lnTo>
                  <a:lnTo>
                    <a:pt x="775" y="640"/>
                  </a:lnTo>
                  <a:lnTo>
                    <a:pt x="842" y="606"/>
                  </a:lnTo>
                  <a:lnTo>
                    <a:pt x="876" y="573"/>
                  </a:lnTo>
                  <a:lnTo>
                    <a:pt x="876" y="505"/>
                  </a:lnTo>
                  <a:lnTo>
                    <a:pt x="775" y="303"/>
                  </a:lnTo>
                  <a:lnTo>
                    <a:pt x="741" y="101"/>
                  </a:lnTo>
                  <a:lnTo>
                    <a:pt x="741" y="34"/>
                  </a:lnTo>
                  <a:lnTo>
                    <a:pt x="708"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17"/>
            <p:cNvSpPr/>
            <p:nvPr/>
          </p:nvSpPr>
          <p:spPr>
            <a:xfrm>
              <a:off x="3100443" y="5859897"/>
              <a:ext cx="154366" cy="158816"/>
            </a:xfrm>
            <a:custGeom>
              <a:avLst/>
              <a:gdLst/>
              <a:ahLst/>
              <a:cxnLst/>
              <a:rect l="l" t="t" r="r" b="b"/>
              <a:pathLst>
                <a:path w="2324" h="2391" extrusionOk="0">
                  <a:moveTo>
                    <a:pt x="1920" y="135"/>
                  </a:moveTo>
                  <a:lnTo>
                    <a:pt x="2021" y="1044"/>
                  </a:lnTo>
                  <a:lnTo>
                    <a:pt x="2122" y="1953"/>
                  </a:lnTo>
                  <a:lnTo>
                    <a:pt x="1684" y="2020"/>
                  </a:lnTo>
                  <a:lnTo>
                    <a:pt x="1280" y="2121"/>
                  </a:lnTo>
                  <a:lnTo>
                    <a:pt x="876" y="2188"/>
                  </a:lnTo>
                  <a:lnTo>
                    <a:pt x="506" y="2256"/>
                  </a:lnTo>
                  <a:lnTo>
                    <a:pt x="472" y="2256"/>
                  </a:lnTo>
                  <a:lnTo>
                    <a:pt x="472" y="2222"/>
                  </a:lnTo>
                  <a:lnTo>
                    <a:pt x="438" y="1784"/>
                  </a:lnTo>
                  <a:lnTo>
                    <a:pt x="371" y="1313"/>
                  </a:lnTo>
                  <a:lnTo>
                    <a:pt x="270" y="875"/>
                  </a:lnTo>
                  <a:lnTo>
                    <a:pt x="135" y="438"/>
                  </a:lnTo>
                  <a:lnTo>
                    <a:pt x="1044" y="337"/>
                  </a:lnTo>
                  <a:lnTo>
                    <a:pt x="1482" y="236"/>
                  </a:lnTo>
                  <a:lnTo>
                    <a:pt x="1920" y="135"/>
                  </a:lnTo>
                  <a:close/>
                  <a:moveTo>
                    <a:pt x="1920" y="0"/>
                  </a:moveTo>
                  <a:lnTo>
                    <a:pt x="1482" y="34"/>
                  </a:lnTo>
                  <a:lnTo>
                    <a:pt x="1011" y="101"/>
                  </a:lnTo>
                  <a:lnTo>
                    <a:pt x="68" y="269"/>
                  </a:lnTo>
                  <a:lnTo>
                    <a:pt x="34" y="269"/>
                  </a:lnTo>
                  <a:lnTo>
                    <a:pt x="1" y="337"/>
                  </a:lnTo>
                  <a:lnTo>
                    <a:pt x="1" y="370"/>
                  </a:lnTo>
                  <a:lnTo>
                    <a:pt x="68" y="404"/>
                  </a:lnTo>
                  <a:lnTo>
                    <a:pt x="102" y="875"/>
                  </a:lnTo>
                  <a:lnTo>
                    <a:pt x="135" y="1347"/>
                  </a:lnTo>
                  <a:lnTo>
                    <a:pt x="236" y="1818"/>
                  </a:lnTo>
                  <a:lnTo>
                    <a:pt x="337" y="2256"/>
                  </a:lnTo>
                  <a:lnTo>
                    <a:pt x="337" y="2289"/>
                  </a:lnTo>
                  <a:lnTo>
                    <a:pt x="371" y="2323"/>
                  </a:lnTo>
                  <a:lnTo>
                    <a:pt x="438" y="2289"/>
                  </a:lnTo>
                  <a:lnTo>
                    <a:pt x="472" y="2357"/>
                  </a:lnTo>
                  <a:lnTo>
                    <a:pt x="506" y="2390"/>
                  </a:lnTo>
                  <a:lnTo>
                    <a:pt x="910" y="2390"/>
                  </a:lnTo>
                  <a:lnTo>
                    <a:pt x="1314" y="2323"/>
                  </a:lnTo>
                  <a:lnTo>
                    <a:pt x="1751" y="2222"/>
                  </a:lnTo>
                  <a:lnTo>
                    <a:pt x="2122" y="2087"/>
                  </a:lnTo>
                  <a:lnTo>
                    <a:pt x="2122" y="2155"/>
                  </a:lnTo>
                  <a:lnTo>
                    <a:pt x="2155" y="2222"/>
                  </a:lnTo>
                  <a:lnTo>
                    <a:pt x="2290" y="2222"/>
                  </a:lnTo>
                  <a:lnTo>
                    <a:pt x="2324" y="2155"/>
                  </a:lnTo>
                  <a:lnTo>
                    <a:pt x="2324" y="1616"/>
                  </a:lnTo>
                  <a:lnTo>
                    <a:pt x="2256" y="1111"/>
                  </a:lnTo>
                  <a:lnTo>
                    <a:pt x="2189" y="572"/>
                  </a:lnTo>
                  <a:lnTo>
                    <a:pt x="2054" y="67"/>
                  </a:lnTo>
                  <a:lnTo>
                    <a:pt x="2054" y="34"/>
                  </a:lnTo>
                  <a:lnTo>
                    <a:pt x="1987"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17"/>
            <p:cNvSpPr/>
            <p:nvPr/>
          </p:nvSpPr>
          <p:spPr>
            <a:xfrm>
              <a:off x="3420267" y="6161787"/>
              <a:ext cx="24643" cy="149849"/>
            </a:xfrm>
            <a:custGeom>
              <a:avLst/>
              <a:gdLst/>
              <a:ahLst/>
              <a:cxnLst/>
              <a:rect l="l" t="t" r="r" b="b"/>
              <a:pathLst>
                <a:path w="371" h="2256" extrusionOk="0">
                  <a:moveTo>
                    <a:pt x="34" y="0"/>
                  </a:moveTo>
                  <a:lnTo>
                    <a:pt x="0" y="202"/>
                  </a:lnTo>
                  <a:lnTo>
                    <a:pt x="0" y="438"/>
                  </a:lnTo>
                  <a:lnTo>
                    <a:pt x="67" y="876"/>
                  </a:lnTo>
                  <a:lnTo>
                    <a:pt x="135" y="1549"/>
                  </a:lnTo>
                  <a:lnTo>
                    <a:pt x="168" y="1886"/>
                  </a:lnTo>
                  <a:lnTo>
                    <a:pt x="236" y="2222"/>
                  </a:lnTo>
                  <a:lnTo>
                    <a:pt x="269" y="2256"/>
                  </a:lnTo>
                  <a:lnTo>
                    <a:pt x="370" y="2256"/>
                  </a:lnTo>
                  <a:lnTo>
                    <a:pt x="370" y="2189"/>
                  </a:lnTo>
                  <a:lnTo>
                    <a:pt x="370" y="1953"/>
                  </a:lnTo>
                  <a:lnTo>
                    <a:pt x="370" y="1684"/>
                  </a:lnTo>
                  <a:lnTo>
                    <a:pt x="303" y="1179"/>
                  </a:lnTo>
                  <a:lnTo>
                    <a:pt x="236" y="573"/>
                  </a:lnTo>
                  <a:lnTo>
                    <a:pt x="168" y="270"/>
                  </a:lnTo>
                  <a:lnTo>
                    <a:pt x="67"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17"/>
            <p:cNvSpPr/>
            <p:nvPr/>
          </p:nvSpPr>
          <p:spPr>
            <a:xfrm>
              <a:off x="2138844" y="5710048"/>
              <a:ext cx="31351" cy="134240"/>
            </a:xfrm>
            <a:custGeom>
              <a:avLst/>
              <a:gdLst/>
              <a:ahLst/>
              <a:cxnLst/>
              <a:rect l="l" t="t" r="r" b="b"/>
              <a:pathLst>
                <a:path w="472" h="2021" extrusionOk="0">
                  <a:moveTo>
                    <a:pt x="34" y="0"/>
                  </a:moveTo>
                  <a:lnTo>
                    <a:pt x="34" y="34"/>
                  </a:lnTo>
                  <a:lnTo>
                    <a:pt x="0" y="34"/>
                  </a:lnTo>
                  <a:lnTo>
                    <a:pt x="0" y="270"/>
                  </a:lnTo>
                  <a:lnTo>
                    <a:pt x="34" y="505"/>
                  </a:lnTo>
                  <a:lnTo>
                    <a:pt x="101" y="943"/>
                  </a:lnTo>
                  <a:lnTo>
                    <a:pt x="169" y="1482"/>
                  </a:lnTo>
                  <a:lnTo>
                    <a:pt x="236" y="1717"/>
                  </a:lnTo>
                  <a:lnTo>
                    <a:pt x="337" y="1987"/>
                  </a:lnTo>
                  <a:lnTo>
                    <a:pt x="371" y="2020"/>
                  </a:lnTo>
                  <a:lnTo>
                    <a:pt x="404" y="2020"/>
                  </a:lnTo>
                  <a:lnTo>
                    <a:pt x="438" y="1987"/>
                  </a:lnTo>
                  <a:lnTo>
                    <a:pt x="472" y="1953"/>
                  </a:lnTo>
                  <a:lnTo>
                    <a:pt x="438" y="1684"/>
                  </a:lnTo>
                  <a:lnTo>
                    <a:pt x="371" y="1414"/>
                  </a:lnTo>
                  <a:lnTo>
                    <a:pt x="270" y="909"/>
                  </a:lnTo>
                  <a:lnTo>
                    <a:pt x="202" y="472"/>
                  </a:lnTo>
                  <a:lnTo>
                    <a:pt x="169" y="236"/>
                  </a:lnTo>
                  <a:lnTo>
                    <a:pt x="101" y="34"/>
                  </a:lnTo>
                  <a:lnTo>
                    <a:pt x="68"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17"/>
            <p:cNvSpPr/>
            <p:nvPr/>
          </p:nvSpPr>
          <p:spPr>
            <a:xfrm>
              <a:off x="2201481" y="5759201"/>
              <a:ext cx="44769" cy="60511"/>
            </a:xfrm>
            <a:custGeom>
              <a:avLst/>
              <a:gdLst/>
              <a:ahLst/>
              <a:cxnLst/>
              <a:rect l="l" t="t" r="r" b="b"/>
              <a:pathLst>
                <a:path w="674" h="911" extrusionOk="0">
                  <a:moveTo>
                    <a:pt x="370" y="1"/>
                  </a:moveTo>
                  <a:lnTo>
                    <a:pt x="236" y="35"/>
                  </a:lnTo>
                  <a:lnTo>
                    <a:pt x="168" y="68"/>
                  </a:lnTo>
                  <a:lnTo>
                    <a:pt x="101" y="136"/>
                  </a:lnTo>
                  <a:lnTo>
                    <a:pt x="34" y="203"/>
                  </a:lnTo>
                  <a:lnTo>
                    <a:pt x="0" y="237"/>
                  </a:lnTo>
                  <a:lnTo>
                    <a:pt x="34" y="304"/>
                  </a:lnTo>
                  <a:lnTo>
                    <a:pt x="135" y="304"/>
                  </a:lnTo>
                  <a:lnTo>
                    <a:pt x="202" y="237"/>
                  </a:lnTo>
                  <a:lnTo>
                    <a:pt x="269" y="169"/>
                  </a:lnTo>
                  <a:lnTo>
                    <a:pt x="337" y="169"/>
                  </a:lnTo>
                  <a:lnTo>
                    <a:pt x="404" y="237"/>
                  </a:lnTo>
                  <a:lnTo>
                    <a:pt x="337" y="338"/>
                  </a:lnTo>
                  <a:lnTo>
                    <a:pt x="269" y="439"/>
                  </a:lnTo>
                  <a:lnTo>
                    <a:pt x="202" y="573"/>
                  </a:lnTo>
                  <a:lnTo>
                    <a:pt x="202" y="641"/>
                  </a:lnTo>
                  <a:lnTo>
                    <a:pt x="236" y="674"/>
                  </a:lnTo>
                  <a:lnTo>
                    <a:pt x="303" y="674"/>
                  </a:lnTo>
                  <a:lnTo>
                    <a:pt x="370" y="641"/>
                  </a:lnTo>
                  <a:lnTo>
                    <a:pt x="471" y="641"/>
                  </a:lnTo>
                  <a:lnTo>
                    <a:pt x="471" y="742"/>
                  </a:lnTo>
                  <a:lnTo>
                    <a:pt x="370" y="742"/>
                  </a:lnTo>
                  <a:lnTo>
                    <a:pt x="236" y="775"/>
                  </a:lnTo>
                  <a:lnTo>
                    <a:pt x="236" y="809"/>
                  </a:lnTo>
                  <a:lnTo>
                    <a:pt x="236" y="843"/>
                  </a:lnTo>
                  <a:lnTo>
                    <a:pt x="303" y="876"/>
                  </a:lnTo>
                  <a:lnTo>
                    <a:pt x="370" y="910"/>
                  </a:lnTo>
                  <a:lnTo>
                    <a:pt x="539" y="876"/>
                  </a:lnTo>
                  <a:lnTo>
                    <a:pt x="606" y="843"/>
                  </a:lnTo>
                  <a:lnTo>
                    <a:pt x="640" y="775"/>
                  </a:lnTo>
                  <a:lnTo>
                    <a:pt x="673" y="708"/>
                  </a:lnTo>
                  <a:lnTo>
                    <a:pt x="673" y="641"/>
                  </a:lnTo>
                  <a:lnTo>
                    <a:pt x="640" y="540"/>
                  </a:lnTo>
                  <a:lnTo>
                    <a:pt x="572" y="506"/>
                  </a:lnTo>
                  <a:lnTo>
                    <a:pt x="505" y="472"/>
                  </a:lnTo>
                  <a:lnTo>
                    <a:pt x="404" y="472"/>
                  </a:lnTo>
                  <a:lnTo>
                    <a:pt x="539" y="304"/>
                  </a:lnTo>
                  <a:lnTo>
                    <a:pt x="539" y="203"/>
                  </a:lnTo>
                  <a:lnTo>
                    <a:pt x="505" y="68"/>
                  </a:lnTo>
                  <a:lnTo>
                    <a:pt x="438" y="35"/>
                  </a:lnTo>
                  <a:lnTo>
                    <a:pt x="370"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17"/>
            <p:cNvSpPr/>
            <p:nvPr/>
          </p:nvSpPr>
          <p:spPr>
            <a:xfrm>
              <a:off x="2051631" y="6079025"/>
              <a:ext cx="33610" cy="49285"/>
            </a:xfrm>
            <a:custGeom>
              <a:avLst/>
              <a:gdLst/>
              <a:ahLst/>
              <a:cxnLst/>
              <a:rect l="l" t="t" r="r" b="b"/>
              <a:pathLst>
                <a:path w="506" h="742" extrusionOk="0">
                  <a:moveTo>
                    <a:pt x="169" y="1"/>
                  </a:moveTo>
                  <a:lnTo>
                    <a:pt x="135" y="34"/>
                  </a:lnTo>
                  <a:lnTo>
                    <a:pt x="101" y="68"/>
                  </a:lnTo>
                  <a:lnTo>
                    <a:pt x="34" y="438"/>
                  </a:lnTo>
                  <a:lnTo>
                    <a:pt x="0" y="573"/>
                  </a:lnTo>
                  <a:lnTo>
                    <a:pt x="0" y="640"/>
                  </a:lnTo>
                  <a:lnTo>
                    <a:pt x="0" y="708"/>
                  </a:lnTo>
                  <a:lnTo>
                    <a:pt x="34" y="741"/>
                  </a:lnTo>
                  <a:lnTo>
                    <a:pt x="68" y="741"/>
                  </a:lnTo>
                  <a:lnTo>
                    <a:pt x="135" y="674"/>
                  </a:lnTo>
                  <a:lnTo>
                    <a:pt x="169" y="607"/>
                  </a:lnTo>
                  <a:lnTo>
                    <a:pt x="303" y="607"/>
                  </a:lnTo>
                  <a:lnTo>
                    <a:pt x="371" y="708"/>
                  </a:lnTo>
                  <a:lnTo>
                    <a:pt x="404" y="741"/>
                  </a:lnTo>
                  <a:lnTo>
                    <a:pt x="438" y="741"/>
                  </a:lnTo>
                  <a:lnTo>
                    <a:pt x="472" y="708"/>
                  </a:lnTo>
                  <a:lnTo>
                    <a:pt x="505" y="674"/>
                  </a:lnTo>
                  <a:lnTo>
                    <a:pt x="472" y="539"/>
                  </a:lnTo>
                  <a:lnTo>
                    <a:pt x="505" y="506"/>
                  </a:lnTo>
                  <a:lnTo>
                    <a:pt x="472" y="472"/>
                  </a:lnTo>
                  <a:lnTo>
                    <a:pt x="438" y="472"/>
                  </a:lnTo>
                  <a:lnTo>
                    <a:pt x="404" y="371"/>
                  </a:lnTo>
                  <a:lnTo>
                    <a:pt x="270" y="34"/>
                  </a:lnTo>
                  <a:lnTo>
                    <a:pt x="236"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17"/>
            <p:cNvSpPr/>
            <p:nvPr/>
          </p:nvSpPr>
          <p:spPr>
            <a:xfrm>
              <a:off x="1928617" y="6190814"/>
              <a:ext cx="152108" cy="167850"/>
            </a:xfrm>
            <a:custGeom>
              <a:avLst/>
              <a:gdLst/>
              <a:ahLst/>
              <a:cxnLst/>
              <a:rect l="l" t="t" r="r" b="b"/>
              <a:pathLst>
                <a:path w="2290" h="2527" extrusionOk="0">
                  <a:moveTo>
                    <a:pt x="1953" y="203"/>
                  </a:moveTo>
                  <a:lnTo>
                    <a:pt x="1953" y="641"/>
                  </a:lnTo>
                  <a:lnTo>
                    <a:pt x="1987" y="1112"/>
                  </a:lnTo>
                  <a:lnTo>
                    <a:pt x="2054" y="1583"/>
                  </a:lnTo>
                  <a:lnTo>
                    <a:pt x="2155" y="2021"/>
                  </a:lnTo>
                  <a:lnTo>
                    <a:pt x="2155" y="2055"/>
                  </a:lnTo>
                  <a:lnTo>
                    <a:pt x="2122" y="2055"/>
                  </a:lnTo>
                  <a:lnTo>
                    <a:pt x="1751" y="2088"/>
                  </a:lnTo>
                  <a:lnTo>
                    <a:pt x="1347" y="2156"/>
                  </a:lnTo>
                  <a:lnTo>
                    <a:pt x="910" y="2189"/>
                  </a:lnTo>
                  <a:lnTo>
                    <a:pt x="506" y="2257"/>
                  </a:lnTo>
                  <a:lnTo>
                    <a:pt x="304" y="1348"/>
                  </a:lnTo>
                  <a:lnTo>
                    <a:pt x="135" y="439"/>
                  </a:lnTo>
                  <a:lnTo>
                    <a:pt x="573" y="405"/>
                  </a:lnTo>
                  <a:lnTo>
                    <a:pt x="1044" y="371"/>
                  </a:lnTo>
                  <a:lnTo>
                    <a:pt x="1953" y="203"/>
                  </a:lnTo>
                  <a:close/>
                  <a:moveTo>
                    <a:pt x="1953" y="1"/>
                  </a:moveTo>
                  <a:lnTo>
                    <a:pt x="1011" y="169"/>
                  </a:lnTo>
                  <a:lnTo>
                    <a:pt x="539" y="203"/>
                  </a:lnTo>
                  <a:lnTo>
                    <a:pt x="102" y="304"/>
                  </a:lnTo>
                  <a:lnTo>
                    <a:pt x="68" y="338"/>
                  </a:lnTo>
                  <a:lnTo>
                    <a:pt x="34" y="371"/>
                  </a:lnTo>
                  <a:lnTo>
                    <a:pt x="1" y="371"/>
                  </a:lnTo>
                  <a:lnTo>
                    <a:pt x="1" y="439"/>
                  </a:lnTo>
                  <a:lnTo>
                    <a:pt x="34" y="944"/>
                  </a:lnTo>
                  <a:lnTo>
                    <a:pt x="102" y="1449"/>
                  </a:lnTo>
                  <a:lnTo>
                    <a:pt x="203" y="1987"/>
                  </a:lnTo>
                  <a:lnTo>
                    <a:pt x="371" y="2492"/>
                  </a:lnTo>
                  <a:lnTo>
                    <a:pt x="405" y="2526"/>
                  </a:lnTo>
                  <a:lnTo>
                    <a:pt x="472" y="2526"/>
                  </a:lnTo>
                  <a:lnTo>
                    <a:pt x="539" y="2492"/>
                  </a:lnTo>
                  <a:lnTo>
                    <a:pt x="539" y="2425"/>
                  </a:lnTo>
                  <a:lnTo>
                    <a:pt x="539" y="2358"/>
                  </a:lnTo>
                  <a:lnTo>
                    <a:pt x="943" y="2391"/>
                  </a:lnTo>
                  <a:lnTo>
                    <a:pt x="1347" y="2358"/>
                  </a:lnTo>
                  <a:lnTo>
                    <a:pt x="1785" y="2290"/>
                  </a:lnTo>
                  <a:lnTo>
                    <a:pt x="2155" y="2189"/>
                  </a:lnTo>
                  <a:lnTo>
                    <a:pt x="2189" y="2122"/>
                  </a:lnTo>
                  <a:lnTo>
                    <a:pt x="2189" y="2088"/>
                  </a:lnTo>
                  <a:lnTo>
                    <a:pt x="2256" y="2088"/>
                  </a:lnTo>
                  <a:lnTo>
                    <a:pt x="2290" y="2055"/>
                  </a:lnTo>
                  <a:lnTo>
                    <a:pt x="2290" y="1987"/>
                  </a:lnTo>
                  <a:lnTo>
                    <a:pt x="2256" y="1550"/>
                  </a:lnTo>
                  <a:lnTo>
                    <a:pt x="2189" y="1078"/>
                  </a:lnTo>
                  <a:lnTo>
                    <a:pt x="2122" y="607"/>
                  </a:lnTo>
                  <a:lnTo>
                    <a:pt x="2021" y="169"/>
                  </a:lnTo>
                  <a:lnTo>
                    <a:pt x="2054" y="102"/>
                  </a:lnTo>
                  <a:lnTo>
                    <a:pt x="2021" y="68"/>
                  </a:lnTo>
                  <a:lnTo>
                    <a:pt x="1987" y="35"/>
                  </a:lnTo>
                  <a:lnTo>
                    <a:pt x="1953"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17"/>
            <p:cNvSpPr/>
            <p:nvPr/>
          </p:nvSpPr>
          <p:spPr>
            <a:xfrm>
              <a:off x="2317720" y="5886732"/>
              <a:ext cx="31418" cy="13484"/>
            </a:xfrm>
            <a:custGeom>
              <a:avLst/>
              <a:gdLst/>
              <a:ahLst/>
              <a:cxnLst/>
              <a:rect l="l" t="t" r="r" b="b"/>
              <a:pathLst>
                <a:path w="473" h="203" extrusionOk="0">
                  <a:moveTo>
                    <a:pt x="405" y="0"/>
                  </a:moveTo>
                  <a:lnTo>
                    <a:pt x="337" y="34"/>
                  </a:lnTo>
                  <a:lnTo>
                    <a:pt x="270" y="34"/>
                  </a:lnTo>
                  <a:lnTo>
                    <a:pt x="102" y="67"/>
                  </a:lnTo>
                  <a:lnTo>
                    <a:pt x="68" y="67"/>
                  </a:lnTo>
                  <a:lnTo>
                    <a:pt x="1" y="101"/>
                  </a:lnTo>
                  <a:lnTo>
                    <a:pt x="1" y="135"/>
                  </a:lnTo>
                  <a:lnTo>
                    <a:pt x="1" y="168"/>
                  </a:lnTo>
                  <a:lnTo>
                    <a:pt x="68" y="168"/>
                  </a:lnTo>
                  <a:lnTo>
                    <a:pt x="169" y="202"/>
                  </a:lnTo>
                  <a:lnTo>
                    <a:pt x="304" y="168"/>
                  </a:lnTo>
                  <a:lnTo>
                    <a:pt x="371" y="168"/>
                  </a:lnTo>
                  <a:lnTo>
                    <a:pt x="438" y="135"/>
                  </a:lnTo>
                  <a:lnTo>
                    <a:pt x="472" y="101"/>
                  </a:lnTo>
                  <a:lnTo>
                    <a:pt x="472" y="67"/>
                  </a:lnTo>
                  <a:lnTo>
                    <a:pt x="405"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17"/>
            <p:cNvSpPr/>
            <p:nvPr/>
          </p:nvSpPr>
          <p:spPr>
            <a:xfrm>
              <a:off x="2250633" y="5830804"/>
              <a:ext cx="154366" cy="152108"/>
            </a:xfrm>
            <a:custGeom>
              <a:avLst/>
              <a:gdLst/>
              <a:ahLst/>
              <a:cxnLst/>
              <a:rect l="l" t="t" r="r" b="b"/>
              <a:pathLst>
                <a:path w="2324" h="2290" extrusionOk="0">
                  <a:moveTo>
                    <a:pt x="1953" y="0"/>
                  </a:moveTo>
                  <a:lnTo>
                    <a:pt x="1953" y="34"/>
                  </a:lnTo>
                  <a:lnTo>
                    <a:pt x="1953" y="101"/>
                  </a:lnTo>
                  <a:lnTo>
                    <a:pt x="1448" y="101"/>
                  </a:lnTo>
                  <a:lnTo>
                    <a:pt x="943" y="169"/>
                  </a:lnTo>
                  <a:lnTo>
                    <a:pt x="472" y="169"/>
                  </a:lnTo>
                  <a:lnTo>
                    <a:pt x="270" y="236"/>
                  </a:lnTo>
                  <a:lnTo>
                    <a:pt x="169" y="270"/>
                  </a:lnTo>
                  <a:lnTo>
                    <a:pt x="102" y="337"/>
                  </a:lnTo>
                  <a:lnTo>
                    <a:pt x="270" y="404"/>
                  </a:lnTo>
                  <a:lnTo>
                    <a:pt x="438" y="404"/>
                  </a:lnTo>
                  <a:lnTo>
                    <a:pt x="809" y="371"/>
                  </a:lnTo>
                  <a:lnTo>
                    <a:pt x="1381" y="303"/>
                  </a:lnTo>
                  <a:lnTo>
                    <a:pt x="1953" y="270"/>
                  </a:lnTo>
                  <a:lnTo>
                    <a:pt x="1953" y="606"/>
                  </a:lnTo>
                  <a:lnTo>
                    <a:pt x="2021" y="909"/>
                  </a:lnTo>
                  <a:lnTo>
                    <a:pt x="2088" y="1347"/>
                  </a:lnTo>
                  <a:lnTo>
                    <a:pt x="2122" y="1583"/>
                  </a:lnTo>
                  <a:lnTo>
                    <a:pt x="2155" y="1785"/>
                  </a:lnTo>
                  <a:lnTo>
                    <a:pt x="1246" y="1919"/>
                  </a:lnTo>
                  <a:lnTo>
                    <a:pt x="809" y="1987"/>
                  </a:lnTo>
                  <a:lnTo>
                    <a:pt x="405" y="2121"/>
                  </a:lnTo>
                  <a:lnTo>
                    <a:pt x="304" y="1684"/>
                  </a:lnTo>
                  <a:lnTo>
                    <a:pt x="236" y="1246"/>
                  </a:lnTo>
                  <a:lnTo>
                    <a:pt x="203" y="775"/>
                  </a:lnTo>
                  <a:lnTo>
                    <a:pt x="169" y="573"/>
                  </a:lnTo>
                  <a:lnTo>
                    <a:pt x="68" y="371"/>
                  </a:lnTo>
                  <a:lnTo>
                    <a:pt x="1" y="505"/>
                  </a:lnTo>
                  <a:lnTo>
                    <a:pt x="1" y="640"/>
                  </a:lnTo>
                  <a:lnTo>
                    <a:pt x="1" y="943"/>
                  </a:lnTo>
                  <a:lnTo>
                    <a:pt x="102" y="1583"/>
                  </a:lnTo>
                  <a:lnTo>
                    <a:pt x="102" y="1751"/>
                  </a:lnTo>
                  <a:lnTo>
                    <a:pt x="135" y="1987"/>
                  </a:lnTo>
                  <a:lnTo>
                    <a:pt x="169" y="2088"/>
                  </a:lnTo>
                  <a:lnTo>
                    <a:pt x="203" y="2189"/>
                  </a:lnTo>
                  <a:lnTo>
                    <a:pt x="270" y="2256"/>
                  </a:lnTo>
                  <a:lnTo>
                    <a:pt x="371" y="2290"/>
                  </a:lnTo>
                  <a:lnTo>
                    <a:pt x="405" y="2256"/>
                  </a:lnTo>
                  <a:lnTo>
                    <a:pt x="405" y="2222"/>
                  </a:lnTo>
                  <a:lnTo>
                    <a:pt x="842" y="2222"/>
                  </a:lnTo>
                  <a:lnTo>
                    <a:pt x="1314" y="2155"/>
                  </a:lnTo>
                  <a:lnTo>
                    <a:pt x="2189" y="1987"/>
                  </a:lnTo>
                  <a:lnTo>
                    <a:pt x="2223" y="1953"/>
                  </a:lnTo>
                  <a:lnTo>
                    <a:pt x="2290" y="1987"/>
                  </a:lnTo>
                  <a:lnTo>
                    <a:pt x="2324" y="1953"/>
                  </a:lnTo>
                  <a:lnTo>
                    <a:pt x="2324" y="1717"/>
                  </a:lnTo>
                  <a:lnTo>
                    <a:pt x="2290" y="1482"/>
                  </a:lnTo>
                  <a:lnTo>
                    <a:pt x="2223" y="1044"/>
                  </a:lnTo>
                  <a:lnTo>
                    <a:pt x="2155" y="539"/>
                  </a:lnTo>
                  <a:lnTo>
                    <a:pt x="2088" y="270"/>
                  </a:lnTo>
                  <a:lnTo>
                    <a:pt x="2021"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17"/>
            <p:cNvSpPr/>
            <p:nvPr/>
          </p:nvSpPr>
          <p:spPr>
            <a:xfrm>
              <a:off x="2313270" y="5895632"/>
              <a:ext cx="35868" cy="42577"/>
            </a:xfrm>
            <a:custGeom>
              <a:avLst/>
              <a:gdLst/>
              <a:ahLst/>
              <a:cxnLst/>
              <a:rect l="l" t="t" r="r" b="b"/>
              <a:pathLst>
                <a:path w="540" h="641" extrusionOk="0">
                  <a:moveTo>
                    <a:pt x="0" y="1"/>
                  </a:moveTo>
                  <a:lnTo>
                    <a:pt x="0" y="270"/>
                  </a:lnTo>
                  <a:lnTo>
                    <a:pt x="34" y="506"/>
                  </a:lnTo>
                  <a:lnTo>
                    <a:pt x="34" y="539"/>
                  </a:lnTo>
                  <a:lnTo>
                    <a:pt x="68" y="539"/>
                  </a:lnTo>
                  <a:lnTo>
                    <a:pt x="34" y="573"/>
                  </a:lnTo>
                  <a:lnTo>
                    <a:pt x="34" y="607"/>
                  </a:lnTo>
                  <a:lnTo>
                    <a:pt x="169" y="640"/>
                  </a:lnTo>
                  <a:lnTo>
                    <a:pt x="303" y="607"/>
                  </a:lnTo>
                  <a:lnTo>
                    <a:pt x="438" y="573"/>
                  </a:lnTo>
                  <a:lnTo>
                    <a:pt x="505" y="539"/>
                  </a:lnTo>
                  <a:lnTo>
                    <a:pt x="539" y="506"/>
                  </a:lnTo>
                  <a:lnTo>
                    <a:pt x="539" y="472"/>
                  </a:lnTo>
                  <a:lnTo>
                    <a:pt x="539" y="438"/>
                  </a:lnTo>
                  <a:lnTo>
                    <a:pt x="404" y="438"/>
                  </a:lnTo>
                  <a:lnTo>
                    <a:pt x="303" y="472"/>
                  </a:lnTo>
                  <a:lnTo>
                    <a:pt x="135" y="539"/>
                  </a:lnTo>
                  <a:lnTo>
                    <a:pt x="169" y="506"/>
                  </a:lnTo>
                  <a:lnTo>
                    <a:pt x="135" y="304"/>
                  </a:lnTo>
                  <a:lnTo>
                    <a:pt x="337" y="304"/>
                  </a:lnTo>
                  <a:lnTo>
                    <a:pt x="371" y="270"/>
                  </a:lnTo>
                  <a:lnTo>
                    <a:pt x="404" y="236"/>
                  </a:lnTo>
                  <a:lnTo>
                    <a:pt x="404" y="169"/>
                  </a:lnTo>
                  <a:lnTo>
                    <a:pt x="371" y="135"/>
                  </a:lnTo>
                  <a:lnTo>
                    <a:pt x="303" y="135"/>
                  </a:lnTo>
                  <a:lnTo>
                    <a:pt x="202" y="169"/>
                  </a:lnTo>
                  <a:lnTo>
                    <a:pt x="169" y="169"/>
                  </a:lnTo>
                  <a:lnTo>
                    <a:pt x="101" y="203"/>
                  </a:lnTo>
                  <a:lnTo>
                    <a:pt x="68"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17"/>
            <p:cNvSpPr/>
            <p:nvPr/>
          </p:nvSpPr>
          <p:spPr>
            <a:xfrm>
              <a:off x="2067241" y="6333955"/>
              <a:ext cx="156624" cy="170042"/>
            </a:xfrm>
            <a:custGeom>
              <a:avLst/>
              <a:gdLst/>
              <a:ahLst/>
              <a:cxnLst/>
              <a:rect l="l" t="t" r="r" b="b"/>
              <a:pathLst>
                <a:path w="2358" h="2560" extrusionOk="0">
                  <a:moveTo>
                    <a:pt x="1886" y="203"/>
                  </a:moveTo>
                  <a:lnTo>
                    <a:pt x="1954" y="573"/>
                  </a:lnTo>
                  <a:lnTo>
                    <a:pt x="2021" y="943"/>
                  </a:lnTo>
                  <a:lnTo>
                    <a:pt x="2088" y="1549"/>
                  </a:lnTo>
                  <a:lnTo>
                    <a:pt x="2189" y="2155"/>
                  </a:lnTo>
                  <a:lnTo>
                    <a:pt x="1987" y="2155"/>
                  </a:lnTo>
                  <a:lnTo>
                    <a:pt x="1819" y="2189"/>
                  </a:lnTo>
                  <a:lnTo>
                    <a:pt x="1449" y="2223"/>
                  </a:lnTo>
                  <a:lnTo>
                    <a:pt x="977" y="2290"/>
                  </a:lnTo>
                  <a:lnTo>
                    <a:pt x="742" y="2357"/>
                  </a:lnTo>
                  <a:lnTo>
                    <a:pt x="540" y="2425"/>
                  </a:lnTo>
                  <a:lnTo>
                    <a:pt x="405" y="1785"/>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573"/>
                  </a:lnTo>
                  <a:lnTo>
                    <a:pt x="1" y="775"/>
                  </a:lnTo>
                  <a:lnTo>
                    <a:pt x="68" y="1213"/>
                  </a:lnTo>
                  <a:lnTo>
                    <a:pt x="203" y="1886"/>
                  </a:lnTo>
                  <a:lnTo>
                    <a:pt x="304" y="2223"/>
                  </a:lnTo>
                  <a:lnTo>
                    <a:pt x="405" y="2526"/>
                  </a:lnTo>
                  <a:lnTo>
                    <a:pt x="439" y="2559"/>
                  </a:lnTo>
                  <a:lnTo>
                    <a:pt x="506" y="2526"/>
                  </a:lnTo>
                  <a:lnTo>
                    <a:pt x="506" y="2559"/>
                  </a:lnTo>
                  <a:lnTo>
                    <a:pt x="742" y="2559"/>
                  </a:lnTo>
                  <a:lnTo>
                    <a:pt x="944" y="2526"/>
                  </a:lnTo>
                  <a:lnTo>
                    <a:pt x="1348" y="2458"/>
                  </a:lnTo>
                  <a:lnTo>
                    <a:pt x="1785" y="2391"/>
                  </a:lnTo>
                  <a:lnTo>
                    <a:pt x="2021" y="2357"/>
                  </a:lnTo>
                  <a:lnTo>
                    <a:pt x="2223" y="2324"/>
                  </a:lnTo>
                  <a:lnTo>
                    <a:pt x="2290" y="2324"/>
                  </a:lnTo>
                  <a:lnTo>
                    <a:pt x="2324" y="2290"/>
                  </a:lnTo>
                  <a:lnTo>
                    <a:pt x="2358" y="2256"/>
                  </a:lnTo>
                  <a:lnTo>
                    <a:pt x="2358" y="1987"/>
                  </a:lnTo>
                  <a:lnTo>
                    <a:pt x="2324" y="1650"/>
                  </a:lnTo>
                  <a:lnTo>
                    <a:pt x="2223" y="1044"/>
                  </a:lnTo>
                  <a:lnTo>
                    <a:pt x="2122" y="539"/>
                  </a:lnTo>
                  <a:lnTo>
                    <a:pt x="2088" y="304"/>
                  </a:lnTo>
                  <a:lnTo>
                    <a:pt x="1987" y="34"/>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17"/>
            <p:cNvSpPr/>
            <p:nvPr/>
          </p:nvSpPr>
          <p:spPr>
            <a:xfrm>
              <a:off x="3529798" y="5951560"/>
              <a:ext cx="152174" cy="167783"/>
            </a:xfrm>
            <a:custGeom>
              <a:avLst/>
              <a:gdLst/>
              <a:ahLst/>
              <a:cxnLst/>
              <a:rect l="l" t="t" r="r" b="b"/>
              <a:pathLst>
                <a:path w="2291" h="2526" extrusionOk="0">
                  <a:moveTo>
                    <a:pt x="1954" y="202"/>
                  </a:moveTo>
                  <a:lnTo>
                    <a:pt x="1954" y="640"/>
                  </a:lnTo>
                  <a:lnTo>
                    <a:pt x="1987" y="1111"/>
                  </a:lnTo>
                  <a:lnTo>
                    <a:pt x="2055" y="1583"/>
                  </a:lnTo>
                  <a:lnTo>
                    <a:pt x="2156" y="2021"/>
                  </a:lnTo>
                  <a:lnTo>
                    <a:pt x="2156" y="2054"/>
                  </a:lnTo>
                  <a:lnTo>
                    <a:pt x="1752" y="2088"/>
                  </a:lnTo>
                  <a:lnTo>
                    <a:pt x="1348" y="2155"/>
                  </a:lnTo>
                  <a:lnTo>
                    <a:pt x="910" y="2189"/>
                  </a:lnTo>
                  <a:lnTo>
                    <a:pt x="506" y="2223"/>
                  </a:lnTo>
                  <a:lnTo>
                    <a:pt x="304" y="1347"/>
                  </a:lnTo>
                  <a:lnTo>
                    <a:pt x="136" y="404"/>
                  </a:lnTo>
                  <a:lnTo>
                    <a:pt x="607" y="404"/>
                  </a:lnTo>
                  <a:lnTo>
                    <a:pt x="1045" y="371"/>
                  </a:lnTo>
                  <a:lnTo>
                    <a:pt x="1954" y="202"/>
                  </a:lnTo>
                  <a:close/>
                  <a:moveTo>
                    <a:pt x="1954" y="0"/>
                  </a:moveTo>
                  <a:lnTo>
                    <a:pt x="1011" y="135"/>
                  </a:lnTo>
                  <a:lnTo>
                    <a:pt x="573" y="202"/>
                  </a:lnTo>
                  <a:lnTo>
                    <a:pt x="102" y="303"/>
                  </a:lnTo>
                  <a:lnTo>
                    <a:pt x="68" y="303"/>
                  </a:lnTo>
                  <a:lnTo>
                    <a:pt x="35" y="371"/>
                  </a:lnTo>
                  <a:lnTo>
                    <a:pt x="1" y="371"/>
                  </a:lnTo>
                  <a:lnTo>
                    <a:pt x="1" y="404"/>
                  </a:lnTo>
                  <a:lnTo>
                    <a:pt x="35" y="943"/>
                  </a:lnTo>
                  <a:lnTo>
                    <a:pt x="102" y="1448"/>
                  </a:lnTo>
                  <a:lnTo>
                    <a:pt x="237" y="1987"/>
                  </a:lnTo>
                  <a:lnTo>
                    <a:pt x="371" y="2458"/>
                  </a:lnTo>
                  <a:lnTo>
                    <a:pt x="405" y="2526"/>
                  </a:lnTo>
                  <a:lnTo>
                    <a:pt x="472" y="2526"/>
                  </a:lnTo>
                  <a:lnTo>
                    <a:pt x="540" y="2492"/>
                  </a:lnTo>
                  <a:lnTo>
                    <a:pt x="540" y="2425"/>
                  </a:lnTo>
                  <a:lnTo>
                    <a:pt x="540" y="2357"/>
                  </a:lnTo>
                  <a:lnTo>
                    <a:pt x="944" y="2391"/>
                  </a:lnTo>
                  <a:lnTo>
                    <a:pt x="1381" y="2357"/>
                  </a:lnTo>
                  <a:lnTo>
                    <a:pt x="1785" y="2290"/>
                  </a:lnTo>
                  <a:lnTo>
                    <a:pt x="2156" y="2189"/>
                  </a:lnTo>
                  <a:lnTo>
                    <a:pt x="2189" y="2122"/>
                  </a:lnTo>
                  <a:lnTo>
                    <a:pt x="2189" y="2088"/>
                  </a:lnTo>
                  <a:lnTo>
                    <a:pt x="2257" y="2054"/>
                  </a:lnTo>
                  <a:lnTo>
                    <a:pt x="2290" y="2054"/>
                  </a:lnTo>
                  <a:lnTo>
                    <a:pt x="2290" y="1987"/>
                  </a:lnTo>
                  <a:lnTo>
                    <a:pt x="2257" y="1549"/>
                  </a:lnTo>
                  <a:lnTo>
                    <a:pt x="2189" y="1078"/>
                  </a:lnTo>
                  <a:lnTo>
                    <a:pt x="2122" y="606"/>
                  </a:lnTo>
                  <a:lnTo>
                    <a:pt x="2021" y="169"/>
                  </a:lnTo>
                  <a:lnTo>
                    <a:pt x="2055" y="101"/>
                  </a:lnTo>
                  <a:lnTo>
                    <a:pt x="2055" y="68"/>
                  </a:lnTo>
                  <a:lnTo>
                    <a:pt x="2021" y="34"/>
                  </a:lnTo>
                  <a:lnTo>
                    <a:pt x="1954"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17"/>
            <p:cNvSpPr/>
            <p:nvPr/>
          </p:nvSpPr>
          <p:spPr>
            <a:xfrm>
              <a:off x="3424717" y="6125986"/>
              <a:ext cx="161075" cy="185651"/>
            </a:xfrm>
            <a:custGeom>
              <a:avLst/>
              <a:gdLst/>
              <a:ahLst/>
              <a:cxnLst/>
              <a:rect l="l" t="t" r="r" b="b"/>
              <a:pathLst>
                <a:path w="2425" h="2795" extrusionOk="0">
                  <a:moveTo>
                    <a:pt x="2021" y="1"/>
                  </a:moveTo>
                  <a:lnTo>
                    <a:pt x="2021" y="68"/>
                  </a:lnTo>
                  <a:lnTo>
                    <a:pt x="1751" y="102"/>
                  </a:lnTo>
                  <a:lnTo>
                    <a:pt x="1516" y="135"/>
                  </a:lnTo>
                  <a:lnTo>
                    <a:pt x="1010" y="270"/>
                  </a:lnTo>
                  <a:lnTo>
                    <a:pt x="775" y="304"/>
                  </a:lnTo>
                  <a:lnTo>
                    <a:pt x="236" y="304"/>
                  </a:lnTo>
                  <a:lnTo>
                    <a:pt x="135" y="337"/>
                  </a:lnTo>
                  <a:lnTo>
                    <a:pt x="34" y="405"/>
                  </a:lnTo>
                  <a:lnTo>
                    <a:pt x="0" y="472"/>
                  </a:lnTo>
                  <a:lnTo>
                    <a:pt x="34" y="506"/>
                  </a:lnTo>
                  <a:lnTo>
                    <a:pt x="909" y="506"/>
                  </a:lnTo>
                  <a:lnTo>
                    <a:pt x="1179" y="472"/>
                  </a:lnTo>
                  <a:lnTo>
                    <a:pt x="1448" y="371"/>
                  </a:lnTo>
                  <a:lnTo>
                    <a:pt x="1718" y="304"/>
                  </a:lnTo>
                  <a:lnTo>
                    <a:pt x="2021" y="270"/>
                  </a:lnTo>
                  <a:lnTo>
                    <a:pt x="2054" y="708"/>
                  </a:lnTo>
                  <a:lnTo>
                    <a:pt x="2122" y="1112"/>
                  </a:lnTo>
                  <a:lnTo>
                    <a:pt x="2189" y="1684"/>
                  </a:lnTo>
                  <a:lnTo>
                    <a:pt x="2223" y="1987"/>
                  </a:lnTo>
                  <a:lnTo>
                    <a:pt x="2290" y="2256"/>
                  </a:lnTo>
                  <a:lnTo>
                    <a:pt x="2256" y="2223"/>
                  </a:lnTo>
                  <a:lnTo>
                    <a:pt x="1718" y="2357"/>
                  </a:lnTo>
                  <a:lnTo>
                    <a:pt x="1179" y="2492"/>
                  </a:lnTo>
                  <a:lnTo>
                    <a:pt x="741" y="2593"/>
                  </a:lnTo>
                  <a:lnTo>
                    <a:pt x="539" y="2660"/>
                  </a:lnTo>
                  <a:lnTo>
                    <a:pt x="337" y="2761"/>
                  </a:lnTo>
                  <a:lnTo>
                    <a:pt x="573" y="2795"/>
                  </a:lnTo>
                  <a:lnTo>
                    <a:pt x="775" y="2761"/>
                  </a:lnTo>
                  <a:lnTo>
                    <a:pt x="1212" y="2627"/>
                  </a:lnTo>
                  <a:lnTo>
                    <a:pt x="1718" y="2526"/>
                  </a:lnTo>
                  <a:lnTo>
                    <a:pt x="2256" y="2391"/>
                  </a:lnTo>
                  <a:lnTo>
                    <a:pt x="2324" y="2391"/>
                  </a:lnTo>
                  <a:lnTo>
                    <a:pt x="2324" y="2357"/>
                  </a:lnTo>
                  <a:lnTo>
                    <a:pt x="2391" y="2391"/>
                  </a:lnTo>
                  <a:lnTo>
                    <a:pt x="2425" y="2357"/>
                  </a:lnTo>
                  <a:lnTo>
                    <a:pt x="2425" y="2088"/>
                  </a:lnTo>
                  <a:lnTo>
                    <a:pt x="2391" y="1819"/>
                  </a:lnTo>
                  <a:lnTo>
                    <a:pt x="2324" y="1280"/>
                  </a:lnTo>
                  <a:lnTo>
                    <a:pt x="2256" y="674"/>
                  </a:lnTo>
                  <a:lnTo>
                    <a:pt x="2189" y="371"/>
                  </a:lnTo>
                  <a:lnTo>
                    <a:pt x="2122" y="68"/>
                  </a:lnTo>
                  <a:lnTo>
                    <a:pt x="2122" y="34"/>
                  </a:lnTo>
                  <a:lnTo>
                    <a:pt x="2054"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17"/>
            <p:cNvSpPr/>
            <p:nvPr/>
          </p:nvSpPr>
          <p:spPr>
            <a:xfrm>
              <a:off x="2311011" y="6199781"/>
              <a:ext cx="42577" cy="47027"/>
            </a:xfrm>
            <a:custGeom>
              <a:avLst/>
              <a:gdLst/>
              <a:ahLst/>
              <a:cxnLst/>
              <a:rect l="l" t="t" r="r" b="b"/>
              <a:pathLst>
                <a:path w="641" h="708" extrusionOk="0">
                  <a:moveTo>
                    <a:pt x="506" y="1"/>
                  </a:moveTo>
                  <a:lnTo>
                    <a:pt x="371" y="135"/>
                  </a:lnTo>
                  <a:lnTo>
                    <a:pt x="270" y="236"/>
                  </a:lnTo>
                  <a:lnTo>
                    <a:pt x="102" y="169"/>
                  </a:lnTo>
                  <a:lnTo>
                    <a:pt x="34" y="169"/>
                  </a:lnTo>
                  <a:lnTo>
                    <a:pt x="34" y="203"/>
                  </a:lnTo>
                  <a:lnTo>
                    <a:pt x="1" y="236"/>
                  </a:lnTo>
                  <a:lnTo>
                    <a:pt x="34" y="270"/>
                  </a:lnTo>
                  <a:lnTo>
                    <a:pt x="169" y="371"/>
                  </a:lnTo>
                  <a:lnTo>
                    <a:pt x="102" y="472"/>
                  </a:lnTo>
                  <a:lnTo>
                    <a:pt x="34" y="573"/>
                  </a:lnTo>
                  <a:lnTo>
                    <a:pt x="1" y="674"/>
                  </a:lnTo>
                  <a:lnTo>
                    <a:pt x="34" y="708"/>
                  </a:lnTo>
                  <a:lnTo>
                    <a:pt x="102" y="708"/>
                  </a:lnTo>
                  <a:lnTo>
                    <a:pt x="169" y="674"/>
                  </a:lnTo>
                  <a:lnTo>
                    <a:pt x="236" y="607"/>
                  </a:lnTo>
                  <a:lnTo>
                    <a:pt x="337" y="438"/>
                  </a:lnTo>
                  <a:lnTo>
                    <a:pt x="539" y="506"/>
                  </a:lnTo>
                  <a:lnTo>
                    <a:pt x="607" y="472"/>
                  </a:lnTo>
                  <a:lnTo>
                    <a:pt x="640" y="438"/>
                  </a:lnTo>
                  <a:lnTo>
                    <a:pt x="607" y="371"/>
                  </a:lnTo>
                  <a:lnTo>
                    <a:pt x="573" y="337"/>
                  </a:lnTo>
                  <a:lnTo>
                    <a:pt x="438" y="304"/>
                  </a:lnTo>
                  <a:lnTo>
                    <a:pt x="472" y="236"/>
                  </a:lnTo>
                  <a:lnTo>
                    <a:pt x="539"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17"/>
            <p:cNvSpPr/>
            <p:nvPr/>
          </p:nvSpPr>
          <p:spPr>
            <a:xfrm>
              <a:off x="3227907" y="6150562"/>
              <a:ext cx="194618" cy="179009"/>
            </a:xfrm>
            <a:custGeom>
              <a:avLst/>
              <a:gdLst/>
              <a:ahLst/>
              <a:cxnLst/>
              <a:rect l="l" t="t" r="r" b="b"/>
              <a:pathLst>
                <a:path w="2930" h="2695" extrusionOk="0">
                  <a:moveTo>
                    <a:pt x="2526" y="1"/>
                  </a:moveTo>
                  <a:lnTo>
                    <a:pt x="2492" y="35"/>
                  </a:lnTo>
                  <a:lnTo>
                    <a:pt x="2492" y="304"/>
                  </a:lnTo>
                  <a:lnTo>
                    <a:pt x="2526" y="573"/>
                  </a:lnTo>
                  <a:lnTo>
                    <a:pt x="2627" y="1078"/>
                  </a:lnTo>
                  <a:lnTo>
                    <a:pt x="2694" y="1684"/>
                  </a:lnTo>
                  <a:lnTo>
                    <a:pt x="2795" y="2257"/>
                  </a:lnTo>
                  <a:lnTo>
                    <a:pt x="2189" y="2324"/>
                  </a:lnTo>
                  <a:lnTo>
                    <a:pt x="1617" y="2391"/>
                  </a:lnTo>
                  <a:lnTo>
                    <a:pt x="1044" y="2492"/>
                  </a:lnTo>
                  <a:lnTo>
                    <a:pt x="775" y="2560"/>
                  </a:lnTo>
                  <a:lnTo>
                    <a:pt x="607" y="2560"/>
                  </a:lnTo>
                  <a:lnTo>
                    <a:pt x="438" y="2593"/>
                  </a:lnTo>
                  <a:lnTo>
                    <a:pt x="438" y="2290"/>
                  </a:lnTo>
                  <a:lnTo>
                    <a:pt x="405" y="1987"/>
                  </a:lnTo>
                  <a:lnTo>
                    <a:pt x="304" y="1415"/>
                  </a:lnTo>
                  <a:lnTo>
                    <a:pt x="236" y="876"/>
                  </a:lnTo>
                  <a:lnTo>
                    <a:pt x="169" y="641"/>
                  </a:lnTo>
                  <a:lnTo>
                    <a:pt x="34" y="405"/>
                  </a:lnTo>
                  <a:lnTo>
                    <a:pt x="1" y="641"/>
                  </a:lnTo>
                  <a:lnTo>
                    <a:pt x="1" y="910"/>
                  </a:lnTo>
                  <a:lnTo>
                    <a:pt x="102" y="1449"/>
                  </a:lnTo>
                  <a:lnTo>
                    <a:pt x="203" y="2055"/>
                  </a:lnTo>
                  <a:lnTo>
                    <a:pt x="270" y="2358"/>
                  </a:lnTo>
                  <a:lnTo>
                    <a:pt x="371" y="2661"/>
                  </a:lnTo>
                  <a:lnTo>
                    <a:pt x="405" y="2694"/>
                  </a:lnTo>
                  <a:lnTo>
                    <a:pt x="438" y="2694"/>
                  </a:lnTo>
                  <a:lnTo>
                    <a:pt x="573" y="2627"/>
                  </a:lnTo>
                  <a:lnTo>
                    <a:pt x="640" y="2661"/>
                  </a:lnTo>
                  <a:lnTo>
                    <a:pt x="708" y="2694"/>
                  </a:lnTo>
                  <a:lnTo>
                    <a:pt x="910" y="2694"/>
                  </a:lnTo>
                  <a:lnTo>
                    <a:pt x="1314" y="2593"/>
                  </a:lnTo>
                  <a:lnTo>
                    <a:pt x="2088" y="2492"/>
                  </a:lnTo>
                  <a:lnTo>
                    <a:pt x="2829" y="2391"/>
                  </a:lnTo>
                  <a:lnTo>
                    <a:pt x="2862" y="2358"/>
                  </a:lnTo>
                  <a:lnTo>
                    <a:pt x="2896" y="2324"/>
                  </a:lnTo>
                  <a:lnTo>
                    <a:pt x="2930" y="2290"/>
                  </a:lnTo>
                  <a:lnTo>
                    <a:pt x="2930" y="2021"/>
                  </a:lnTo>
                  <a:lnTo>
                    <a:pt x="2896" y="1752"/>
                  </a:lnTo>
                  <a:lnTo>
                    <a:pt x="2829" y="1247"/>
                  </a:lnTo>
                  <a:lnTo>
                    <a:pt x="2761" y="607"/>
                  </a:lnTo>
                  <a:lnTo>
                    <a:pt x="2660" y="304"/>
                  </a:lnTo>
                  <a:lnTo>
                    <a:pt x="2559"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17"/>
            <p:cNvSpPr/>
            <p:nvPr/>
          </p:nvSpPr>
          <p:spPr>
            <a:xfrm>
              <a:off x="2429575" y="6190814"/>
              <a:ext cx="798398" cy="270672"/>
            </a:xfrm>
            <a:custGeom>
              <a:avLst/>
              <a:gdLst/>
              <a:ahLst/>
              <a:cxnLst/>
              <a:rect l="l" t="t" r="r" b="b"/>
              <a:pathLst>
                <a:path w="12020" h="4075" extrusionOk="0">
                  <a:moveTo>
                    <a:pt x="11481" y="304"/>
                  </a:moveTo>
                  <a:lnTo>
                    <a:pt x="11515" y="573"/>
                  </a:lnTo>
                  <a:lnTo>
                    <a:pt x="11582" y="876"/>
                  </a:lnTo>
                  <a:lnTo>
                    <a:pt x="11784" y="2223"/>
                  </a:lnTo>
                  <a:lnTo>
                    <a:pt x="11717" y="2223"/>
                  </a:lnTo>
                  <a:lnTo>
                    <a:pt x="11414" y="2189"/>
                  </a:lnTo>
                  <a:lnTo>
                    <a:pt x="11111" y="2189"/>
                  </a:lnTo>
                  <a:lnTo>
                    <a:pt x="10505" y="2257"/>
                  </a:lnTo>
                  <a:lnTo>
                    <a:pt x="9899" y="2391"/>
                  </a:lnTo>
                  <a:lnTo>
                    <a:pt x="9293" y="2526"/>
                  </a:lnTo>
                  <a:lnTo>
                    <a:pt x="8586" y="2694"/>
                  </a:lnTo>
                  <a:lnTo>
                    <a:pt x="7845" y="2829"/>
                  </a:lnTo>
                  <a:lnTo>
                    <a:pt x="6397" y="3065"/>
                  </a:lnTo>
                  <a:lnTo>
                    <a:pt x="4949" y="3233"/>
                  </a:lnTo>
                  <a:lnTo>
                    <a:pt x="3502" y="3401"/>
                  </a:lnTo>
                  <a:lnTo>
                    <a:pt x="2054" y="3603"/>
                  </a:lnTo>
                  <a:lnTo>
                    <a:pt x="1313" y="3738"/>
                  </a:lnTo>
                  <a:lnTo>
                    <a:pt x="606" y="3873"/>
                  </a:lnTo>
                  <a:lnTo>
                    <a:pt x="573" y="3570"/>
                  </a:lnTo>
                  <a:lnTo>
                    <a:pt x="505" y="3300"/>
                  </a:lnTo>
                  <a:lnTo>
                    <a:pt x="371" y="2728"/>
                  </a:lnTo>
                  <a:lnTo>
                    <a:pt x="236" y="2223"/>
                  </a:lnTo>
                  <a:lnTo>
                    <a:pt x="67" y="1718"/>
                  </a:lnTo>
                  <a:lnTo>
                    <a:pt x="1515" y="1583"/>
                  </a:lnTo>
                  <a:lnTo>
                    <a:pt x="2963" y="1415"/>
                  </a:lnTo>
                  <a:lnTo>
                    <a:pt x="5858" y="1011"/>
                  </a:lnTo>
                  <a:lnTo>
                    <a:pt x="11481" y="304"/>
                  </a:lnTo>
                  <a:close/>
                  <a:moveTo>
                    <a:pt x="11548" y="1"/>
                  </a:moveTo>
                  <a:lnTo>
                    <a:pt x="11515" y="68"/>
                  </a:lnTo>
                  <a:lnTo>
                    <a:pt x="5825" y="809"/>
                  </a:lnTo>
                  <a:lnTo>
                    <a:pt x="2929" y="1146"/>
                  </a:lnTo>
                  <a:lnTo>
                    <a:pt x="1482" y="1348"/>
                  </a:lnTo>
                  <a:lnTo>
                    <a:pt x="67" y="1583"/>
                  </a:lnTo>
                  <a:lnTo>
                    <a:pt x="0" y="1583"/>
                  </a:lnTo>
                  <a:lnTo>
                    <a:pt x="0" y="1617"/>
                  </a:lnTo>
                  <a:lnTo>
                    <a:pt x="0" y="1684"/>
                  </a:lnTo>
                  <a:lnTo>
                    <a:pt x="34" y="1954"/>
                  </a:lnTo>
                  <a:lnTo>
                    <a:pt x="67" y="2223"/>
                  </a:lnTo>
                  <a:lnTo>
                    <a:pt x="169" y="2762"/>
                  </a:lnTo>
                  <a:lnTo>
                    <a:pt x="303" y="3401"/>
                  </a:lnTo>
                  <a:lnTo>
                    <a:pt x="371" y="3738"/>
                  </a:lnTo>
                  <a:lnTo>
                    <a:pt x="472" y="4041"/>
                  </a:lnTo>
                  <a:lnTo>
                    <a:pt x="505" y="4075"/>
                  </a:lnTo>
                  <a:lnTo>
                    <a:pt x="573" y="4075"/>
                  </a:lnTo>
                  <a:lnTo>
                    <a:pt x="606" y="4041"/>
                  </a:lnTo>
                  <a:lnTo>
                    <a:pt x="606" y="4007"/>
                  </a:lnTo>
                  <a:lnTo>
                    <a:pt x="2020" y="3873"/>
                  </a:lnTo>
                  <a:lnTo>
                    <a:pt x="3434" y="3671"/>
                  </a:lnTo>
                  <a:lnTo>
                    <a:pt x="6229" y="3267"/>
                  </a:lnTo>
                  <a:lnTo>
                    <a:pt x="7575" y="3065"/>
                  </a:lnTo>
                  <a:lnTo>
                    <a:pt x="8249" y="2964"/>
                  </a:lnTo>
                  <a:lnTo>
                    <a:pt x="8922" y="2829"/>
                  </a:lnTo>
                  <a:lnTo>
                    <a:pt x="9629" y="2661"/>
                  </a:lnTo>
                  <a:lnTo>
                    <a:pt x="10303" y="2526"/>
                  </a:lnTo>
                  <a:lnTo>
                    <a:pt x="10639" y="2459"/>
                  </a:lnTo>
                  <a:lnTo>
                    <a:pt x="11010" y="2425"/>
                  </a:lnTo>
                  <a:lnTo>
                    <a:pt x="11750" y="2425"/>
                  </a:lnTo>
                  <a:lnTo>
                    <a:pt x="11784" y="2391"/>
                  </a:lnTo>
                  <a:lnTo>
                    <a:pt x="11818" y="2324"/>
                  </a:lnTo>
                  <a:lnTo>
                    <a:pt x="11952" y="2324"/>
                  </a:lnTo>
                  <a:lnTo>
                    <a:pt x="11986" y="2257"/>
                  </a:lnTo>
                  <a:lnTo>
                    <a:pt x="12020" y="2189"/>
                  </a:lnTo>
                  <a:lnTo>
                    <a:pt x="11818" y="1011"/>
                  </a:lnTo>
                  <a:lnTo>
                    <a:pt x="11784" y="641"/>
                  </a:lnTo>
                  <a:lnTo>
                    <a:pt x="11750" y="439"/>
                  </a:lnTo>
                  <a:lnTo>
                    <a:pt x="11683" y="270"/>
                  </a:lnTo>
                  <a:lnTo>
                    <a:pt x="11750" y="203"/>
                  </a:lnTo>
                  <a:lnTo>
                    <a:pt x="11750" y="136"/>
                  </a:lnTo>
                  <a:lnTo>
                    <a:pt x="11717" y="68"/>
                  </a:lnTo>
                  <a:lnTo>
                    <a:pt x="11616" y="68"/>
                  </a:lnTo>
                  <a:lnTo>
                    <a:pt x="11548"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17"/>
            <p:cNvSpPr/>
            <p:nvPr/>
          </p:nvSpPr>
          <p:spPr>
            <a:xfrm>
              <a:off x="2226057" y="6302670"/>
              <a:ext cx="212486" cy="185651"/>
            </a:xfrm>
            <a:custGeom>
              <a:avLst/>
              <a:gdLst/>
              <a:ahLst/>
              <a:cxnLst/>
              <a:rect l="l" t="t" r="r" b="b"/>
              <a:pathLst>
                <a:path w="3199" h="2795" extrusionOk="0">
                  <a:moveTo>
                    <a:pt x="2795" y="0"/>
                  </a:moveTo>
                  <a:lnTo>
                    <a:pt x="2761" y="34"/>
                  </a:lnTo>
                  <a:lnTo>
                    <a:pt x="2761" y="135"/>
                  </a:lnTo>
                  <a:lnTo>
                    <a:pt x="2727" y="101"/>
                  </a:lnTo>
                  <a:lnTo>
                    <a:pt x="2424" y="68"/>
                  </a:lnTo>
                  <a:lnTo>
                    <a:pt x="2121" y="34"/>
                  </a:lnTo>
                  <a:lnTo>
                    <a:pt x="1785" y="34"/>
                  </a:lnTo>
                  <a:lnTo>
                    <a:pt x="1448" y="68"/>
                  </a:lnTo>
                  <a:lnTo>
                    <a:pt x="1111" y="101"/>
                  </a:lnTo>
                  <a:lnTo>
                    <a:pt x="808" y="169"/>
                  </a:lnTo>
                  <a:lnTo>
                    <a:pt x="202" y="371"/>
                  </a:lnTo>
                  <a:lnTo>
                    <a:pt x="101" y="303"/>
                  </a:lnTo>
                  <a:lnTo>
                    <a:pt x="68" y="337"/>
                  </a:lnTo>
                  <a:lnTo>
                    <a:pt x="34" y="371"/>
                  </a:lnTo>
                  <a:lnTo>
                    <a:pt x="0" y="438"/>
                  </a:lnTo>
                  <a:lnTo>
                    <a:pt x="34" y="472"/>
                  </a:lnTo>
                  <a:lnTo>
                    <a:pt x="101" y="472"/>
                  </a:lnTo>
                  <a:lnTo>
                    <a:pt x="135" y="943"/>
                  </a:lnTo>
                  <a:lnTo>
                    <a:pt x="236" y="1684"/>
                  </a:lnTo>
                  <a:lnTo>
                    <a:pt x="404" y="2694"/>
                  </a:lnTo>
                  <a:lnTo>
                    <a:pt x="438" y="2761"/>
                  </a:lnTo>
                  <a:lnTo>
                    <a:pt x="505" y="2795"/>
                  </a:lnTo>
                  <a:lnTo>
                    <a:pt x="573" y="2761"/>
                  </a:lnTo>
                  <a:lnTo>
                    <a:pt x="573" y="2694"/>
                  </a:lnTo>
                  <a:lnTo>
                    <a:pt x="438" y="1852"/>
                  </a:lnTo>
                  <a:lnTo>
                    <a:pt x="303" y="1010"/>
                  </a:lnTo>
                  <a:lnTo>
                    <a:pt x="303" y="775"/>
                  </a:lnTo>
                  <a:lnTo>
                    <a:pt x="270" y="539"/>
                  </a:lnTo>
                  <a:lnTo>
                    <a:pt x="842" y="371"/>
                  </a:lnTo>
                  <a:lnTo>
                    <a:pt x="1448" y="270"/>
                  </a:lnTo>
                  <a:lnTo>
                    <a:pt x="2391" y="270"/>
                  </a:lnTo>
                  <a:lnTo>
                    <a:pt x="2694" y="236"/>
                  </a:lnTo>
                  <a:lnTo>
                    <a:pt x="2727" y="236"/>
                  </a:lnTo>
                  <a:lnTo>
                    <a:pt x="2727" y="438"/>
                  </a:lnTo>
                  <a:lnTo>
                    <a:pt x="2761" y="606"/>
                  </a:lnTo>
                  <a:lnTo>
                    <a:pt x="2795" y="1010"/>
                  </a:lnTo>
                  <a:lnTo>
                    <a:pt x="2862" y="1684"/>
                  </a:lnTo>
                  <a:lnTo>
                    <a:pt x="2929" y="2020"/>
                  </a:lnTo>
                  <a:lnTo>
                    <a:pt x="3030" y="2323"/>
                  </a:lnTo>
                  <a:lnTo>
                    <a:pt x="2323" y="2323"/>
                  </a:lnTo>
                  <a:lnTo>
                    <a:pt x="1583" y="2391"/>
                  </a:lnTo>
                  <a:lnTo>
                    <a:pt x="1347" y="2424"/>
                  </a:lnTo>
                  <a:lnTo>
                    <a:pt x="1044" y="2458"/>
                  </a:lnTo>
                  <a:lnTo>
                    <a:pt x="808" y="2525"/>
                  </a:lnTo>
                  <a:lnTo>
                    <a:pt x="674" y="2593"/>
                  </a:lnTo>
                  <a:lnTo>
                    <a:pt x="606" y="2694"/>
                  </a:lnTo>
                  <a:lnTo>
                    <a:pt x="876" y="2694"/>
                  </a:lnTo>
                  <a:lnTo>
                    <a:pt x="1179" y="2660"/>
                  </a:lnTo>
                  <a:lnTo>
                    <a:pt x="1515" y="2626"/>
                  </a:lnTo>
                  <a:lnTo>
                    <a:pt x="1818" y="2593"/>
                  </a:lnTo>
                  <a:lnTo>
                    <a:pt x="2458" y="2559"/>
                  </a:lnTo>
                  <a:lnTo>
                    <a:pt x="2795" y="2525"/>
                  </a:lnTo>
                  <a:lnTo>
                    <a:pt x="3131" y="2458"/>
                  </a:lnTo>
                  <a:lnTo>
                    <a:pt x="3165" y="2424"/>
                  </a:lnTo>
                  <a:lnTo>
                    <a:pt x="3199" y="2391"/>
                  </a:lnTo>
                  <a:lnTo>
                    <a:pt x="3199" y="2290"/>
                  </a:lnTo>
                  <a:lnTo>
                    <a:pt x="3131" y="1987"/>
                  </a:lnTo>
                  <a:lnTo>
                    <a:pt x="3064" y="1650"/>
                  </a:lnTo>
                  <a:lnTo>
                    <a:pt x="2963" y="977"/>
                  </a:lnTo>
                  <a:lnTo>
                    <a:pt x="2929" y="505"/>
                  </a:lnTo>
                  <a:lnTo>
                    <a:pt x="2896" y="236"/>
                  </a:lnTo>
                  <a:lnTo>
                    <a:pt x="2828" y="34"/>
                  </a:lnTo>
                  <a:lnTo>
                    <a:pt x="2795"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17"/>
            <p:cNvSpPr/>
            <p:nvPr/>
          </p:nvSpPr>
          <p:spPr>
            <a:xfrm>
              <a:off x="2888024" y="5736883"/>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785" y="1818"/>
                  </a:lnTo>
                  <a:lnTo>
                    <a:pt x="1414" y="1886"/>
                  </a:lnTo>
                  <a:lnTo>
                    <a:pt x="943" y="1953"/>
                  </a:lnTo>
                  <a:lnTo>
                    <a:pt x="707" y="2020"/>
                  </a:lnTo>
                  <a:lnTo>
                    <a:pt x="471" y="2088"/>
                  </a:lnTo>
                  <a:lnTo>
                    <a:pt x="370" y="1616"/>
                  </a:lnTo>
                  <a:lnTo>
                    <a:pt x="269" y="1179"/>
                  </a:lnTo>
                  <a:lnTo>
                    <a:pt x="202" y="808"/>
                  </a:lnTo>
                  <a:lnTo>
                    <a:pt x="101" y="438"/>
                  </a:lnTo>
                  <a:lnTo>
                    <a:pt x="1010" y="337"/>
                  </a:lnTo>
                  <a:lnTo>
                    <a:pt x="1919" y="202"/>
                  </a:lnTo>
                  <a:close/>
                  <a:moveTo>
                    <a:pt x="1886" y="0"/>
                  </a:moveTo>
                  <a:lnTo>
                    <a:pt x="976" y="101"/>
                  </a:lnTo>
                  <a:lnTo>
                    <a:pt x="67" y="270"/>
                  </a:lnTo>
                  <a:lnTo>
                    <a:pt x="34" y="303"/>
                  </a:lnTo>
                  <a:lnTo>
                    <a:pt x="0" y="371"/>
                  </a:lnTo>
                  <a:lnTo>
                    <a:pt x="0" y="573"/>
                  </a:lnTo>
                  <a:lnTo>
                    <a:pt x="34" y="775"/>
                  </a:lnTo>
                  <a:lnTo>
                    <a:pt x="101" y="1212"/>
                  </a:lnTo>
                  <a:lnTo>
                    <a:pt x="202" y="1684"/>
                  </a:lnTo>
                  <a:lnTo>
                    <a:pt x="269" y="1953"/>
                  </a:lnTo>
                  <a:lnTo>
                    <a:pt x="337" y="2189"/>
                  </a:lnTo>
                  <a:lnTo>
                    <a:pt x="404" y="2222"/>
                  </a:lnTo>
                  <a:lnTo>
                    <a:pt x="471" y="2189"/>
                  </a:lnTo>
                  <a:lnTo>
                    <a:pt x="875" y="2189"/>
                  </a:lnTo>
                  <a:lnTo>
                    <a:pt x="1279" y="2121"/>
                  </a:lnTo>
                  <a:lnTo>
                    <a:pt x="1751" y="2054"/>
                  </a:lnTo>
                  <a:lnTo>
                    <a:pt x="1987" y="2020"/>
                  </a:lnTo>
                  <a:lnTo>
                    <a:pt x="2189" y="1953"/>
                  </a:lnTo>
                  <a:lnTo>
                    <a:pt x="2222" y="1987"/>
                  </a:lnTo>
                  <a:lnTo>
                    <a:pt x="2256" y="1987"/>
                  </a:lnTo>
                  <a:lnTo>
                    <a:pt x="2290" y="1953"/>
                  </a:lnTo>
                  <a:lnTo>
                    <a:pt x="2323" y="1919"/>
                  </a:lnTo>
                  <a:lnTo>
                    <a:pt x="2323" y="1717"/>
                  </a:lnTo>
                  <a:lnTo>
                    <a:pt x="2290" y="1482"/>
                  </a:lnTo>
                  <a:lnTo>
                    <a:pt x="2222" y="1044"/>
                  </a:lnTo>
                  <a:lnTo>
                    <a:pt x="2121" y="539"/>
                  </a:lnTo>
                  <a:lnTo>
                    <a:pt x="2088" y="270"/>
                  </a:lnTo>
                  <a:lnTo>
                    <a:pt x="1987" y="34"/>
                  </a:lnTo>
                  <a:lnTo>
                    <a:pt x="1953"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17"/>
            <p:cNvSpPr/>
            <p:nvPr/>
          </p:nvSpPr>
          <p:spPr>
            <a:xfrm>
              <a:off x="2416158" y="5808420"/>
              <a:ext cx="147657" cy="147657"/>
            </a:xfrm>
            <a:custGeom>
              <a:avLst/>
              <a:gdLst/>
              <a:ahLst/>
              <a:cxnLst/>
              <a:rect l="l" t="t" r="r" b="b"/>
              <a:pathLst>
                <a:path w="2223" h="2223" extrusionOk="0">
                  <a:moveTo>
                    <a:pt x="1818" y="1"/>
                  </a:moveTo>
                  <a:lnTo>
                    <a:pt x="1313" y="68"/>
                  </a:lnTo>
                  <a:lnTo>
                    <a:pt x="808" y="169"/>
                  </a:lnTo>
                  <a:lnTo>
                    <a:pt x="371" y="203"/>
                  </a:lnTo>
                  <a:lnTo>
                    <a:pt x="168" y="236"/>
                  </a:lnTo>
                  <a:lnTo>
                    <a:pt x="0" y="304"/>
                  </a:lnTo>
                  <a:lnTo>
                    <a:pt x="0" y="337"/>
                  </a:lnTo>
                  <a:lnTo>
                    <a:pt x="168" y="405"/>
                  </a:lnTo>
                  <a:lnTo>
                    <a:pt x="337" y="405"/>
                  </a:lnTo>
                  <a:lnTo>
                    <a:pt x="707" y="371"/>
                  </a:lnTo>
                  <a:lnTo>
                    <a:pt x="1246" y="304"/>
                  </a:lnTo>
                  <a:lnTo>
                    <a:pt x="1785" y="203"/>
                  </a:lnTo>
                  <a:lnTo>
                    <a:pt x="1751" y="405"/>
                  </a:lnTo>
                  <a:lnTo>
                    <a:pt x="1785" y="573"/>
                  </a:lnTo>
                  <a:lnTo>
                    <a:pt x="1852" y="943"/>
                  </a:lnTo>
                  <a:lnTo>
                    <a:pt x="1919" y="1381"/>
                  </a:lnTo>
                  <a:lnTo>
                    <a:pt x="1953" y="1617"/>
                  </a:lnTo>
                  <a:lnTo>
                    <a:pt x="2020" y="1852"/>
                  </a:lnTo>
                  <a:lnTo>
                    <a:pt x="1044" y="1953"/>
                  </a:lnTo>
                  <a:lnTo>
                    <a:pt x="674" y="1987"/>
                  </a:lnTo>
                  <a:lnTo>
                    <a:pt x="505" y="2054"/>
                  </a:lnTo>
                  <a:lnTo>
                    <a:pt x="371" y="2155"/>
                  </a:lnTo>
                  <a:lnTo>
                    <a:pt x="539" y="2223"/>
                  </a:lnTo>
                  <a:lnTo>
                    <a:pt x="707" y="2223"/>
                  </a:lnTo>
                  <a:lnTo>
                    <a:pt x="1078" y="2155"/>
                  </a:lnTo>
                  <a:lnTo>
                    <a:pt x="2121" y="2021"/>
                  </a:lnTo>
                  <a:lnTo>
                    <a:pt x="2189" y="2021"/>
                  </a:lnTo>
                  <a:lnTo>
                    <a:pt x="2222" y="1953"/>
                  </a:lnTo>
                  <a:lnTo>
                    <a:pt x="2222" y="1920"/>
                  </a:lnTo>
                  <a:lnTo>
                    <a:pt x="2189" y="1852"/>
                  </a:lnTo>
                  <a:lnTo>
                    <a:pt x="2155" y="1617"/>
                  </a:lnTo>
                  <a:lnTo>
                    <a:pt x="2121" y="1381"/>
                  </a:lnTo>
                  <a:lnTo>
                    <a:pt x="2054" y="910"/>
                  </a:lnTo>
                  <a:lnTo>
                    <a:pt x="1987" y="539"/>
                  </a:lnTo>
                  <a:lnTo>
                    <a:pt x="1953" y="337"/>
                  </a:lnTo>
                  <a:lnTo>
                    <a:pt x="1886" y="169"/>
                  </a:lnTo>
                  <a:lnTo>
                    <a:pt x="1919" y="102"/>
                  </a:lnTo>
                  <a:lnTo>
                    <a:pt x="1919" y="68"/>
                  </a:lnTo>
                  <a:lnTo>
                    <a:pt x="1886" y="34"/>
                  </a:lnTo>
                  <a:lnTo>
                    <a:pt x="1818"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17"/>
            <p:cNvSpPr/>
            <p:nvPr/>
          </p:nvSpPr>
          <p:spPr>
            <a:xfrm>
              <a:off x="2621869" y="5841963"/>
              <a:ext cx="49285" cy="42577"/>
            </a:xfrm>
            <a:custGeom>
              <a:avLst/>
              <a:gdLst/>
              <a:ahLst/>
              <a:cxnLst/>
              <a:rect l="l" t="t" r="r" b="b"/>
              <a:pathLst>
                <a:path w="742" h="641" extrusionOk="0">
                  <a:moveTo>
                    <a:pt x="405" y="1"/>
                  </a:moveTo>
                  <a:lnTo>
                    <a:pt x="236" y="34"/>
                  </a:lnTo>
                  <a:lnTo>
                    <a:pt x="34" y="34"/>
                  </a:lnTo>
                  <a:lnTo>
                    <a:pt x="1" y="102"/>
                  </a:lnTo>
                  <a:lnTo>
                    <a:pt x="1" y="135"/>
                  </a:lnTo>
                  <a:lnTo>
                    <a:pt x="34" y="135"/>
                  </a:lnTo>
                  <a:lnTo>
                    <a:pt x="135" y="169"/>
                  </a:lnTo>
                  <a:lnTo>
                    <a:pt x="236" y="203"/>
                  </a:lnTo>
                  <a:lnTo>
                    <a:pt x="203" y="371"/>
                  </a:lnTo>
                  <a:lnTo>
                    <a:pt x="203" y="539"/>
                  </a:lnTo>
                  <a:lnTo>
                    <a:pt x="203" y="607"/>
                  </a:lnTo>
                  <a:lnTo>
                    <a:pt x="270" y="640"/>
                  </a:lnTo>
                  <a:lnTo>
                    <a:pt x="304" y="640"/>
                  </a:lnTo>
                  <a:lnTo>
                    <a:pt x="337" y="607"/>
                  </a:lnTo>
                  <a:lnTo>
                    <a:pt x="337" y="438"/>
                  </a:lnTo>
                  <a:lnTo>
                    <a:pt x="337" y="270"/>
                  </a:lnTo>
                  <a:lnTo>
                    <a:pt x="371" y="270"/>
                  </a:lnTo>
                  <a:lnTo>
                    <a:pt x="573" y="236"/>
                  </a:lnTo>
                  <a:lnTo>
                    <a:pt x="640" y="203"/>
                  </a:lnTo>
                  <a:lnTo>
                    <a:pt x="741" y="169"/>
                  </a:lnTo>
                  <a:lnTo>
                    <a:pt x="741" y="68"/>
                  </a:lnTo>
                  <a:lnTo>
                    <a:pt x="741" y="34"/>
                  </a:lnTo>
                  <a:lnTo>
                    <a:pt x="708"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17"/>
            <p:cNvSpPr/>
            <p:nvPr/>
          </p:nvSpPr>
          <p:spPr>
            <a:xfrm>
              <a:off x="2143294" y="6005230"/>
              <a:ext cx="147657" cy="152108"/>
            </a:xfrm>
            <a:custGeom>
              <a:avLst/>
              <a:gdLst/>
              <a:ahLst/>
              <a:cxnLst/>
              <a:rect l="l" t="t" r="r" b="b"/>
              <a:pathLst>
                <a:path w="2223" h="2290" extrusionOk="0">
                  <a:moveTo>
                    <a:pt x="1920" y="169"/>
                  </a:moveTo>
                  <a:lnTo>
                    <a:pt x="1953" y="539"/>
                  </a:lnTo>
                  <a:lnTo>
                    <a:pt x="1987" y="943"/>
                  </a:lnTo>
                  <a:lnTo>
                    <a:pt x="2021" y="1415"/>
                  </a:lnTo>
                  <a:lnTo>
                    <a:pt x="2054" y="1886"/>
                  </a:lnTo>
                  <a:lnTo>
                    <a:pt x="2054" y="1886"/>
                  </a:lnTo>
                  <a:lnTo>
                    <a:pt x="1819" y="1852"/>
                  </a:lnTo>
                  <a:lnTo>
                    <a:pt x="1583" y="1886"/>
                  </a:lnTo>
                  <a:lnTo>
                    <a:pt x="1112" y="1953"/>
                  </a:lnTo>
                  <a:lnTo>
                    <a:pt x="741" y="2021"/>
                  </a:lnTo>
                  <a:lnTo>
                    <a:pt x="573" y="2054"/>
                  </a:lnTo>
                  <a:lnTo>
                    <a:pt x="371" y="2088"/>
                  </a:lnTo>
                  <a:lnTo>
                    <a:pt x="337" y="1650"/>
                  </a:lnTo>
                  <a:lnTo>
                    <a:pt x="236" y="1213"/>
                  </a:lnTo>
                  <a:lnTo>
                    <a:pt x="203" y="842"/>
                  </a:lnTo>
                  <a:lnTo>
                    <a:pt x="135" y="472"/>
                  </a:lnTo>
                  <a:lnTo>
                    <a:pt x="1044" y="337"/>
                  </a:lnTo>
                  <a:lnTo>
                    <a:pt x="1920" y="169"/>
                  </a:lnTo>
                  <a:close/>
                  <a:moveTo>
                    <a:pt x="1920" y="0"/>
                  </a:moveTo>
                  <a:lnTo>
                    <a:pt x="1011" y="135"/>
                  </a:lnTo>
                  <a:lnTo>
                    <a:pt x="102" y="270"/>
                  </a:lnTo>
                  <a:lnTo>
                    <a:pt x="34" y="337"/>
                  </a:lnTo>
                  <a:lnTo>
                    <a:pt x="1" y="371"/>
                  </a:lnTo>
                  <a:lnTo>
                    <a:pt x="1" y="606"/>
                  </a:lnTo>
                  <a:lnTo>
                    <a:pt x="34" y="876"/>
                  </a:lnTo>
                  <a:lnTo>
                    <a:pt x="102" y="1381"/>
                  </a:lnTo>
                  <a:lnTo>
                    <a:pt x="135" y="1819"/>
                  </a:lnTo>
                  <a:lnTo>
                    <a:pt x="203" y="2054"/>
                  </a:lnTo>
                  <a:lnTo>
                    <a:pt x="270" y="2256"/>
                  </a:lnTo>
                  <a:lnTo>
                    <a:pt x="270" y="2290"/>
                  </a:lnTo>
                  <a:lnTo>
                    <a:pt x="371" y="2290"/>
                  </a:lnTo>
                  <a:lnTo>
                    <a:pt x="371" y="2256"/>
                  </a:lnTo>
                  <a:lnTo>
                    <a:pt x="607" y="2256"/>
                  </a:lnTo>
                  <a:lnTo>
                    <a:pt x="842" y="2223"/>
                  </a:lnTo>
                  <a:lnTo>
                    <a:pt x="1280" y="2122"/>
                  </a:lnTo>
                  <a:lnTo>
                    <a:pt x="1684" y="2088"/>
                  </a:lnTo>
                  <a:lnTo>
                    <a:pt x="1886" y="2054"/>
                  </a:lnTo>
                  <a:lnTo>
                    <a:pt x="2088" y="1987"/>
                  </a:lnTo>
                  <a:lnTo>
                    <a:pt x="2155" y="1987"/>
                  </a:lnTo>
                  <a:lnTo>
                    <a:pt x="2189" y="1920"/>
                  </a:lnTo>
                  <a:lnTo>
                    <a:pt x="2223" y="1650"/>
                  </a:lnTo>
                  <a:lnTo>
                    <a:pt x="2223" y="1415"/>
                  </a:lnTo>
                  <a:lnTo>
                    <a:pt x="2155" y="910"/>
                  </a:lnTo>
                  <a:lnTo>
                    <a:pt x="2122" y="505"/>
                  </a:lnTo>
                  <a:lnTo>
                    <a:pt x="2054" y="303"/>
                  </a:lnTo>
                  <a:lnTo>
                    <a:pt x="1987" y="101"/>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17"/>
            <p:cNvSpPr/>
            <p:nvPr/>
          </p:nvSpPr>
          <p:spPr>
            <a:xfrm>
              <a:off x="2409449" y="5828546"/>
              <a:ext cx="29093" cy="132048"/>
            </a:xfrm>
            <a:custGeom>
              <a:avLst/>
              <a:gdLst/>
              <a:ahLst/>
              <a:cxnLst/>
              <a:rect l="l" t="t" r="r" b="b"/>
              <a:pathLst>
                <a:path w="438" h="1988" extrusionOk="0">
                  <a:moveTo>
                    <a:pt x="0" y="1"/>
                  </a:moveTo>
                  <a:lnTo>
                    <a:pt x="0" y="34"/>
                  </a:lnTo>
                  <a:lnTo>
                    <a:pt x="0" y="270"/>
                  </a:lnTo>
                  <a:lnTo>
                    <a:pt x="0" y="472"/>
                  </a:lnTo>
                  <a:lnTo>
                    <a:pt x="67" y="943"/>
                  </a:lnTo>
                  <a:lnTo>
                    <a:pt x="168" y="1448"/>
                  </a:lnTo>
                  <a:lnTo>
                    <a:pt x="236" y="1718"/>
                  </a:lnTo>
                  <a:lnTo>
                    <a:pt x="337" y="1953"/>
                  </a:lnTo>
                  <a:lnTo>
                    <a:pt x="370" y="1987"/>
                  </a:lnTo>
                  <a:lnTo>
                    <a:pt x="438" y="1987"/>
                  </a:lnTo>
                  <a:lnTo>
                    <a:pt x="438" y="1920"/>
                  </a:lnTo>
                  <a:lnTo>
                    <a:pt x="438" y="1684"/>
                  </a:lnTo>
                  <a:lnTo>
                    <a:pt x="370" y="1415"/>
                  </a:lnTo>
                  <a:lnTo>
                    <a:pt x="269" y="910"/>
                  </a:lnTo>
                  <a:lnTo>
                    <a:pt x="202" y="472"/>
                  </a:lnTo>
                  <a:lnTo>
                    <a:pt x="135" y="236"/>
                  </a:lnTo>
                  <a:lnTo>
                    <a:pt x="101" y="34"/>
                  </a:lnTo>
                  <a:lnTo>
                    <a:pt x="67"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17"/>
            <p:cNvSpPr/>
            <p:nvPr/>
          </p:nvSpPr>
          <p:spPr>
            <a:xfrm>
              <a:off x="2791844" y="5817387"/>
              <a:ext cx="33610" cy="42577"/>
            </a:xfrm>
            <a:custGeom>
              <a:avLst/>
              <a:gdLst/>
              <a:ahLst/>
              <a:cxnLst/>
              <a:rect l="l" t="t" r="r" b="b"/>
              <a:pathLst>
                <a:path w="506" h="641" extrusionOk="0">
                  <a:moveTo>
                    <a:pt x="472" y="0"/>
                  </a:moveTo>
                  <a:lnTo>
                    <a:pt x="371" y="101"/>
                  </a:lnTo>
                  <a:lnTo>
                    <a:pt x="270" y="202"/>
                  </a:lnTo>
                  <a:lnTo>
                    <a:pt x="202" y="169"/>
                  </a:lnTo>
                  <a:lnTo>
                    <a:pt x="68" y="68"/>
                  </a:lnTo>
                  <a:lnTo>
                    <a:pt x="0" y="68"/>
                  </a:lnTo>
                  <a:lnTo>
                    <a:pt x="0" y="101"/>
                  </a:lnTo>
                  <a:lnTo>
                    <a:pt x="34" y="202"/>
                  </a:lnTo>
                  <a:lnTo>
                    <a:pt x="135" y="270"/>
                  </a:lnTo>
                  <a:lnTo>
                    <a:pt x="169" y="303"/>
                  </a:lnTo>
                  <a:lnTo>
                    <a:pt x="68" y="539"/>
                  </a:lnTo>
                  <a:lnTo>
                    <a:pt x="68" y="606"/>
                  </a:lnTo>
                  <a:lnTo>
                    <a:pt x="101" y="640"/>
                  </a:lnTo>
                  <a:lnTo>
                    <a:pt x="169" y="640"/>
                  </a:lnTo>
                  <a:lnTo>
                    <a:pt x="236" y="606"/>
                  </a:lnTo>
                  <a:lnTo>
                    <a:pt x="337" y="337"/>
                  </a:lnTo>
                  <a:lnTo>
                    <a:pt x="371" y="337"/>
                  </a:lnTo>
                  <a:lnTo>
                    <a:pt x="404" y="303"/>
                  </a:lnTo>
                  <a:lnTo>
                    <a:pt x="404" y="236"/>
                  </a:lnTo>
                  <a:lnTo>
                    <a:pt x="505"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17"/>
            <p:cNvSpPr/>
            <p:nvPr/>
          </p:nvSpPr>
          <p:spPr>
            <a:xfrm>
              <a:off x="2568199" y="5786102"/>
              <a:ext cx="156624" cy="147657"/>
            </a:xfrm>
            <a:custGeom>
              <a:avLst/>
              <a:gdLst/>
              <a:ahLst/>
              <a:cxnLst/>
              <a:rect l="l" t="t" r="r" b="b"/>
              <a:pathLst>
                <a:path w="2358" h="2223" extrusionOk="0">
                  <a:moveTo>
                    <a:pt x="1650" y="0"/>
                  </a:moveTo>
                  <a:lnTo>
                    <a:pt x="1314" y="101"/>
                  </a:lnTo>
                  <a:lnTo>
                    <a:pt x="708" y="168"/>
                  </a:lnTo>
                  <a:lnTo>
                    <a:pt x="405" y="202"/>
                  </a:lnTo>
                  <a:lnTo>
                    <a:pt x="102" y="303"/>
                  </a:lnTo>
                  <a:lnTo>
                    <a:pt x="102" y="202"/>
                  </a:lnTo>
                  <a:lnTo>
                    <a:pt x="34" y="202"/>
                  </a:lnTo>
                  <a:lnTo>
                    <a:pt x="1" y="236"/>
                  </a:lnTo>
                  <a:lnTo>
                    <a:pt x="1" y="471"/>
                  </a:lnTo>
                  <a:lnTo>
                    <a:pt x="1" y="673"/>
                  </a:lnTo>
                  <a:lnTo>
                    <a:pt x="34" y="1145"/>
                  </a:lnTo>
                  <a:lnTo>
                    <a:pt x="135" y="1650"/>
                  </a:lnTo>
                  <a:lnTo>
                    <a:pt x="203" y="1919"/>
                  </a:lnTo>
                  <a:lnTo>
                    <a:pt x="304" y="2155"/>
                  </a:lnTo>
                  <a:lnTo>
                    <a:pt x="337" y="2222"/>
                  </a:lnTo>
                  <a:lnTo>
                    <a:pt x="371" y="2222"/>
                  </a:lnTo>
                  <a:lnTo>
                    <a:pt x="405" y="2188"/>
                  </a:lnTo>
                  <a:lnTo>
                    <a:pt x="438" y="2121"/>
                  </a:lnTo>
                  <a:lnTo>
                    <a:pt x="405" y="1885"/>
                  </a:lnTo>
                  <a:lnTo>
                    <a:pt x="337" y="1616"/>
                  </a:lnTo>
                  <a:lnTo>
                    <a:pt x="236" y="1111"/>
                  </a:lnTo>
                  <a:lnTo>
                    <a:pt x="203" y="741"/>
                  </a:lnTo>
                  <a:lnTo>
                    <a:pt x="135" y="370"/>
                  </a:lnTo>
                  <a:lnTo>
                    <a:pt x="539" y="370"/>
                  </a:lnTo>
                  <a:lnTo>
                    <a:pt x="943" y="303"/>
                  </a:lnTo>
                  <a:lnTo>
                    <a:pt x="1852" y="168"/>
                  </a:lnTo>
                  <a:lnTo>
                    <a:pt x="1886" y="202"/>
                  </a:lnTo>
                  <a:lnTo>
                    <a:pt x="1987" y="202"/>
                  </a:lnTo>
                  <a:lnTo>
                    <a:pt x="1987" y="471"/>
                  </a:lnTo>
                  <a:lnTo>
                    <a:pt x="2021" y="774"/>
                  </a:lnTo>
                  <a:lnTo>
                    <a:pt x="2155" y="1784"/>
                  </a:lnTo>
                  <a:lnTo>
                    <a:pt x="1751" y="1784"/>
                  </a:lnTo>
                  <a:lnTo>
                    <a:pt x="1347" y="1885"/>
                  </a:lnTo>
                  <a:lnTo>
                    <a:pt x="842" y="1919"/>
                  </a:lnTo>
                  <a:lnTo>
                    <a:pt x="607" y="1986"/>
                  </a:lnTo>
                  <a:lnTo>
                    <a:pt x="506" y="2054"/>
                  </a:lnTo>
                  <a:lnTo>
                    <a:pt x="438" y="2121"/>
                  </a:lnTo>
                  <a:lnTo>
                    <a:pt x="506" y="2188"/>
                  </a:lnTo>
                  <a:lnTo>
                    <a:pt x="842" y="2188"/>
                  </a:lnTo>
                  <a:lnTo>
                    <a:pt x="1246" y="2121"/>
                  </a:lnTo>
                  <a:lnTo>
                    <a:pt x="1718" y="2054"/>
                  </a:lnTo>
                  <a:lnTo>
                    <a:pt x="1987" y="2020"/>
                  </a:lnTo>
                  <a:lnTo>
                    <a:pt x="2189" y="1953"/>
                  </a:lnTo>
                  <a:lnTo>
                    <a:pt x="2256" y="1986"/>
                  </a:lnTo>
                  <a:lnTo>
                    <a:pt x="2290" y="1986"/>
                  </a:lnTo>
                  <a:lnTo>
                    <a:pt x="2357" y="1953"/>
                  </a:lnTo>
                  <a:lnTo>
                    <a:pt x="2357" y="1885"/>
                  </a:lnTo>
                  <a:lnTo>
                    <a:pt x="2189" y="875"/>
                  </a:lnTo>
                  <a:lnTo>
                    <a:pt x="2155" y="438"/>
                  </a:lnTo>
                  <a:lnTo>
                    <a:pt x="2122" y="236"/>
                  </a:lnTo>
                  <a:lnTo>
                    <a:pt x="2054" y="34"/>
                  </a:lnTo>
                  <a:lnTo>
                    <a:pt x="2021" y="34"/>
                  </a:lnTo>
                  <a:lnTo>
                    <a:pt x="1987" y="67"/>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17"/>
            <p:cNvSpPr/>
            <p:nvPr/>
          </p:nvSpPr>
          <p:spPr>
            <a:xfrm>
              <a:off x="2727015" y="5754750"/>
              <a:ext cx="154366" cy="167783"/>
            </a:xfrm>
            <a:custGeom>
              <a:avLst/>
              <a:gdLst/>
              <a:ahLst/>
              <a:cxnLst/>
              <a:rect l="l" t="t" r="r" b="b"/>
              <a:pathLst>
                <a:path w="2324" h="2526" extrusionOk="0">
                  <a:moveTo>
                    <a:pt x="1953" y="203"/>
                  </a:moveTo>
                  <a:lnTo>
                    <a:pt x="1953" y="640"/>
                  </a:lnTo>
                  <a:lnTo>
                    <a:pt x="1986" y="1112"/>
                  </a:lnTo>
                  <a:lnTo>
                    <a:pt x="2054" y="1583"/>
                  </a:lnTo>
                  <a:lnTo>
                    <a:pt x="2155" y="2021"/>
                  </a:lnTo>
                  <a:lnTo>
                    <a:pt x="2188" y="2054"/>
                  </a:lnTo>
                  <a:lnTo>
                    <a:pt x="2155" y="2054"/>
                  </a:lnTo>
                  <a:lnTo>
                    <a:pt x="1751" y="2088"/>
                  </a:lnTo>
                  <a:lnTo>
                    <a:pt x="1347" y="2155"/>
                  </a:lnTo>
                  <a:lnTo>
                    <a:pt x="943" y="2189"/>
                  </a:lnTo>
                  <a:lnTo>
                    <a:pt x="505" y="2256"/>
                  </a:lnTo>
                  <a:lnTo>
                    <a:pt x="337" y="1347"/>
                  </a:lnTo>
                  <a:lnTo>
                    <a:pt x="168" y="438"/>
                  </a:lnTo>
                  <a:lnTo>
                    <a:pt x="606" y="405"/>
                  </a:lnTo>
                  <a:lnTo>
                    <a:pt x="1044" y="371"/>
                  </a:lnTo>
                  <a:lnTo>
                    <a:pt x="1953" y="203"/>
                  </a:lnTo>
                  <a:close/>
                  <a:moveTo>
                    <a:pt x="1953" y="1"/>
                  </a:moveTo>
                  <a:lnTo>
                    <a:pt x="1044" y="169"/>
                  </a:lnTo>
                  <a:lnTo>
                    <a:pt x="572" y="203"/>
                  </a:lnTo>
                  <a:lnTo>
                    <a:pt x="101" y="304"/>
                  </a:lnTo>
                  <a:lnTo>
                    <a:pt x="67" y="337"/>
                  </a:lnTo>
                  <a:lnTo>
                    <a:pt x="67" y="371"/>
                  </a:lnTo>
                  <a:lnTo>
                    <a:pt x="34" y="371"/>
                  </a:lnTo>
                  <a:lnTo>
                    <a:pt x="0" y="438"/>
                  </a:lnTo>
                  <a:lnTo>
                    <a:pt x="34" y="943"/>
                  </a:lnTo>
                  <a:lnTo>
                    <a:pt x="101" y="1448"/>
                  </a:lnTo>
                  <a:lnTo>
                    <a:pt x="236" y="1987"/>
                  </a:lnTo>
                  <a:lnTo>
                    <a:pt x="370" y="2492"/>
                  </a:lnTo>
                  <a:lnTo>
                    <a:pt x="404" y="2526"/>
                  </a:lnTo>
                  <a:lnTo>
                    <a:pt x="471" y="2526"/>
                  </a:lnTo>
                  <a:lnTo>
                    <a:pt x="539" y="2492"/>
                  </a:lnTo>
                  <a:lnTo>
                    <a:pt x="539" y="2425"/>
                  </a:lnTo>
                  <a:lnTo>
                    <a:pt x="539" y="2357"/>
                  </a:lnTo>
                  <a:lnTo>
                    <a:pt x="943" y="2391"/>
                  </a:lnTo>
                  <a:lnTo>
                    <a:pt x="1380" y="2357"/>
                  </a:lnTo>
                  <a:lnTo>
                    <a:pt x="1784" y="2290"/>
                  </a:lnTo>
                  <a:lnTo>
                    <a:pt x="2188" y="2189"/>
                  </a:lnTo>
                  <a:lnTo>
                    <a:pt x="2222" y="2122"/>
                  </a:lnTo>
                  <a:lnTo>
                    <a:pt x="2188" y="2088"/>
                  </a:lnTo>
                  <a:lnTo>
                    <a:pt x="2289" y="2088"/>
                  </a:lnTo>
                  <a:lnTo>
                    <a:pt x="2289" y="2054"/>
                  </a:lnTo>
                  <a:lnTo>
                    <a:pt x="2323" y="1987"/>
                  </a:lnTo>
                  <a:lnTo>
                    <a:pt x="2289" y="1549"/>
                  </a:lnTo>
                  <a:lnTo>
                    <a:pt x="2222" y="1078"/>
                  </a:lnTo>
                  <a:lnTo>
                    <a:pt x="2121" y="607"/>
                  </a:lnTo>
                  <a:lnTo>
                    <a:pt x="2020" y="169"/>
                  </a:lnTo>
                  <a:lnTo>
                    <a:pt x="2054" y="102"/>
                  </a:lnTo>
                  <a:lnTo>
                    <a:pt x="2054" y="68"/>
                  </a:lnTo>
                  <a:lnTo>
                    <a:pt x="2020"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17"/>
            <p:cNvSpPr/>
            <p:nvPr/>
          </p:nvSpPr>
          <p:spPr>
            <a:xfrm>
              <a:off x="2472019" y="5864347"/>
              <a:ext cx="35868" cy="47027"/>
            </a:xfrm>
            <a:custGeom>
              <a:avLst/>
              <a:gdLst/>
              <a:ahLst/>
              <a:cxnLst/>
              <a:rect l="l" t="t" r="r" b="b"/>
              <a:pathLst>
                <a:path w="540" h="708" extrusionOk="0">
                  <a:moveTo>
                    <a:pt x="304" y="135"/>
                  </a:moveTo>
                  <a:lnTo>
                    <a:pt x="270" y="270"/>
                  </a:lnTo>
                  <a:lnTo>
                    <a:pt x="203" y="371"/>
                  </a:lnTo>
                  <a:lnTo>
                    <a:pt x="136" y="404"/>
                  </a:lnTo>
                  <a:lnTo>
                    <a:pt x="136" y="371"/>
                  </a:lnTo>
                  <a:lnTo>
                    <a:pt x="136" y="303"/>
                  </a:lnTo>
                  <a:lnTo>
                    <a:pt x="203" y="202"/>
                  </a:lnTo>
                  <a:lnTo>
                    <a:pt x="237" y="169"/>
                  </a:lnTo>
                  <a:lnTo>
                    <a:pt x="304" y="135"/>
                  </a:lnTo>
                  <a:close/>
                  <a:moveTo>
                    <a:pt x="304" y="0"/>
                  </a:moveTo>
                  <a:lnTo>
                    <a:pt x="169" y="34"/>
                  </a:lnTo>
                  <a:lnTo>
                    <a:pt x="68" y="135"/>
                  </a:lnTo>
                  <a:lnTo>
                    <a:pt x="35" y="135"/>
                  </a:lnTo>
                  <a:lnTo>
                    <a:pt x="35" y="169"/>
                  </a:lnTo>
                  <a:lnTo>
                    <a:pt x="35" y="202"/>
                  </a:lnTo>
                  <a:lnTo>
                    <a:pt x="1" y="337"/>
                  </a:lnTo>
                  <a:lnTo>
                    <a:pt x="1" y="438"/>
                  </a:lnTo>
                  <a:lnTo>
                    <a:pt x="102" y="674"/>
                  </a:lnTo>
                  <a:lnTo>
                    <a:pt x="102" y="707"/>
                  </a:lnTo>
                  <a:lnTo>
                    <a:pt x="169" y="707"/>
                  </a:lnTo>
                  <a:lnTo>
                    <a:pt x="203" y="674"/>
                  </a:lnTo>
                  <a:lnTo>
                    <a:pt x="203" y="640"/>
                  </a:lnTo>
                  <a:lnTo>
                    <a:pt x="169" y="505"/>
                  </a:lnTo>
                  <a:lnTo>
                    <a:pt x="237" y="573"/>
                  </a:lnTo>
                  <a:lnTo>
                    <a:pt x="304" y="640"/>
                  </a:lnTo>
                  <a:lnTo>
                    <a:pt x="371" y="674"/>
                  </a:lnTo>
                  <a:lnTo>
                    <a:pt x="472" y="707"/>
                  </a:lnTo>
                  <a:lnTo>
                    <a:pt x="506" y="674"/>
                  </a:lnTo>
                  <a:lnTo>
                    <a:pt x="540" y="640"/>
                  </a:lnTo>
                  <a:lnTo>
                    <a:pt x="540" y="573"/>
                  </a:lnTo>
                  <a:lnTo>
                    <a:pt x="472" y="539"/>
                  </a:lnTo>
                  <a:lnTo>
                    <a:pt x="371" y="505"/>
                  </a:lnTo>
                  <a:lnTo>
                    <a:pt x="304" y="438"/>
                  </a:lnTo>
                  <a:lnTo>
                    <a:pt x="405" y="337"/>
                  </a:lnTo>
                  <a:lnTo>
                    <a:pt x="472" y="202"/>
                  </a:lnTo>
                  <a:lnTo>
                    <a:pt x="472" y="101"/>
                  </a:lnTo>
                  <a:lnTo>
                    <a:pt x="439"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17"/>
            <p:cNvSpPr/>
            <p:nvPr/>
          </p:nvSpPr>
          <p:spPr>
            <a:xfrm>
              <a:off x="2089625" y="6172946"/>
              <a:ext cx="152174" cy="147657"/>
            </a:xfrm>
            <a:custGeom>
              <a:avLst/>
              <a:gdLst/>
              <a:ahLst/>
              <a:cxnLst/>
              <a:rect l="l" t="t" r="r" b="b"/>
              <a:pathLst>
                <a:path w="2291" h="2223" extrusionOk="0">
                  <a:moveTo>
                    <a:pt x="1886" y="203"/>
                  </a:moveTo>
                  <a:lnTo>
                    <a:pt x="1953" y="573"/>
                  </a:lnTo>
                  <a:lnTo>
                    <a:pt x="1987" y="943"/>
                  </a:lnTo>
                  <a:lnTo>
                    <a:pt x="2054" y="1381"/>
                  </a:lnTo>
                  <a:lnTo>
                    <a:pt x="2122" y="1819"/>
                  </a:lnTo>
                  <a:lnTo>
                    <a:pt x="1953" y="1819"/>
                  </a:lnTo>
                  <a:lnTo>
                    <a:pt x="1751" y="1852"/>
                  </a:lnTo>
                  <a:lnTo>
                    <a:pt x="1381" y="1886"/>
                  </a:lnTo>
                  <a:lnTo>
                    <a:pt x="910" y="1953"/>
                  </a:lnTo>
                  <a:lnTo>
                    <a:pt x="674" y="2021"/>
                  </a:lnTo>
                  <a:lnTo>
                    <a:pt x="472" y="2088"/>
                  </a:lnTo>
                  <a:lnTo>
                    <a:pt x="371" y="1617"/>
                  </a:lnTo>
                  <a:lnTo>
                    <a:pt x="270" y="1179"/>
                  </a:lnTo>
                  <a:lnTo>
                    <a:pt x="169" y="809"/>
                  </a:lnTo>
                  <a:lnTo>
                    <a:pt x="102" y="438"/>
                  </a:lnTo>
                  <a:lnTo>
                    <a:pt x="1011" y="337"/>
                  </a:lnTo>
                  <a:lnTo>
                    <a:pt x="1886" y="203"/>
                  </a:lnTo>
                  <a:close/>
                  <a:moveTo>
                    <a:pt x="1886" y="1"/>
                  </a:moveTo>
                  <a:lnTo>
                    <a:pt x="977" y="102"/>
                  </a:lnTo>
                  <a:lnTo>
                    <a:pt x="68" y="270"/>
                  </a:lnTo>
                  <a:lnTo>
                    <a:pt x="1" y="304"/>
                  </a:lnTo>
                  <a:lnTo>
                    <a:pt x="1" y="371"/>
                  </a:lnTo>
                  <a:lnTo>
                    <a:pt x="1" y="573"/>
                  </a:lnTo>
                  <a:lnTo>
                    <a:pt x="1" y="775"/>
                  </a:lnTo>
                  <a:lnTo>
                    <a:pt x="68" y="1213"/>
                  </a:lnTo>
                  <a:lnTo>
                    <a:pt x="169" y="1684"/>
                  </a:lnTo>
                  <a:lnTo>
                    <a:pt x="236" y="1953"/>
                  </a:lnTo>
                  <a:lnTo>
                    <a:pt x="337" y="2189"/>
                  </a:lnTo>
                  <a:lnTo>
                    <a:pt x="405" y="2223"/>
                  </a:lnTo>
                  <a:lnTo>
                    <a:pt x="438" y="2189"/>
                  </a:lnTo>
                  <a:lnTo>
                    <a:pt x="876" y="2189"/>
                  </a:lnTo>
                  <a:lnTo>
                    <a:pt x="1280" y="2122"/>
                  </a:lnTo>
                  <a:lnTo>
                    <a:pt x="1718" y="2054"/>
                  </a:lnTo>
                  <a:lnTo>
                    <a:pt x="1953" y="2021"/>
                  </a:lnTo>
                  <a:lnTo>
                    <a:pt x="2189" y="1953"/>
                  </a:lnTo>
                  <a:lnTo>
                    <a:pt x="2223" y="1987"/>
                  </a:lnTo>
                  <a:lnTo>
                    <a:pt x="2256" y="1987"/>
                  </a:lnTo>
                  <a:lnTo>
                    <a:pt x="2290" y="1953"/>
                  </a:lnTo>
                  <a:lnTo>
                    <a:pt x="2290" y="1920"/>
                  </a:lnTo>
                  <a:lnTo>
                    <a:pt x="2290" y="1718"/>
                  </a:lnTo>
                  <a:lnTo>
                    <a:pt x="2256" y="1482"/>
                  </a:lnTo>
                  <a:lnTo>
                    <a:pt x="2189" y="1044"/>
                  </a:lnTo>
                  <a:lnTo>
                    <a:pt x="2122" y="539"/>
                  </a:lnTo>
                  <a:lnTo>
                    <a:pt x="2054" y="270"/>
                  </a:lnTo>
                  <a:lnTo>
                    <a:pt x="1987"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17"/>
            <p:cNvSpPr/>
            <p:nvPr/>
          </p:nvSpPr>
          <p:spPr>
            <a:xfrm>
              <a:off x="2205931" y="6065608"/>
              <a:ext cx="33610" cy="49285"/>
            </a:xfrm>
            <a:custGeom>
              <a:avLst/>
              <a:gdLst/>
              <a:ahLst/>
              <a:cxnLst/>
              <a:rect l="l" t="t" r="r" b="b"/>
              <a:pathLst>
                <a:path w="506" h="742" extrusionOk="0">
                  <a:moveTo>
                    <a:pt x="169" y="1"/>
                  </a:moveTo>
                  <a:lnTo>
                    <a:pt x="68" y="68"/>
                  </a:lnTo>
                  <a:lnTo>
                    <a:pt x="34" y="169"/>
                  </a:lnTo>
                  <a:lnTo>
                    <a:pt x="34" y="270"/>
                  </a:lnTo>
                  <a:lnTo>
                    <a:pt x="101" y="371"/>
                  </a:lnTo>
                  <a:lnTo>
                    <a:pt x="202" y="438"/>
                  </a:lnTo>
                  <a:lnTo>
                    <a:pt x="337" y="438"/>
                  </a:lnTo>
                  <a:lnTo>
                    <a:pt x="337" y="506"/>
                  </a:lnTo>
                  <a:lnTo>
                    <a:pt x="303" y="539"/>
                  </a:lnTo>
                  <a:lnTo>
                    <a:pt x="236" y="573"/>
                  </a:lnTo>
                  <a:lnTo>
                    <a:pt x="101" y="573"/>
                  </a:lnTo>
                  <a:lnTo>
                    <a:pt x="68" y="539"/>
                  </a:lnTo>
                  <a:lnTo>
                    <a:pt x="0" y="573"/>
                  </a:lnTo>
                  <a:lnTo>
                    <a:pt x="0" y="607"/>
                  </a:lnTo>
                  <a:lnTo>
                    <a:pt x="0" y="640"/>
                  </a:lnTo>
                  <a:lnTo>
                    <a:pt x="34" y="674"/>
                  </a:lnTo>
                  <a:lnTo>
                    <a:pt x="101" y="708"/>
                  </a:lnTo>
                  <a:lnTo>
                    <a:pt x="202" y="741"/>
                  </a:lnTo>
                  <a:lnTo>
                    <a:pt x="303" y="708"/>
                  </a:lnTo>
                  <a:lnTo>
                    <a:pt x="404" y="674"/>
                  </a:lnTo>
                  <a:lnTo>
                    <a:pt x="472" y="607"/>
                  </a:lnTo>
                  <a:lnTo>
                    <a:pt x="505" y="506"/>
                  </a:lnTo>
                  <a:lnTo>
                    <a:pt x="505" y="405"/>
                  </a:lnTo>
                  <a:lnTo>
                    <a:pt x="472" y="337"/>
                  </a:lnTo>
                  <a:lnTo>
                    <a:pt x="438" y="304"/>
                  </a:lnTo>
                  <a:lnTo>
                    <a:pt x="371" y="270"/>
                  </a:lnTo>
                  <a:lnTo>
                    <a:pt x="202" y="270"/>
                  </a:lnTo>
                  <a:lnTo>
                    <a:pt x="169" y="203"/>
                  </a:lnTo>
                  <a:lnTo>
                    <a:pt x="202" y="169"/>
                  </a:lnTo>
                  <a:lnTo>
                    <a:pt x="236" y="135"/>
                  </a:lnTo>
                  <a:lnTo>
                    <a:pt x="337" y="102"/>
                  </a:lnTo>
                  <a:lnTo>
                    <a:pt x="371" y="102"/>
                  </a:lnTo>
                  <a:lnTo>
                    <a:pt x="371" y="68"/>
                  </a:lnTo>
                  <a:lnTo>
                    <a:pt x="337" y="34"/>
                  </a:lnTo>
                  <a:lnTo>
                    <a:pt x="303"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17"/>
            <p:cNvSpPr/>
            <p:nvPr/>
          </p:nvSpPr>
          <p:spPr>
            <a:xfrm>
              <a:off x="2357972" y="6034323"/>
              <a:ext cx="42577" cy="60444"/>
            </a:xfrm>
            <a:custGeom>
              <a:avLst/>
              <a:gdLst/>
              <a:ahLst/>
              <a:cxnLst/>
              <a:rect l="l" t="t" r="r" b="b"/>
              <a:pathLst>
                <a:path w="641" h="910" extrusionOk="0">
                  <a:moveTo>
                    <a:pt x="438" y="236"/>
                  </a:moveTo>
                  <a:lnTo>
                    <a:pt x="472" y="270"/>
                  </a:lnTo>
                  <a:lnTo>
                    <a:pt x="506" y="337"/>
                  </a:lnTo>
                  <a:lnTo>
                    <a:pt x="506" y="505"/>
                  </a:lnTo>
                  <a:lnTo>
                    <a:pt x="472" y="573"/>
                  </a:lnTo>
                  <a:lnTo>
                    <a:pt x="438" y="640"/>
                  </a:lnTo>
                  <a:lnTo>
                    <a:pt x="304" y="707"/>
                  </a:lnTo>
                  <a:lnTo>
                    <a:pt x="270" y="741"/>
                  </a:lnTo>
                  <a:lnTo>
                    <a:pt x="236" y="404"/>
                  </a:lnTo>
                  <a:lnTo>
                    <a:pt x="236" y="236"/>
                  </a:lnTo>
                  <a:close/>
                  <a:moveTo>
                    <a:pt x="169" y="0"/>
                  </a:moveTo>
                  <a:lnTo>
                    <a:pt x="135" y="101"/>
                  </a:lnTo>
                  <a:lnTo>
                    <a:pt x="102" y="168"/>
                  </a:lnTo>
                  <a:lnTo>
                    <a:pt x="68" y="371"/>
                  </a:lnTo>
                  <a:lnTo>
                    <a:pt x="68" y="573"/>
                  </a:lnTo>
                  <a:lnTo>
                    <a:pt x="135" y="775"/>
                  </a:lnTo>
                  <a:lnTo>
                    <a:pt x="68" y="775"/>
                  </a:lnTo>
                  <a:lnTo>
                    <a:pt x="1" y="842"/>
                  </a:lnTo>
                  <a:lnTo>
                    <a:pt x="34" y="876"/>
                  </a:lnTo>
                  <a:lnTo>
                    <a:pt x="68" y="909"/>
                  </a:lnTo>
                  <a:lnTo>
                    <a:pt x="236" y="909"/>
                  </a:lnTo>
                  <a:lnTo>
                    <a:pt x="405" y="808"/>
                  </a:lnTo>
                  <a:lnTo>
                    <a:pt x="539" y="674"/>
                  </a:lnTo>
                  <a:lnTo>
                    <a:pt x="607" y="505"/>
                  </a:lnTo>
                  <a:lnTo>
                    <a:pt x="640" y="404"/>
                  </a:lnTo>
                  <a:lnTo>
                    <a:pt x="607" y="337"/>
                  </a:lnTo>
                  <a:lnTo>
                    <a:pt x="539" y="168"/>
                  </a:lnTo>
                  <a:lnTo>
                    <a:pt x="472" y="135"/>
                  </a:lnTo>
                  <a:lnTo>
                    <a:pt x="371" y="101"/>
                  </a:lnTo>
                  <a:lnTo>
                    <a:pt x="236" y="135"/>
                  </a:lnTo>
                  <a:lnTo>
                    <a:pt x="203" y="34"/>
                  </a:lnTo>
                  <a:lnTo>
                    <a:pt x="169"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17"/>
            <p:cNvSpPr/>
            <p:nvPr/>
          </p:nvSpPr>
          <p:spPr>
            <a:xfrm>
              <a:off x="2147745" y="6226616"/>
              <a:ext cx="44835" cy="49285"/>
            </a:xfrm>
            <a:custGeom>
              <a:avLst/>
              <a:gdLst/>
              <a:ahLst/>
              <a:cxnLst/>
              <a:rect l="l" t="t" r="r" b="b"/>
              <a:pathLst>
                <a:path w="675" h="742" extrusionOk="0">
                  <a:moveTo>
                    <a:pt x="68" y="1"/>
                  </a:moveTo>
                  <a:lnTo>
                    <a:pt x="1" y="34"/>
                  </a:lnTo>
                  <a:lnTo>
                    <a:pt x="1" y="68"/>
                  </a:lnTo>
                  <a:lnTo>
                    <a:pt x="35" y="135"/>
                  </a:lnTo>
                  <a:lnTo>
                    <a:pt x="102" y="169"/>
                  </a:lnTo>
                  <a:lnTo>
                    <a:pt x="304" y="169"/>
                  </a:lnTo>
                  <a:lnTo>
                    <a:pt x="68" y="607"/>
                  </a:lnTo>
                  <a:lnTo>
                    <a:pt x="68" y="674"/>
                  </a:lnTo>
                  <a:lnTo>
                    <a:pt x="102" y="708"/>
                  </a:lnTo>
                  <a:lnTo>
                    <a:pt x="136" y="741"/>
                  </a:lnTo>
                  <a:lnTo>
                    <a:pt x="203" y="741"/>
                  </a:lnTo>
                  <a:lnTo>
                    <a:pt x="506" y="607"/>
                  </a:lnTo>
                  <a:lnTo>
                    <a:pt x="607" y="573"/>
                  </a:lnTo>
                  <a:lnTo>
                    <a:pt x="674" y="539"/>
                  </a:lnTo>
                  <a:lnTo>
                    <a:pt x="674" y="472"/>
                  </a:lnTo>
                  <a:lnTo>
                    <a:pt x="674" y="438"/>
                  </a:lnTo>
                  <a:lnTo>
                    <a:pt x="607" y="405"/>
                  </a:lnTo>
                  <a:lnTo>
                    <a:pt x="573" y="405"/>
                  </a:lnTo>
                  <a:lnTo>
                    <a:pt x="472" y="438"/>
                  </a:lnTo>
                  <a:lnTo>
                    <a:pt x="338" y="472"/>
                  </a:lnTo>
                  <a:lnTo>
                    <a:pt x="540" y="135"/>
                  </a:lnTo>
                  <a:lnTo>
                    <a:pt x="573" y="102"/>
                  </a:lnTo>
                  <a:lnTo>
                    <a:pt x="540"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17"/>
            <p:cNvSpPr/>
            <p:nvPr/>
          </p:nvSpPr>
          <p:spPr>
            <a:xfrm>
              <a:off x="2299852" y="5978395"/>
              <a:ext cx="154366" cy="161075"/>
            </a:xfrm>
            <a:custGeom>
              <a:avLst/>
              <a:gdLst/>
              <a:ahLst/>
              <a:cxnLst/>
              <a:rect l="l" t="t" r="r" b="b"/>
              <a:pathLst>
                <a:path w="2324" h="2425" extrusionOk="0">
                  <a:moveTo>
                    <a:pt x="1919" y="135"/>
                  </a:moveTo>
                  <a:lnTo>
                    <a:pt x="2020" y="1044"/>
                  </a:lnTo>
                  <a:lnTo>
                    <a:pt x="2122" y="1987"/>
                  </a:lnTo>
                  <a:lnTo>
                    <a:pt x="1684" y="2054"/>
                  </a:lnTo>
                  <a:lnTo>
                    <a:pt x="1280" y="2122"/>
                  </a:lnTo>
                  <a:lnTo>
                    <a:pt x="876" y="2189"/>
                  </a:lnTo>
                  <a:lnTo>
                    <a:pt x="472" y="2290"/>
                  </a:lnTo>
                  <a:lnTo>
                    <a:pt x="472" y="2256"/>
                  </a:lnTo>
                  <a:lnTo>
                    <a:pt x="438" y="1819"/>
                  </a:lnTo>
                  <a:lnTo>
                    <a:pt x="371" y="1347"/>
                  </a:lnTo>
                  <a:lnTo>
                    <a:pt x="270" y="876"/>
                  </a:lnTo>
                  <a:lnTo>
                    <a:pt x="135" y="438"/>
                  </a:lnTo>
                  <a:lnTo>
                    <a:pt x="1044" y="337"/>
                  </a:lnTo>
                  <a:lnTo>
                    <a:pt x="1482" y="270"/>
                  </a:lnTo>
                  <a:lnTo>
                    <a:pt x="1919" y="135"/>
                  </a:lnTo>
                  <a:close/>
                  <a:moveTo>
                    <a:pt x="1919" y="0"/>
                  </a:moveTo>
                  <a:lnTo>
                    <a:pt x="1482" y="68"/>
                  </a:lnTo>
                  <a:lnTo>
                    <a:pt x="1010" y="135"/>
                  </a:lnTo>
                  <a:lnTo>
                    <a:pt x="68" y="270"/>
                  </a:lnTo>
                  <a:lnTo>
                    <a:pt x="34" y="303"/>
                  </a:lnTo>
                  <a:lnTo>
                    <a:pt x="0" y="337"/>
                  </a:lnTo>
                  <a:lnTo>
                    <a:pt x="0" y="404"/>
                  </a:lnTo>
                  <a:lnTo>
                    <a:pt x="34" y="438"/>
                  </a:lnTo>
                  <a:lnTo>
                    <a:pt x="68" y="909"/>
                  </a:lnTo>
                  <a:lnTo>
                    <a:pt x="135" y="1381"/>
                  </a:lnTo>
                  <a:lnTo>
                    <a:pt x="236" y="1819"/>
                  </a:lnTo>
                  <a:lnTo>
                    <a:pt x="337" y="2290"/>
                  </a:lnTo>
                  <a:lnTo>
                    <a:pt x="337" y="2324"/>
                  </a:lnTo>
                  <a:lnTo>
                    <a:pt x="438" y="2324"/>
                  </a:lnTo>
                  <a:lnTo>
                    <a:pt x="472" y="2391"/>
                  </a:lnTo>
                  <a:lnTo>
                    <a:pt x="505" y="2425"/>
                  </a:lnTo>
                  <a:lnTo>
                    <a:pt x="909" y="2425"/>
                  </a:lnTo>
                  <a:lnTo>
                    <a:pt x="1313" y="2357"/>
                  </a:lnTo>
                  <a:lnTo>
                    <a:pt x="1751" y="2256"/>
                  </a:lnTo>
                  <a:lnTo>
                    <a:pt x="2122" y="2088"/>
                  </a:lnTo>
                  <a:lnTo>
                    <a:pt x="2122" y="2155"/>
                  </a:lnTo>
                  <a:lnTo>
                    <a:pt x="2155" y="2223"/>
                  </a:lnTo>
                  <a:lnTo>
                    <a:pt x="2223" y="2256"/>
                  </a:lnTo>
                  <a:lnTo>
                    <a:pt x="2290" y="2223"/>
                  </a:lnTo>
                  <a:lnTo>
                    <a:pt x="2324" y="2155"/>
                  </a:lnTo>
                  <a:lnTo>
                    <a:pt x="2290" y="1650"/>
                  </a:lnTo>
                  <a:lnTo>
                    <a:pt x="2256" y="1112"/>
                  </a:lnTo>
                  <a:lnTo>
                    <a:pt x="2189" y="606"/>
                  </a:lnTo>
                  <a:lnTo>
                    <a:pt x="2054" y="101"/>
                  </a:lnTo>
                  <a:lnTo>
                    <a:pt x="2020" y="68"/>
                  </a:lnTo>
                  <a:lnTo>
                    <a:pt x="1987" y="68"/>
                  </a:lnTo>
                  <a:lnTo>
                    <a:pt x="1987" y="34"/>
                  </a:lnTo>
                  <a:lnTo>
                    <a:pt x="1919"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17"/>
            <p:cNvSpPr/>
            <p:nvPr/>
          </p:nvSpPr>
          <p:spPr>
            <a:xfrm>
              <a:off x="2250633" y="6146112"/>
              <a:ext cx="156624" cy="152108"/>
            </a:xfrm>
            <a:custGeom>
              <a:avLst/>
              <a:gdLst/>
              <a:ahLst/>
              <a:cxnLst/>
              <a:rect l="l" t="t" r="r" b="b"/>
              <a:pathLst>
                <a:path w="2358" h="2290" extrusionOk="0">
                  <a:moveTo>
                    <a:pt x="1953" y="304"/>
                  </a:moveTo>
                  <a:lnTo>
                    <a:pt x="1987" y="607"/>
                  </a:lnTo>
                  <a:lnTo>
                    <a:pt x="2054" y="943"/>
                  </a:lnTo>
                  <a:lnTo>
                    <a:pt x="2088" y="1381"/>
                  </a:lnTo>
                  <a:lnTo>
                    <a:pt x="2122" y="1583"/>
                  </a:lnTo>
                  <a:lnTo>
                    <a:pt x="2189" y="1819"/>
                  </a:lnTo>
                  <a:lnTo>
                    <a:pt x="1280" y="1920"/>
                  </a:lnTo>
                  <a:lnTo>
                    <a:pt x="842" y="1987"/>
                  </a:lnTo>
                  <a:lnTo>
                    <a:pt x="405" y="2122"/>
                  </a:lnTo>
                  <a:lnTo>
                    <a:pt x="337" y="1684"/>
                  </a:lnTo>
                  <a:lnTo>
                    <a:pt x="270" y="1246"/>
                  </a:lnTo>
                  <a:lnTo>
                    <a:pt x="236" y="809"/>
                  </a:lnTo>
                  <a:lnTo>
                    <a:pt x="169" y="573"/>
                  </a:lnTo>
                  <a:lnTo>
                    <a:pt x="102" y="371"/>
                  </a:lnTo>
                  <a:lnTo>
                    <a:pt x="102" y="371"/>
                  </a:lnTo>
                  <a:lnTo>
                    <a:pt x="270" y="405"/>
                  </a:lnTo>
                  <a:lnTo>
                    <a:pt x="472" y="405"/>
                  </a:lnTo>
                  <a:lnTo>
                    <a:pt x="842" y="371"/>
                  </a:lnTo>
                  <a:lnTo>
                    <a:pt x="1415" y="337"/>
                  </a:lnTo>
                  <a:lnTo>
                    <a:pt x="1953" y="304"/>
                  </a:lnTo>
                  <a:close/>
                  <a:moveTo>
                    <a:pt x="1987" y="1"/>
                  </a:moveTo>
                  <a:lnTo>
                    <a:pt x="1953" y="34"/>
                  </a:lnTo>
                  <a:lnTo>
                    <a:pt x="1953" y="102"/>
                  </a:lnTo>
                  <a:lnTo>
                    <a:pt x="1448" y="135"/>
                  </a:lnTo>
                  <a:lnTo>
                    <a:pt x="943" y="169"/>
                  </a:lnTo>
                  <a:lnTo>
                    <a:pt x="506" y="203"/>
                  </a:lnTo>
                  <a:lnTo>
                    <a:pt x="304" y="236"/>
                  </a:lnTo>
                  <a:lnTo>
                    <a:pt x="203" y="304"/>
                  </a:lnTo>
                  <a:lnTo>
                    <a:pt x="102" y="371"/>
                  </a:lnTo>
                  <a:lnTo>
                    <a:pt x="68" y="371"/>
                  </a:lnTo>
                  <a:lnTo>
                    <a:pt x="34" y="506"/>
                  </a:lnTo>
                  <a:lnTo>
                    <a:pt x="1" y="640"/>
                  </a:lnTo>
                  <a:lnTo>
                    <a:pt x="34" y="977"/>
                  </a:lnTo>
                  <a:lnTo>
                    <a:pt x="102" y="1583"/>
                  </a:lnTo>
                  <a:lnTo>
                    <a:pt x="135" y="1785"/>
                  </a:lnTo>
                  <a:lnTo>
                    <a:pt x="169" y="1987"/>
                  </a:lnTo>
                  <a:lnTo>
                    <a:pt x="169" y="2088"/>
                  </a:lnTo>
                  <a:lnTo>
                    <a:pt x="236" y="2189"/>
                  </a:lnTo>
                  <a:lnTo>
                    <a:pt x="304" y="2256"/>
                  </a:lnTo>
                  <a:lnTo>
                    <a:pt x="371" y="2290"/>
                  </a:lnTo>
                  <a:lnTo>
                    <a:pt x="438" y="2290"/>
                  </a:lnTo>
                  <a:lnTo>
                    <a:pt x="438" y="2256"/>
                  </a:lnTo>
                  <a:lnTo>
                    <a:pt x="438" y="2223"/>
                  </a:lnTo>
                  <a:lnTo>
                    <a:pt x="876" y="2223"/>
                  </a:lnTo>
                  <a:lnTo>
                    <a:pt x="1314" y="2155"/>
                  </a:lnTo>
                  <a:lnTo>
                    <a:pt x="2189" y="1987"/>
                  </a:lnTo>
                  <a:lnTo>
                    <a:pt x="2290" y="1987"/>
                  </a:lnTo>
                  <a:lnTo>
                    <a:pt x="2324" y="1953"/>
                  </a:lnTo>
                  <a:lnTo>
                    <a:pt x="2357" y="1718"/>
                  </a:lnTo>
                  <a:lnTo>
                    <a:pt x="2324" y="1516"/>
                  </a:lnTo>
                  <a:lnTo>
                    <a:pt x="2223" y="1078"/>
                  </a:lnTo>
                  <a:lnTo>
                    <a:pt x="2155" y="539"/>
                  </a:lnTo>
                  <a:lnTo>
                    <a:pt x="2122" y="270"/>
                  </a:lnTo>
                  <a:lnTo>
                    <a:pt x="2054"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1" name="Google Shape;211;p17"/>
          <p:cNvSpPr txBox="1">
            <a:spLocks noGrp="1"/>
          </p:cNvSpPr>
          <p:nvPr>
            <p:ph type="ctrTitle"/>
          </p:nvPr>
        </p:nvSpPr>
        <p:spPr>
          <a:xfrm>
            <a:off x="1574375" y="1820375"/>
            <a:ext cx="5995200" cy="1159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6800"/>
              <a:buNone/>
              <a:defRPr sz="6800" b="0">
                <a:solidFill>
                  <a:schemeClr val="lt1"/>
                </a:solidFill>
              </a:defRPr>
            </a:lvl1pPr>
            <a:lvl2pPr lvl="1" algn="ctr">
              <a:lnSpc>
                <a:spcPct val="100000"/>
              </a:lnSpc>
              <a:spcBef>
                <a:spcPts val="0"/>
              </a:spcBef>
              <a:spcAft>
                <a:spcPts val="0"/>
              </a:spcAft>
              <a:buClr>
                <a:schemeClr val="lt1"/>
              </a:buClr>
              <a:buSzPts val="6800"/>
              <a:buNone/>
              <a:defRPr sz="6800" b="0">
                <a:solidFill>
                  <a:schemeClr val="lt1"/>
                </a:solidFill>
              </a:defRPr>
            </a:lvl2pPr>
            <a:lvl3pPr lvl="2" algn="ctr">
              <a:lnSpc>
                <a:spcPct val="100000"/>
              </a:lnSpc>
              <a:spcBef>
                <a:spcPts val="0"/>
              </a:spcBef>
              <a:spcAft>
                <a:spcPts val="0"/>
              </a:spcAft>
              <a:buClr>
                <a:schemeClr val="lt1"/>
              </a:buClr>
              <a:buSzPts val="6800"/>
              <a:buNone/>
              <a:defRPr sz="6800" b="0">
                <a:solidFill>
                  <a:schemeClr val="lt1"/>
                </a:solidFill>
              </a:defRPr>
            </a:lvl3pPr>
            <a:lvl4pPr lvl="3" algn="ctr">
              <a:lnSpc>
                <a:spcPct val="100000"/>
              </a:lnSpc>
              <a:spcBef>
                <a:spcPts val="0"/>
              </a:spcBef>
              <a:spcAft>
                <a:spcPts val="0"/>
              </a:spcAft>
              <a:buClr>
                <a:schemeClr val="lt1"/>
              </a:buClr>
              <a:buSzPts val="6800"/>
              <a:buNone/>
              <a:defRPr sz="6800" b="0">
                <a:solidFill>
                  <a:schemeClr val="lt1"/>
                </a:solidFill>
              </a:defRPr>
            </a:lvl4pPr>
            <a:lvl5pPr lvl="4" algn="ctr">
              <a:lnSpc>
                <a:spcPct val="100000"/>
              </a:lnSpc>
              <a:spcBef>
                <a:spcPts val="0"/>
              </a:spcBef>
              <a:spcAft>
                <a:spcPts val="0"/>
              </a:spcAft>
              <a:buClr>
                <a:schemeClr val="lt1"/>
              </a:buClr>
              <a:buSzPts val="6800"/>
              <a:buNone/>
              <a:defRPr sz="6800" b="0">
                <a:solidFill>
                  <a:schemeClr val="lt1"/>
                </a:solidFill>
              </a:defRPr>
            </a:lvl5pPr>
            <a:lvl6pPr lvl="5" algn="ctr">
              <a:lnSpc>
                <a:spcPct val="100000"/>
              </a:lnSpc>
              <a:spcBef>
                <a:spcPts val="0"/>
              </a:spcBef>
              <a:spcAft>
                <a:spcPts val="0"/>
              </a:spcAft>
              <a:buClr>
                <a:schemeClr val="lt1"/>
              </a:buClr>
              <a:buSzPts val="6800"/>
              <a:buNone/>
              <a:defRPr sz="6800" b="0">
                <a:solidFill>
                  <a:schemeClr val="lt1"/>
                </a:solidFill>
              </a:defRPr>
            </a:lvl6pPr>
            <a:lvl7pPr lvl="6" algn="ctr">
              <a:lnSpc>
                <a:spcPct val="100000"/>
              </a:lnSpc>
              <a:spcBef>
                <a:spcPts val="0"/>
              </a:spcBef>
              <a:spcAft>
                <a:spcPts val="0"/>
              </a:spcAft>
              <a:buClr>
                <a:schemeClr val="lt1"/>
              </a:buClr>
              <a:buSzPts val="6800"/>
              <a:buNone/>
              <a:defRPr sz="6800" b="0">
                <a:solidFill>
                  <a:schemeClr val="lt1"/>
                </a:solidFill>
              </a:defRPr>
            </a:lvl7pPr>
            <a:lvl8pPr lvl="7" algn="ctr">
              <a:lnSpc>
                <a:spcPct val="100000"/>
              </a:lnSpc>
              <a:spcBef>
                <a:spcPts val="0"/>
              </a:spcBef>
              <a:spcAft>
                <a:spcPts val="0"/>
              </a:spcAft>
              <a:buClr>
                <a:schemeClr val="lt1"/>
              </a:buClr>
              <a:buSzPts val="6800"/>
              <a:buNone/>
              <a:defRPr sz="6800" b="0">
                <a:solidFill>
                  <a:schemeClr val="lt1"/>
                </a:solidFill>
              </a:defRPr>
            </a:lvl8pPr>
            <a:lvl9pPr lvl="8" algn="ctr">
              <a:lnSpc>
                <a:spcPct val="100000"/>
              </a:lnSpc>
              <a:spcBef>
                <a:spcPts val="0"/>
              </a:spcBef>
              <a:spcAft>
                <a:spcPts val="0"/>
              </a:spcAft>
              <a:buClr>
                <a:schemeClr val="lt1"/>
              </a:buClr>
              <a:buSzPts val="6800"/>
              <a:buNone/>
              <a:defRPr sz="6800" b="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2"/>
        <p:cNvGrpSpPr/>
        <p:nvPr/>
      </p:nvGrpSpPr>
      <p:grpSpPr>
        <a:xfrm>
          <a:off x="0" y="0"/>
          <a:ext cx="0" cy="0"/>
          <a:chOff x="0" y="0"/>
          <a:chExt cx="0" cy="0"/>
        </a:xfrm>
      </p:grpSpPr>
      <p:grpSp>
        <p:nvGrpSpPr>
          <p:cNvPr id="213" name="Google Shape;213;p18"/>
          <p:cNvGrpSpPr/>
          <p:nvPr/>
        </p:nvGrpSpPr>
        <p:grpSpPr>
          <a:xfrm>
            <a:off x="1841376" y="4540815"/>
            <a:ext cx="1110494" cy="612269"/>
            <a:chOff x="1003176" y="4540815"/>
            <a:chExt cx="1110494" cy="612269"/>
          </a:xfrm>
        </p:grpSpPr>
        <p:sp>
          <p:nvSpPr>
            <p:cNvPr id="214" name="Google Shape;214;p18"/>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18"/>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18"/>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7" name="Google Shape;217;p18"/>
          <p:cNvGrpSpPr/>
          <p:nvPr/>
        </p:nvGrpSpPr>
        <p:grpSpPr>
          <a:xfrm>
            <a:off x="342281" y="4183488"/>
            <a:ext cx="369035" cy="728056"/>
            <a:chOff x="342281" y="4183488"/>
            <a:chExt cx="369035" cy="728056"/>
          </a:xfrm>
        </p:grpSpPr>
        <p:sp>
          <p:nvSpPr>
            <p:cNvPr id="218" name="Google Shape;218;p18"/>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18"/>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18"/>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1" name="Google Shape;221;p18"/>
          <p:cNvGrpSpPr/>
          <p:nvPr/>
        </p:nvGrpSpPr>
        <p:grpSpPr>
          <a:xfrm>
            <a:off x="50" y="1232900"/>
            <a:ext cx="454630" cy="816990"/>
            <a:chOff x="50" y="1232900"/>
            <a:chExt cx="454630" cy="816990"/>
          </a:xfrm>
        </p:grpSpPr>
        <p:sp>
          <p:nvSpPr>
            <p:cNvPr id="222" name="Google Shape;222;p18"/>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18"/>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18"/>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5" name="Google Shape;225;p18"/>
          <p:cNvGrpSpPr/>
          <p:nvPr/>
        </p:nvGrpSpPr>
        <p:grpSpPr>
          <a:xfrm>
            <a:off x="50" y="3073044"/>
            <a:ext cx="729750" cy="1046771"/>
            <a:chOff x="50" y="3073044"/>
            <a:chExt cx="729750" cy="1046771"/>
          </a:xfrm>
        </p:grpSpPr>
        <p:sp>
          <p:nvSpPr>
            <p:cNvPr id="226" name="Google Shape;226;p18"/>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18"/>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18"/>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9" name="Google Shape;229;p18"/>
          <p:cNvGrpSpPr/>
          <p:nvPr/>
        </p:nvGrpSpPr>
        <p:grpSpPr>
          <a:xfrm>
            <a:off x="5944880" y="-7"/>
            <a:ext cx="2524606" cy="759943"/>
            <a:chOff x="4012455" y="-7"/>
            <a:chExt cx="2524606" cy="759943"/>
          </a:xfrm>
        </p:grpSpPr>
        <p:sp>
          <p:nvSpPr>
            <p:cNvPr id="230" name="Google Shape;230;p18"/>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18"/>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18"/>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18"/>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18"/>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18"/>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18"/>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18"/>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8" name="Google Shape;238;p18"/>
          <p:cNvGrpSpPr/>
          <p:nvPr/>
        </p:nvGrpSpPr>
        <p:grpSpPr>
          <a:xfrm>
            <a:off x="8506368" y="1564091"/>
            <a:ext cx="637429" cy="1130622"/>
            <a:chOff x="6233393" y="2021291"/>
            <a:chExt cx="637429" cy="1130622"/>
          </a:xfrm>
        </p:grpSpPr>
        <p:sp>
          <p:nvSpPr>
            <p:cNvPr id="239" name="Google Shape;239;p18"/>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18"/>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18"/>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18"/>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18"/>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18"/>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18"/>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18"/>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7" name="Google Shape;247;p18"/>
          <p:cNvGrpSpPr/>
          <p:nvPr/>
        </p:nvGrpSpPr>
        <p:grpSpPr>
          <a:xfrm>
            <a:off x="7464679" y="3618202"/>
            <a:ext cx="1679118" cy="1534882"/>
            <a:chOff x="5191704" y="3618202"/>
            <a:chExt cx="1679118" cy="1534882"/>
          </a:xfrm>
        </p:grpSpPr>
        <p:sp>
          <p:nvSpPr>
            <p:cNvPr id="248" name="Google Shape;248;p18"/>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18"/>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18"/>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18"/>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18"/>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18"/>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18"/>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18"/>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18"/>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18"/>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8" name="Google Shape;258;p18"/>
          <p:cNvGrpSpPr/>
          <p:nvPr/>
        </p:nvGrpSpPr>
        <p:grpSpPr>
          <a:xfrm>
            <a:off x="7847220" y="3073038"/>
            <a:ext cx="598867" cy="595529"/>
            <a:chOff x="5944870" y="3341438"/>
            <a:chExt cx="598867" cy="595529"/>
          </a:xfrm>
        </p:grpSpPr>
        <p:sp>
          <p:nvSpPr>
            <p:cNvPr id="259" name="Google Shape;259;p18"/>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18"/>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1" name="Google Shape;261;p18"/>
          <p:cNvGrpSpPr/>
          <p:nvPr/>
        </p:nvGrpSpPr>
        <p:grpSpPr>
          <a:xfrm>
            <a:off x="2204197" y="105666"/>
            <a:ext cx="546902" cy="236607"/>
            <a:chOff x="2204197" y="105666"/>
            <a:chExt cx="546902" cy="236607"/>
          </a:xfrm>
        </p:grpSpPr>
        <p:sp>
          <p:nvSpPr>
            <p:cNvPr id="262" name="Google Shape;262;p18"/>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18"/>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18"/>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18"/>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6" name="Google Shape;266;p18"/>
          <p:cNvGrpSpPr/>
          <p:nvPr/>
        </p:nvGrpSpPr>
        <p:grpSpPr>
          <a:xfrm>
            <a:off x="50" y="-7"/>
            <a:ext cx="2049897" cy="773345"/>
            <a:chOff x="50" y="-7"/>
            <a:chExt cx="2049897" cy="773345"/>
          </a:xfrm>
        </p:grpSpPr>
        <p:sp>
          <p:nvSpPr>
            <p:cNvPr id="267" name="Google Shape;267;p18"/>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18"/>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18"/>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18"/>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18"/>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18"/>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18"/>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18"/>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18"/>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18"/>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18"/>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18"/>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18"/>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18"/>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18"/>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18"/>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18"/>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18"/>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18"/>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18"/>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18"/>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18"/>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18"/>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18"/>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18"/>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18"/>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18"/>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18"/>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18"/>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18"/>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18"/>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18"/>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18"/>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18"/>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18"/>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18"/>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18"/>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18"/>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18"/>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18"/>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18"/>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18"/>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18"/>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18"/>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18"/>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18"/>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18"/>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18"/>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18"/>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18"/>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18"/>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18"/>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18"/>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18"/>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18"/>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18"/>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18"/>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18"/>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18"/>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18"/>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18"/>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18"/>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18"/>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18"/>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18"/>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18"/>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18"/>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18"/>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18"/>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18"/>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18"/>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18"/>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18"/>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18"/>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18"/>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18"/>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18"/>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18"/>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18"/>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18"/>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18"/>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18"/>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18"/>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18"/>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18"/>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18"/>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18"/>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18"/>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18"/>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18"/>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18"/>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18"/>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18"/>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18"/>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18"/>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18"/>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18"/>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18"/>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18"/>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18"/>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18"/>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18"/>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18"/>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18"/>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18"/>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18"/>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18"/>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p18"/>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p18"/>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p18"/>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p18"/>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p18"/>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18"/>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18"/>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18"/>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18"/>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18"/>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18"/>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p18"/>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 name="Google Shape;386;p18"/>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18"/>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18"/>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18"/>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18"/>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18"/>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p18"/>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p18"/>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18"/>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18"/>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18"/>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97" name="Google Shape;397;p18"/>
          <p:cNvSpPr txBox="1">
            <a:spLocks noGrp="1"/>
          </p:cNvSpPr>
          <p:nvPr>
            <p:ph type="title"/>
          </p:nvPr>
        </p:nvSpPr>
        <p:spPr>
          <a:xfrm>
            <a:off x="1131750" y="623025"/>
            <a:ext cx="6880500" cy="582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600"/>
              <a:buNone/>
              <a:defRPr/>
            </a:lvl1pPr>
            <a:lvl2pPr lvl="1" algn="ctr">
              <a:lnSpc>
                <a:spcPct val="100000"/>
              </a:lnSpc>
              <a:spcBef>
                <a:spcPts val="0"/>
              </a:spcBef>
              <a:spcAft>
                <a:spcPts val="0"/>
              </a:spcAft>
              <a:buSzPts val="2600"/>
              <a:buNone/>
              <a:defRPr/>
            </a:lvl2pPr>
            <a:lvl3pPr lvl="2" algn="ctr">
              <a:lnSpc>
                <a:spcPct val="100000"/>
              </a:lnSpc>
              <a:spcBef>
                <a:spcPts val="0"/>
              </a:spcBef>
              <a:spcAft>
                <a:spcPts val="0"/>
              </a:spcAft>
              <a:buSzPts val="2600"/>
              <a:buNone/>
              <a:defRPr/>
            </a:lvl3pPr>
            <a:lvl4pPr lvl="3" algn="ctr">
              <a:lnSpc>
                <a:spcPct val="100000"/>
              </a:lnSpc>
              <a:spcBef>
                <a:spcPts val="0"/>
              </a:spcBef>
              <a:spcAft>
                <a:spcPts val="0"/>
              </a:spcAft>
              <a:buSzPts val="2600"/>
              <a:buNone/>
              <a:defRPr/>
            </a:lvl4pPr>
            <a:lvl5pPr lvl="4" algn="ctr">
              <a:lnSpc>
                <a:spcPct val="100000"/>
              </a:lnSpc>
              <a:spcBef>
                <a:spcPts val="0"/>
              </a:spcBef>
              <a:spcAft>
                <a:spcPts val="0"/>
              </a:spcAft>
              <a:buSzPts val="2600"/>
              <a:buNone/>
              <a:defRPr/>
            </a:lvl5pPr>
            <a:lvl6pPr lvl="5" algn="ctr">
              <a:lnSpc>
                <a:spcPct val="100000"/>
              </a:lnSpc>
              <a:spcBef>
                <a:spcPts val="0"/>
              </a:spcBef>
              <a:spcAft>
                <a:spcPts val="0"/>
              </a:spcAft>
              <a:buSzPts val="2600"/>
              <a:buNone/>
              <a:defRPr/>
            </a:lvl6pPr>
            <a:lvl7pPr lvl="6" algn="ctr">
              <a:lnSpc>
                <a:spcPct val="100000"/>
              </a:lnSpc>
              <a:spcBef>
                <a:spcPts val="0"/>
              </a:spcBef>
              <a:spcAft>
                <a:spcPts val="0"/>
              </a:spcAft>
              <a:buSzPts val="2600"/>
              <a:buNone/>
              <a:defRPr/>
            </a:lvl7pPr>
            <a:lvl8pPr lvl="7" algn="ctr">
              <a:lnSpc>
                <a:spcPct val="100000"/>
              </a:lnSpc>
              <a:spcBef>
                <a:spcPts val="0"/>
              </a:spcBef>
              <a:spcAft>
                <a:spcPts val="0"/>
              </a:spcAft>
              <a:buSzPts val="2600"/>
              <a:buNone/>
              <a:defRPr/>
            </a:lvl8pPr>
            <a:lvl9pPr lvl="8" algn="ctr">
              <a:lnSpc>
                <a:spcPct val="100000"/>
              </a:lnSpc>
              <a:spcBef>
                <a:spcPts val="0"/>
              </a:spcBef>
              <a:spcAft>
                <a:spcPts val="0"/>
              </a:spcAft>
              <a:buSzPts val="2600"/>
              <a:buNone/>
              <a:defRPr/>
            </a:lvl9pPr>
          </a:lstStyle>
          <a:p>
            <a:endParaRPr/>
          </a:p>
        </p:txBody>
      </p:sp>
      <p:sp>
        <p:nvSpPr>
          <p:cNvPr id="398" name="Google Shape;398;p18"/>
          <p:cNvSpPr txBox="1">
            <a:spLocks noGrp="1"/>
          </p:cNvSpPr>
          <p:nvPr>
            <p:ph type="body" idx="1"/>
          </p:nvPr>
        </p:nvSpPr>
        <p:spPr>
          <a:xfrm>
            <a:off x="1131750" y="1312800"/>
            <a:ext cx="6880500" cy="3498600"/>
          </a:xfrm>
          <a:prstGeom prst="rect">
            <a:avLst/>
          </a:prstGeom>
          <a:noFill/>
          <a:ln>
            <a:noFill/>
          </a:ln>
        </p:spPr>
        <p:txBody>
          <a:bodyPr spcFirstLastPara="1" wrap="square" lIns="91425" tIns="91425" rIns="91425" bIns="91425" anchor="t" anchorCtr="0">
            <a:noAutofit/>
          </a:bodyPr>
          <a:lstStyle>
            <a:lvl1pPr marL="457200" lvl="0" indent="-381000" algn="l">
              <a:lnSpc>
                <a:spcPct val="100000"/>
              </a:lnSpc>
              <a:spcBef>
                <a:spcPts val="600"/>
              </a:spcBef>
              <a:spcAft>
                <a:spcPts val="0"/>
              </a:spcAft>
              <a:buSzPts val="2400"/>
              <a:buChar char="✖"/>
              <a:defRPr/>
            </a:lvl1pPr>
            <a:lvl2pPr marL="914400" lvl="1" indent="-381000" algn="l">
              <a:lnSpc>
                <a:spcPct val="100000"/>
              </a:lnSpc>
              <a:spcBef>
                <a:spcPts val="0"/>
              </a:spcBef>
              <a:spcAft>
                <a:spcPts val="0"/>
              </a:spcAft>
              <a:buSzPts val="2400"/>
              <a:buChar char="○"/>
              <a:defRPr/>
            </a:lvl2pPr>
            <a:lvl3pPr marL="1371600" lvl="2" indent="-381000" algn="l">
              <a:lnSpc>
                <a:spcPct val="100000"/>
              </a:lnSpc>
              <a:spcBef>
                <a:spcPts val="0"/>
              </a:spcBef>
              <a:spcAft>
                <a:spcPts val="0"/>
              </a:spcAft>
              <a:buSzPts val="2400"/>
              <a:buChar char="■"/>
              <a:defRPr/>
            </a:lvl3pPr>
            <a:lvl4pPr marL="1828800" lvl="3" indent="-381000" algn="l">
              <a:lnSpc>
                <a:spcPct val="100000"/>
              </a:lnSpc>
              <a:spcBef>
                <a:spcPts val="0"/>
              </a:spcBef>
              <a:spcAft>
                <a:spcPts val="0"/>
              </a:spcAft>
              <a:buSzPts val="2400"/>
              <a:buChar char="●"/>
              <a:defRPr/>
            </a:lvl4pPr>
            <a:lvl5pPr marL="2286000" lvl="4" indent="-381000" algn="l">
              <a:lnSpc>
                <a:spcPct val="100000"/>
              </a:lnSpc>
              <a:spcBef>
                <a:spcPts val="0"/>
              </a:spcBef>
              <a:spcAft>
                <a:spcPts val="0"/>
              </a:spcAft>
              <a:buSzPts val="2400"/>
              <a:buChar char="○"/>
              <a:defRPr/>
            </a:lvl5pPr>
            <a:lvl6pPr marL="2743200" lvl="5" indent="-381000" algn="l">
              <a:lnSpc>
                <a:spcPct val="100000"/>
              </a:lnSpc>
              <a:spcBef>
                <a:spcPts val="0"/>
              </a:spcBef>
              <a:spcAft>
                <a:spcPts val="0"/>
              </a:spcAft>
              <a:buSzPts val="2400"/>
              <a:buChar char="■"/>
              <a:defRPr/>
            </a:lvl6pPr>
            <a:lvl7pPr marL="3200400" lvl="6" indent="-381000" algn="l">
              <a:lnSpc>
                <a:spcPct val="100000"/>
              </a:lnSpc>
              <a:spcBef>
                <a:spcPts val="0"/>
              </a:spcBef>
              <a:spcAft>
                <a:spcPts val="0"/>
              </a:spcAft>
              <a:buSzPts val="2400"/>
              <a:buChar char="●"/>
              <a:defRPr/>
            </a:lvl7pPr>
            <a:lvl8pPr marL="3657600" lvl="7" indent="-381000" algn="l">
              <a:lnSpc>
                <a:spcPct val="100000"/>
              </a:lnSpc>
              <a:spcBef>
                <a:spcPts val="0"/>
              </a:spcBef>
              <a:spcAft>
                <a:spcPts val="0"/>
              </a:spcAft>
              <a:buSzPts val="2400"/>
              <a:buChar char="○"/>
              <a:defRPr/>
            </a:lvl8pPr>
            <a:lvl9pPr marL="4114800" lvl="8" indent="-381000" algn="l">
              <a:lnSpc>
                <a:spcPct val="100000"/>
              </a:lnSpc>
              <a:spcBef>
                <a:spcPts val="0"/>
              </a:spcBef>
              <a:spcAft>
                <a:spcPts val="0"/>
              </a:spcAft>
              <a:buSzPts val="2400"/>
              <a:buChar char="■"/>
              <a:defRPr/>
            </a:lvl9pPr>
          </a:lstStyle>
          <a:p>
            <a:endParaRPr/>
          </a:p>
        </p:txBody>
      </p:sp>
      <p:sp>
        <p:nvSpPr>
          <p:cNvPr id="399" name="Google Shape;399;p18"/>
          <p:cNvSpPr txBox="1">
            <a:spLocks noGrp="1"/>
          </p:cNvSpPr>
          <p:nvPr>
            <p:ph type="sldNum" idx="12"/>
          </p:nvPr>
        </p:nvSpPr>
        <p:spPr>
          <a:xfrm>
            <a:off x="8749000" y="0"/>
            <a:ext cx="394800" cy="321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9pPr>
          </a:lstStyle>
          <a:p>
            <a:pPr marL="0" lvl="0" indent="0" algn="r" rtl="0">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00"/>
        <p:cNvGrpSpPr/>
        <p:nvPr/>
      </p:nvGrpSpPr>
      <p:grpSpPr>
        <a:xfrm>
          <a:off x="0" y="0"/>
          <a:ext cx="0" cy="0"/>
          <a:chOff x="0" y="0"/>
          <a:chExt cx="0" cy="0"/>
        </a:xfrm>
      </p:grpSpPr>
      <p:grpSp>
        <p:nvGrpSpPr>
          <p:cNvPr id="401" name="Google Shape;401;p19"/>
          <p:cNvGrpSpPr/>
          <p:nvPr/>
        </p:nvGrpSpPr>
        <p:grpSpPr>
          <a:xfrm>
            <a:off x="1841376" y="4540815"/>
            <a:ext cx="1110494" cy="612269"/>
            <a:chOff x="1003176" y="4540815"/>
            <a:chExt cx="1110494" cy="612269"/>
          </a:xfrm>
        </p:grpSpPr>
        <p:sp>
          <p:nvSpPr>
            <p:cNvPr id="402" name="Google Shape;402;p19"/>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19"/>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19"/>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05" name="Google Shape;405;p19"/>
          <p:cNvGrpSpPr/>
          <p:nvPr/>
        </p:nvGrpSpPr>
        <p:grpSpPr>
          <a:xfrm>
            <a:off x="342281" y="4183488"/>
            <a:ext cx="369035" cy="728056"/>
            <a:chOff x="342281" y="4183488"/>
            <a:chExt cx="369035" cy="728056"/>
          </a:xfrm>
        </p:grpSpPr>
        <p:sp>
          <p:nvSpPr>
            <p:cNvPr id="406" name="Google Shape;406;p19"/>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19"/>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19"/>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09" name="Google Shape;409;p19"/>
          <p:cNvGrpSpPr/>
          <p:nvPr/>
        </p:nvGrpSpPr>
        <p:grpSpPr>
          <a:xfrm>
            <a:off x="50" y="1232900"/>
            <a:ext cx="454630" cy="816990"/>
            <a:chOff x="50" y="1232900"/>
            <a:chExt cx="454630" cy="816990"/>
          </a:xfrm>
        </p:grpSpPr>
        <p:sp>
          <p:nvSpPr>
            <p:cNvPr id="410" name="Google Shape;410;p19"/>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p19"/>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p19"/>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13" name="Google Shape;413;p19"/>
          <p:cNvGrpSpPr/>
          <p:nvPr/>
        </p:nvGrpSpPr>
        <p:grpSpPr>
          <a:xfrm>
            <a:off x="50" y="3073044"/>
            <a:ext cx="729750" cy="1046771"/>
            <a:chOff x="50" y="3073044"/>
            <a:chExt cx="729750" cy="1046771"/>
          </a:xfrm>
        </p:grpSpPr>
        <p:sp>
          <p:nvSpPr>
            <p:cNvPr id="414" name="Google Shape;414;p19"/>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19"/>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19"/>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17" name="Google Shape;417;p19"/>
          <p:cNvGrpSpPr/>
          <p:nvPr/>
        </p:nvGrpSpPr>
        <p:grpSpPr>
          <a:xfrm>
            <a:off x="5944880" y="-7"/>
            <a:ext cx="2524606" cy="759943"/>
            <a:chOff x="4012455" y="-7"/>
            <a:chExt cx="2524606" cy="759943"/>
          </a:xfrm>
        </p:grpSpPr>
        <p:sp>
          <p:nvSpPr>
            <p:cNvPr id="418" name="Google Shape;418;p19"/>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 name="Google Shape;419;p19"/>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Google Shape;420;p19"/>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 name="Google Shape;421;p19"/>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 name="Google Shape;422;p19"/>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 name="Google Shape;423;p19"/>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 name="Google Shape;424;p19"/>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 name="Google Shape;425;p19"/>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26" name="Google Shape;426;p19"/>
          <p:cNvGrpSpPr/>
          <p:nvPr/>
        </p:nvGrpSpPr>
        <p:grpSpPr>
          <a:xfrm>
            <a:off x="8506368" y="1564091"/>
            <a:ext cx="637429" cy="1130622"/>
            <a:chOff x="6233393" y="2021291"/>
            <a:chExt cx="637429" cy="1130622"/>
          </a:xfrm>
        </p:grpSpPr>
        <p:sp>
          <p:nvSpPr>
            <p:cNvPr id="427" name="Google Shape;427;p19"/>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 name="Google Shape;428;p19"/>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 name="Google Shape;429;p19"/>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 name="Google Shape;430;p19"/>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 name="Google Shape;431;p19"/>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2" name="Google Shape;432;p19"/>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3" name="Google Shape;433;p19"/>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4" name="Google Shape;434;p19"/>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35" name="Google Shape;435;p19"/>
          <p:cNvGrpSpPr/>
          <p:nvPr/>
        </p:nvGrpSpPr>
        <p:grpSpPr>
          <a:xfrm>
            <a:off x="7464679" y="3618202"/>
            <a:ext cx="1679118" cy="1534882"/>
            <a:chOff x="5191704" y="3618202"/>
            <a:chExt cx="1679118" cy="1534882"/>
          </a:xfrm>
        </p:grpSpPr>
        <p:sp>
          <p:nvSpPr>
            <p:cNvPr id="436" name="Google Shape;436;p19"/>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 name="Google Shape;437;p19"/>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 name="Google Shape;438;p19"/>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 name="Google Shape;439;p19"/>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 name="Google Shape;440;p19"/>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 name="Google Shape;441;p19"/>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 name="Google Shape;442;p19"/>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 name="Google Shape;443;p19"/>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 name="Google Shape;444;p19"/>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 name="Google Shape;445;p19"/>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46" name="Google Shape;446;p19"/>
          <p:cNvGrpSpPr/>
          <p:nvPr/>
        </p:nvGrpSpPr>
        <p:grpSpPr>
          <a:xfrm>
            <a:off x="7847220" y="3073038"/>
            <a:ext cx="598867" cy="595529"/>
            <a:chOff x="5944870" y="3341438"/>
            <a:chExt cx="598867" cy="595529"/>
          </a:xfrm>
        </p:grpSpPr>
        <p:sp>
          <p:nvSpPr>
            <p:cNvPr id="447" name="Google Shape;447;p19"/>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 name="Google Shape;448;p19"/>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49" name="Google Shape;449;p19"/>
          <p:cNvGrpSpPr/>
          <p:nvPr/>
        </p:nvGrpSpPr>
        <p:grpSpPr>
          <a:xfrm>
            <a:off x="2204197" y="105666"/>
            <a:ext cx="546902" cy="236607"/>
            <a:chOff x="2204197" y="105666"/>
            <a:chExt cx="546902" cy="236607"/>
          </a:xfrm>
        </p:grpSpPr>
        <p:sp>
          <p:nvSpPr>
            <p:cNvPr id="450" name="Google Shape;450;p19"/>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19"/>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p19"/>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 name="Google Shape;453;p19"/>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54" name="Google Shape;454;p19"/>
          <p:cNvGrpSpPr/>
          <p:nvPr/>
        </p:nvGrpSpPr>
        <p:grpSpPr>
          <a:xfrm>
            <a:off x="50" y="-7"/>
            <a:ext cx="2049897" cy="773345"/>
            <a:chOff x="50" y="-7"/>
            <a:chExt cx="2049897" cy="773345"/>
          </a:xfrm>
        </p:grpSpPr>
        <p:sp>
          <p:nvSpPr>
            <p:cNvPr id="455" name="Google Shape;455;p19"/>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p19"/>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 name="Google Shape;457;p19"/>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p19"/>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 name="Google Shape;459;p19"/>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 name="Google Shape;460;p19"/>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 name="Google Shape;461;p19"/>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2" name="Google Shape;462;p19"/>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3" name="Google Shape;463;p19"/>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4" name="Google Shape;464;p19"/>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5" name="Google Shape;465;p19"/>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6" name="Google Shape;466;p19"/>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7" name="Google Shape;467;p19"/>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8" name="Google Shape;468;p19"/>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9" name="Google Shape;469;p19"/>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0" name="Google Shape;470;p19"/>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1" name="Google Shape;471;p19"/>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2" name="Google Shape;472;p19"/>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3" name="Google Shape;473;p19"/>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4" name="Google Shape;474;p19"/>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5" name="Google Shape;475;p19"/>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6" name="Google Shape;476;p19"/>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7" name="Google Shape;477;p19"/>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8" name="Google Shape;478;p19"/>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9" name="Google Shape;479;p19"/>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0" name="Google Shape;480;p19"/>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1" name="Google Shape;481;p19"/>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2" name="Google Shape;482;p19"/>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3" name="Google Shape;483;p19"/>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p19"/>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5" name="Google Shape;485;p19"/>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6" name="Google Shape;486;p19"/>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7" name="Google Shape;487;p19"/>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8" name="Google Shape;488;p19"/>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9" name="Google Shape;489;p19"/>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p19"/>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1" name="Google Shape;491;p19"/>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2" name="Google Shape;492;p19"/>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3" name="Google Shape;493;p19"/>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4" name="Google Shape;494;p19"/>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5" name="Google Shape;495;p19"/>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6" name="Google Shape;496;p19"/>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7" name="Google Shape;497;p19"/>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8" name="Google Shape;498;p19"/>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9" name="Google Shape;499;p19"/>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0" name="Google Shape;500;p19"/>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1" name="Google Shape;501;p19"/>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2" name="Google Shape;502;p19"/>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3" name="Google Shape;503;p19"/>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p19"/>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5" name="Google Shape;505;p19"/>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6" name="Google Shape;506;p19"/>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7" name="Google Shape;507;p19"/>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8" name="Google Shape;508;p19"/>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19"/>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p19"/>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p19"/>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2" name="Google Shape;512;p19"/>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3" name="Google Shape;513;p19"/>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Google Shape;514;p19"/>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5" name="Google Shape;515;p19"/>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p19"/>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7" name="Google Shape;517;p19"/>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8" name="Google Shape;518;p19"/>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9" name="Google Shape;519;p19"/>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0" name="Google Shape;520;p19"/>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1" name="Google Shape;521;p19"/>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2" name="Google Shape;522;p19"/>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p19"/>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4" name="Google Shape;524;p19"/>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5" name="Google Shape;525;p19"/>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p19"/>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7" name="Google Shape;527;p19"/>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8" name="Google Shape;528;p19"/>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9" name="Google Shape;529;p19"/>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p19"/>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p19"/>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2" name="Google Shape;532;p19"/>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19"/>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19"/>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19"/>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19"/>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7" name="Google Shape;537;p19"/>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8" name="Google Shape;538;p19"/>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9" name="Google Shape;539;p19"/>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0" name="Google Shape;540;p19"/>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19"/>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2" name="Google Shape;542;p19"/>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3" name="Google Shape;543;p19"/>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p19"/>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5" name="Google Shape;545;p19"/>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6" name="Google Shape;546;p19"/>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7" name="Google Shape;547;p19"/>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8" name="Google Shape;548;p19"/>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9" name="Google Shape;549;p19"/>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0" name="Google Shape;550;p19"/>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1" name="Google Shape;551;p19"/>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19"/>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19"/>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p19"/>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5" name="Google Shape;555;p19"/>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19"/>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19"/>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19"/>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19"/>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19"/>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p19"/>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2" name="Google Shape;562;p19"/>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3" name="Google Shape;563;p19"/>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4" name="Google Shape;564;p19"/>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5" name="Google Shape;565;p19"/>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6" name="Google Shape;566;p19"/>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7" name="Google Shape;567;p19"/>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8" name="Google Shape;568;p19"/>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9" name="Google Shape;569;p19"/>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0" name="Google Shape;570;p19"/>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1" name="Google Shape;571;p19"/>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2" name="Google Shape;572;p19"/>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3" name="Google Shape;573;p19"/>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4" name="Google Shape;574;p19"/>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5" name="Google Shape;575;p19"/>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6" name="Google Shape;576;p19"/>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19"/>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8" name="Google Shape;578;p19"/>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9" name="Google Shape;579;p19"/>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0" name="Google Shape;580;p19"/>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1" name="Google Shape;581;p19"/>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2" name="Google Shape;582;p19"/>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3" name="Google Shape;583;p19"/>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4" name="Google Shape;584;p19"/>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85" name="Google Shape;585;p19"/>
          <p:cNvSpPr txBox="1">
            <a:spLocks noGrp="1"/>
          </p:cNvSpPr>
          <p:nvPr>
            <p:ph type="title"/>
          </p:nvPr>
        </p:nvSpPr>
        <p:spPr>
          <a:xfrm>
            <a:off x="1131750" y="623025"/>
            <a:ext cx="6880500" cy="582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600"/>
              <a:buNone/>
              <a:defRPr/>
            </a:lvl1pPr>
            <a:lvl2pPr lvl="1" algn="ctr">
              <a:lnSpc>
                <a:spcPct val="100000"/>
              </a:lnSpc>
              <a:spcBef>
                <a:spcPts val="0"/>
              </a:spcBef>
              <a:spcAft>
                <a:spcPts val="0"/>
              </a:spcAft>
              <a:buSzPts val="2600"/>
              <a:buNone/>
              <a:defRPr/>
            </a:lvl2pPr>
            <a:lvl3pPr lvl="2" algn="ctr">
              <a:lnSpc>
                <a:spcPct val="100000"/>
              </a:lnSpc>
              <a:spcBef>
                <a:spcPts val="0"/>
              </a:spcBef>
              <a:spcAft>
                <a:spcPts val="0"/>
              </a:spcAft>
              <a:buSzPts val="2600"/>
              <a:buNone/>
              <a:defRPr/>
            </a:lvl3pPr>
            <a:lvl4pPr lvl="3" algn="ctr">
              <a:lnSpc>
                <a:spcPct val="100000"/>
              </a:lnSpc>
              <a:spcBef>
                <a:spcPts val="0"/>
              </a:spcBef>
              <a:spcAft>
                <a:spcPts val="0"/>
              </a:spcAft>
              <a:buSzPts val="2600"/>
              <a:buNone/>
              <a:defRPr/>
            </a:lvl4pPr>
            <a:lvl5pPr lvl="4" algn="ctr">
              <a:lnSpc>
                <a:spcPct val="100000"/>
              </a:lnSpc>
              <a:spcBef>
                <a:spcPts val="0"/>
              </a:spcBef>
              <a:spcAft>
                <a:spcPts val="0"/>
              </a:spcAft>
              <a:buSzPts val="2600"/>
              <a:buNone/>
              <a:defRPr/>
            </a:lvl5pPr>
            <a:lvl6pPr lvl="5" algn="ctr">
              <a:lnSpc>
                <a:spcPct val="100000"/>
              </a:lnSpc>
              <a:spcBef>
                <a:spcPts val="0"/>
              </a:spcBef>
              <a:spcAft>
                <a:spcPts val="0"/>
              </a:spcAft>
              <a:buSzPts val="2600"/>
              <a:buNone/>
              <a:defRPr/>
            </a:lvl6pPr>
            <a:lvl7pPr lvl="6" algn="ctr">
              <a:lnSpc>
                <a:spcPct val="100000"/>
              </a:lnSpc>
              <a:spcBef>
                <a:spcPts val="0"/>
              </a:spcBef>
              <a:spcAft>
                <a:spcPts val="0"/>
              </a:spcAft>
              <a:buSzPts val="2600"/>
              <a:buNone/>
              <a:defRPr/>
            </a:lvl7pPr>
            <a:lvl8pPr lvl="7" algn="ctr">
              <a:lnSpc>
                <a:spcPct val="100000"/>
              </a:lnSpc>
              <a:spcBef>
                <a:spcPts val="0"/>
              </a:spcBef>
              <a:spcAft>
                <a:spcPts val="0"/>
              </a:spcAft>
              <a:buSzPts val="2600"/>
              <a:buNone/>
              <a:defRPr/>
            </a:lvl8pPr>
            <a:lvl9pPr lvl="8" algn="ctr">
              <a:lnSpc>
                <a:spcPct val="100000"/>
              </a:lnSpc>
              <a:spcBef>
                <a:spcPts val="0"/>
              </a:spcBef>
              <a:spcAft>
                <a:spcPts val="0"/>
              </a:spcAft>
              <a:buSzPts val="2600"/>
              <a:buNone/>
              <a:defRPr/>
            </a:lvl9pPr>
          </a:lstStyle>
          <a:p>
            <a:endParaRPr/>
          </a:p>
        </p:txBody>
      </p:sp>
      <p:sp>
        <p:nvSpPr>
          <p:cNvPr id="586" name="Google Shape;586;p19"/>
          <p:cNvSpPr txBox="1">
            <a:spLocks noGrp="1"/>
          </p:cNvSpPr>
          <p:nvPr>
            <p:ph type="body" idx="1"/>
          </p:nvPr>
        </p:nvSpPr>
        <p:spPr>
          <a:xfrm>
            <a:off x="1131725" y="1329863"/>
            <a:ext cx="3339600" cy="3481500"/>
          </a:xfrm>
          <a:prstGeom prst="rect">
            <a:avLst/>
          </a:prstGeom>
          <a:noFill/>
          <a:ln>
            <a:noFill/>
          </a:ln>
        </p:spPr>
        <p:txBody>
          <a:bodyPr spcFirstLastPara="1" wrap="square" lIns="91425" tIns="91425" rIns="91425" bIns="91425" anchor="t" anchorCtr="0">
            <a:noAutofit/>
          </a:bodyPr>
          <a:lstStyle>
            <a:lvl1pPr marL="457200" lvl="0" indent="-355600" algn="l">
              <a:lnSpc>
                <a:spcPct val="100000"/>
              </a:lnSpc>
              <a:spcBef>
                <a:spcPts val="600"/>
              </a:spcBef>
              <a:spcAft>
                <a:spcPts val="0"/>
              </a:spcAft>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355600" algn="l">
              <a:lnSpc>
                <a:spcPct val="100000"/>
              </a:lnSpc>
              <a:spcBef>
                <a:spcPts val="0"/>
              </a:spcBef>
              <a:spcAft>
                <a:spcPts val="0"/>
              </a:spcAft>
              <a:buSzPts val="2000"/>
              <a:buChar char="●"/>
              <a:defRPr sz="2000"/>
            </a:lvl4pPr>
            <a:lvl5pPr marL="2286000" lvl="4" indent="-355600" algn="l">
              <a:lnSpc>
                <a:spcPct val="100000"/>
              </a:lnSpc>
              <a:spcBef>
                <a:spcPts val="0"/>
              </a:spcBef>
              <a:spcAft>
                <a:spcPts val="0"/>
              </a:spcAft>
              <a:buSzPts val="2000"/>
              <a:buChar char="○"/>
              <a:defRPr sz="2000"/>
            </a:lvl5pPr>
            <a:lvl6pPr marL="2743200" lvl="5" indent="-355600" algn="l">
              <a:lnSpc>
                <a:spcPct val="100000"/>
              </a:lnSpc>
              <a:spcBef>
                <a:spcPts val="0"/>
              </a:spcBef>
              <a:spcAft>
                <a:spcPts val="0"/>
              </a:spcAft>
              <a:buSzPts val="2000"/>
              <a:buChar char="■"/>
              <a:defRPr sz="2000"/>
            </a:lvl6pPr>
            <a:lvl7pPr marL="3200400" lvl="6" indent="-355600" algn="l">
              <a:lnSpc>
                <a:spcPct val="100000"/>
              </a:lnSpc>
              <a:spcBef>
                <a:spcPts val="0"/>
              </a:spcBef>
              <a:spcAft>
                <a:spcPts val="0"/>
              </a:spcAft>
              <a:buSzPts val="2000"/>
              <a:buChar char="●"/>
              <a:defRPr sz="2000"/>
            </a:lvl7pPr>
            <a:lvl8pPr marL="3657600" lvl="7" indent="-355600" algn="l">
              <a:lnSpc>
                <a:spcPct val="100000"/>
              </a:lnSpc>
              <a:spcBef>
                <a:spcPts val="0"/>
              </a:spcBef>
              <a:spcAft>
                <a:spcPts val="0"/>
              </a:spcAft>
              <a:buSzPts val="2000"/>
              <a:buChar char="○"/>
              <a:defRPr sz="2000"/>
            </a:lvl8pPr>
            <a:lvl9pPr marL="4114800" lvl="8" indent="-355600" algn="l">
              <a:lnSpc>
                <a:spcPct val="100000"/>
              </a:lnSpc>
              <a:spcBef>
                <a:spcPts val="0"/>
              </a:spcBef>
              <a:spcAft>
                <a:spcPts val="0"/>
              </a:spcAft>
              <a:buSzPts val="2000"/>
              <a:buChar char="■"/>
              <a:defRPr sz="2000"/>
            </a:lvl9pPr>
          </a:lstStyle>
          <a:p>
            <a:endParaRPr/>
          </a:p>
        </p:txBody>
      </p:sp>
      <p:sp>
        <p:nvSpPr>
          <p:cNvPr id="587" name="Google Shape;587;p19"/>
          <p:cNvSpPr txBox="1">
            <a:spLocks noGrp="1"/>
          </p:cNvSpPr>
          <p:nvPr>
            <p:ph type="body" idx="2"/>
          </p:nvPr>
        </p:nvSpPr>
        <p:spPr>
          <a:xfrm>
            <a:off x="4672553" y="1329863"/>
            <a:ext cx="3339600" cy="3481500"/>
          </a:xfrm>
          <a:prstGeom prst="rect">
            <a:avLst/>
          </a:prstGeom>
          <a:noFill/>
          <a:ln>
            <a:noFill/>
          </a:ln>
        </p:spPr>
        <p:txBody>
          <a:bodyPr spcFirstLastPara="1" wrap="square" lIns="91425" tIns="91425" rIns="91425" bIns="91425" anchor="t" anchorCtr="0">
            <a:noAutofit/>
          </a:bodyPr>
          <a:lstStyle>
            <a:lvl1pPr marL="457200" lvl="0" indent="-355600" algn="l">
              <a:lnSpc>
                <a:spcPct val="100000"/>
              </a:lnSpc>
              <a:spcBef>
                <a:spcPts val="600"/>
              </a:spcBef>
              <a:spcAft>
                <a:spcPts val="0"/>
              </a:spcAft>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355600" algn="l">
              <a:lnSpc>
                <a:spcPct val="100000"/>
              </a:lnSpc>
              <a:spcBef>
                <a:spcPts val="0"/>
              </a:spcBef>
              <a:spcAft>
                <a:spcPts val="0"/>
              </a:spcAft>
              <a:buSzPts val="2000"/>
              <a:buChar char="●"/>
              <a:defRPr sz="2000"/>
            </a:lvl4pPr>
            <a:lvl5pPr marL="2286000" lvl="4" indent="-355600" algn="l">
              <a:lnSpc>
                <a:spcPct val="100000"/>
              </a:lnSpc>
              <a:spcBef>
                <a:spcPts val="0"/>
              </a:spcBef>
              <a:spcAft>
                <a:spcPts val="0"/>
              </a:spcAft>
              <a:buSzPts val="2000"/>
              <a:buChar char="○"/>
              <a:defRPr sz="2000"/>
            </a:lvl5pPr>
            <a:lvl6pPr marL="2743200" lvl="5" indent="-355600" algn="l">
              <a:lnSpc>
                <a:spcPct val="100000"/>
              </a:lnSpc>
              <a:spcBef>
                <a:spcPts val="0"/>
              </a:spcBef>
              <a:spcAft>
                <a:spcPts val="0"/>
              </a:spcAft>
              <a:buSzPts val="2000"/>
              <a:buChar char="■"/>
              <a:defRPr sz="2000"/>
            </a:lvl6pPr>
            <a:lvl7pPr marL="3200400" lvl="6" indent="-355600" algn="l">
              <a:lnSpc>
                <a:spcPct val="100000"/>
              </a:lnSpc>
              <a:spcBef>
                <a:spcPts val="0"/>
              </a:spcBef>
              <a:spcAft>
                <a:spcPts val="0"/>
              </a:spcAft>
              <a:buSzPts val="2000"/>
              <a:buChar char="●"/>
              <a:defRPr sz="2000"/>
            </a:lvl7pPr>
            <a:lvl8pPr marL="3657600" lvl="7" indent="-355600" algn="l">
              <a:lnSpc>
                <a:spcPct val="100000"/>
              </a:lnSpc>
              <a:spcBef>
                <a:spcPts val="0"/>
              </a:spcBef>
              <a:spcAft>
                <a:spcPts val="0"/>
              </a:spcAft>
              <a:buSzPts val="2000"/>
              <a:buChar char="○"/>
              <a:defRPr sz="2000"/>
            </a:lvl8pPr>
            <a:lvl9pPr marL="4114800" lvl="8" indent="-355600" algn="l">
              <a:lnSpc>
                <a:spcPct val="100000"/>
              </a:lnSpc>
              <a:spcBef>
                <a:spcPts val="0"/>
              </a:spcBef>
              <a:spcAft>
                <a:spcPts val="0"/>
              </a:spcAft>
              <a:buSzPts val="2000"/>
              <a:buChar char="■"/>
              <a:defRPr sz="2000"/>
            </a:lvl9pPr>
          </a:lstStyle>
          <a:p>
            <a:endParaRPr/>
          </a:p>
        </p:txBody>
      </p:sp>
      <p:sp>
        <p:nvSpPr>
          <p:cNvPr id="588" name="Google Shape;588;p19"/>
          <p:cNvSpPr txBox="1">
            <a:spLocks noGrp="1"/>
          </p:cNvSpPr>
          <p:nvPr>
            <p:ph type="sldNum" idx="12"/>
          </p:nvPr>
        </p:nvSpPr>
        <p:spPr>
          <a:xfrm>
            <a:off x="8749000" y="0"/>
            <a:ext cx="394800" cy="321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9pPr>
          </a:lstStyle>
          <a:p>
            <a:pPr marL="0" lvl="0" indent="0" algn="r" rtl="0">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9"/>
        <p:cNvGrpSpPr/>
        <p:nvPr/>
      </p:nvGrpSpPr>
      <p:grpSpPr>
        <a:xfrm>
          <a:off x="0" y="0"/>
          <a:ext cx="0" cy="0"/>
          <a:chOff x="0" y="0"/>
          <a:chExt cx="0" cy="0"/>
        </a:xfrm>
      </p:grpSpPr>
      <p:sp>
        <p:nvSpPr>
          <p:cNvPr id="590" name="Google Shape;590;p20"/>
          <p:cNvSpPr txBox="1">
            <a:spLocks noGrp="1"/>
          </p:cNvSpPr>
          <p:nvPr>
            <p:ph type="sldNum" idx="12"/>
          </p:nvPr>
        </p:nvSpPr>
        <p:spPr>
          <a:xfrm>
            <a:off x="8749000" y="0"/>
            <a:ext cx="394800" cy="321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9pPr>
          </a:lstStyle>
          <a:p>
            <a:pPr marL="0" lvl="0" indent="0" algn="r" rtl="0">
              <a:spcBef>
                <a:spcPts val="0"/>
              </a:spcBef>
              <a:spcAft>
                <a:spcPts val="0"/>
              </a:spcAft>
              <a:buNone/>
            </a:pPr>
            <a:fld id="{00000000-1234-1234-1234-123412341234}" type="slidenum">
              <a:rPr lang="en-ID"/>
              <a:t>‹#›</a:t>
            </a:fld>
            <a:endParaRPr/>
          </a:p>
        </p:txBody>
      </p:sp>
      <p:grpSp>
        <p:nvGrpSpPr>
          <p:cNvPr id="591" name="Google Shape;591;p20"/>
          <p:cNvGrpSpPr/>
          <p:nvPr/>
        </p:nvGrpSpPr>
        <p:grpSpPr>
          <a:xfrm>
            <a:off x="3" y="1362853"/>
            <a:ext cx="830992" cy="1847937"/>
            <a:chOff x="3" y="1439053"/>
            <a:chExt cx="830992" cy="1847937"/>
          </a:xfrm>
        </p:grpSpPr>
        <p:sp>
          <p:nvSpPr>
            <p:cNvPr id="592" name="Google Shape;592;p20"/>
            <p:cNvSpPr/>
            <p:nvPr/>
          </p:nvSpPr>
          <p:spPr>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3" name="Google Shape;593;p20"/>
            <p:cNvSpPr/>
            <p:nvPr/>
          </p:nvSpPr>
          <p:spPr>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4" name="Google Shape;594;p20"/>
            <p:cNvSpPr/>
            <p:nvPr/>
          </p:nvSpPr>
          <p:spPr>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95" name="Google Shape;595;p20"/>
          <p:cNvSpPr/>
          <p:nvPr/>
        </p:nvSpPr>
        <p:spPr>
          <a:xfrm>
            <a:off x="7570249" y="187589"/>
            <a:ext cx="830992" cy="847761"/>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96" name="Google Shape;596;p20"/>
          <p:cNvGrpSpPr/>
          <p:nvPr/>
        </p:nvGrpSpPr>
        <p:grpSpPr>
          <a:xfrm>
            <a:off x="1390437" y="-6"/>
            <a:ext cx="1603317" cy="405444"/>
            <a:chOff x="448987" y="-6"/>
            <a:chExt cx="1603317" cy="405444"/>
          </a:xfrm>
        </p:grpSpPr>
        <p:sp>
          <p:nvSpPr>
            <p:cNvPr id="597" name="Google Shape;597;p20"/>
            <p:cNvSpPr/>
            <p:nvPr/>
          </p:nvSpPr>
          <p:spPr>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8" name="Google Shape;598;p20"/>
            <p:cNvSpPr/>
            <p:nvPr/>
          </p:nvSpPr>
          <p:spPr>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9" name="Google Shape;599;p20"/>
            <p:cNvSpPr/>
            <p:nvPr/>
          </p:nvSpPr>
          <p:spPr>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0" name="Google Shape;600;p20"/>
            <p:cNvSpPr/>
            <p:nvPr/>
          </p:nvSpPr>
          <p:spPr>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1" name="Google Shape;601;p20"/>
            <p:cNvSpPr/>
            <p:nvPr/>
          </p:nvSpPr>
          <p:spPr>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2" name="Google Shape;602;p20"/>
            <p:cNvSpPr/>
            <p:nvPr/>
          </p:nvSpPr>
          <p:spPr>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3" name="Google Shape;603;p20"/>
            <p:cNvSpPr/>
            <p:nvPr/>
          </p:nvSpPr>
          <p:spPr>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4" name="Google Shape;604;p20"/>
            <p:cNvSpPr/>
            <p:nvPr/>
          </p:nvSpPr>
          <p:spPr>
            <a:xfrm>
              <a:off x="1485985" y="92100"/>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5" name="Google Shape;605;p20"/>
            <p:cNvSpPr/>
            <p:nvPr/>
          </p:nvSpPr>
          <p:spPr>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06" name="Google Shape;606;p20"/>
          <p:cNvGrpSpPr/>
          <p:nvPr/>
        </p:nvGrpSpPr>
        <p:grpSpPr>
          <a:xfrm>
            <a:off x="7935832" y="1674515"/>
            <a:ext cx="1207974" cy="1445876"/>
            <a:chOff x="5654182" y="1903115"/>
            <a:chExt cx="1207974" cy="1445876"/>
          </a:xfrm>
        </p:grpSpPr>
        <p:sp>
          <p:nvSpPr>
            <p:cNvPr id="607" name="Google Shape;607;p20"/>
            <p:cNvSpPr/>
            <p:nvPr/>
          </p:nvSpPr>
          <p:spPr>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8" name="Google Shape;608;p20"/>
            <p:cNvSpPr/>
            <p:nvPr/>
          </p:nvSpPr>
          <p:spPr>
            <a:xfrm>
              <a:off x="6726410" y="2104195"/>
              <a:ext cx="135745" cy="48616"/>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9" name="Google Shape;609;p20"/>
            <p:cNvSpPr/>
            <p:nvPr/>
          </p:nvSpPr>
          <p:spPr>
            <a:xfrm>
              <a:off x="6746513" y="2144401"/>
              <a:ext cx="115642"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0" name="Google Shape;610;p20"/>
            <p:cNvSpPr/>
            <p:nvPr/>
          </p:nvSpPr>
          <p:spPr>
            <a:xfrm>
              <a:off x="6793387"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1" name="Google Shape;611;p20"/>
            <p:cNvSpPr/>
            <p:nvPr/>
          </p:nvSpPr>
          <p:spPr>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2" name="Google Shape;612;p20"/>
            <p:cNvSpPr/>
            <p:nvPr/>
          </p:nvSpPr>
          <p:spPr>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3" name="Google Shape;613;p20"/>
            <p:cNvSpPr/>
            <p:nvPr/>
          </p:nvSpPr>
          <p:spPr>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4" name="Google Shape;614;p20"/>
            <p:cNvSpPr/>
            <p:nvPr/>
          </p:nvSpPr>
          <p:spPr>
            <a:xfrm>
              <a:off x="6123269" y="2578308"/>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5" name="Google Shape;615;p20"/>
            <p:cNvSpPr/>
            <p:nvPr/>
          </p:nvSpPr>
          <p:spPr>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6" name="Google Shape;616;p20"/>
            <p:cNvSpPr/>
            <p:nvPr/>
          </p:nvSpPr>
          <p:spPr>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7" name="Google Shape;617;p20"/>
            <p:cNvSpPr/>
            <p:nvPr/>
          </p:nvSpPr>
          <p:spPr>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8" name="Google Shape;618;p20"/>
            <p:cNvSpPr/>
            <p:nvPr/>
          </p:nvSpPr>
          <p:spPr>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9" name="Google Shape;619;p20"/>
            <p:cNvSpPr/>
            <p:nvPr/>
          </p:nvSpPr>
          <p:spPr>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0" name="Google Shape;620;p20"/>
            <p:cNvSpPr/>
            <p:nvPr/>
          </p:nvSpPr>
          <p:spPr>
            <a:xfrm>
              <a:off x="6842003" y="2509590"/>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21" name="Google Shape;621;p20"/>
          <p:cNvGrpSpPr/>
          <p:nvPr/>
        </p:nvGrpSpPr>
        <p:grpSpPr>
          <a:xfrm>
            <a:off x="8106707" y="3508074"/>
            <a:ext cx="1037098" cy="1476031"/>
            <a:chOff x="5825057" y="3508074"/>
            <a:chExt cx="1037098" cy="1476031"/>
          </a:xfrm>
        </p:grpSpPr>
        <p:sp>
          <p:nvSpPr>
            <p:cNvPr id="622" name="Google Shape;622;p20"/>
            <p:cNvSpPr/>
            <p:nvPr/>
          </p:nvSpPr>
          <p:spPr>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3" name="Google Shape;623;p20"/>
            <p:cNvSpPr/>
            <p:nvPr/>
          </p:nvSpPr>
          <p:spPr>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4" name="Google Shape;624;p20"/>
            <p:cNvSpPr/>
            <p:nvPr/>
          </p:nvSpPr>
          <p:spPr>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25" name="Google Shape;625;p20"/>
          <p:cNvGrpSpPr/>
          <p:nvPr/>
        </p:nvGrpSpPr>
        <p:grpSpPr>
          <a:xfrm>
            <a:off x="3462913" y="4724358"/>
            <a:ext cx="2218152" cy="422263"/>
            <a:chOff x="2330363" y="4724358"/>
            <a:chExt cx="2218152" cy="422263"/>
          </a:xfrm>
        </p:grpSpPr>
        <p:sp>
          <p:nvSpPr>
            <p:cNvPr id="626" name="Google Shape;626;p20"/>
            <p:cNvSpPr/>
            <p:nvPr/>
          </p:nvSpPr>
          <p:spPr>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7" name="Google Shape;627;p20"/>
            <p:cNvSpPr/>
            <p:nvPr/>
          </p:nvSpPr>
          <p:spPr>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8" name="Google Shape;628;p20"/>
            <p:cNvSpPr/>
            <p:nvPr/>
          </p:nvSpPr>
          <p:spPr>
            <a:xfrm>
              <a:off x="3876655"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9" name="Google Shape;629;p20"/>
            <p:cNvSpPr/>
            <p:nvPr/>
          </p:nvSpPr>
          <p:spPr>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0" name="Google Shape;630;p20"/>
            <p:cNvSpPr/>
            <p:nvPr/>
          </p:nvSpPr>
          <p:spPr>
            <a:xfrm>
              <a:off x="4019068"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1" name="Google Shape;631;p20"/>
            <p:cNvSpPr/>
            <p:nvPr/>
          </p:nvSpPr>
          <p:spPr>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2" name="Google Shape;632;p20"/>
            <p:cNvSpPr/>
            <p:nvPr/>
          </p:nvSpPr>
          <p:spPr>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3" name="Google Shape;633;p20"/>
            <p:cNvSpPr/>
            <p:nvPr/>
          </p:nvSpPr>
          <p:spPr>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4" name="Google Shape;634;p20"/>
            <p:cNvSpPr/>
            <p:nvPr/>
          </p:nvSpPr>
          <p:spPr>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5" name="Google Shape;635;p20"/>
            <p:cNvSpPr/>
            <p:nvPr/>
          </p:nvSpPr>
          <p:spPr>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6" name="Google Shape;636;p20"/>
            <p:cNvSpPr/>
            <p:nvPr/>
          </p:nvSpPr>
          <p:spPr>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7" name="Google Shape;637;p20"/>
            <p:cNvSpPr/>
            <p:nvPr/>
          </p:nvSpPr>
          <p:spPr>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8" name="Google Shape;638;p20"/>
            <p:cNvSpPr/>
            <p:nvPr/>
          </p:nvSpPr>
          <p:spPr>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9" name="Google Shape;639;p20"/>
            <p:cNvSpPr/>
            <p:nvPr/>
          </p:nvSpPr>
          <p:spPr>
            <a:xfrm>
              <a:off x="3684034"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0" name="Google Shape;640;p20"/>
            <p:cNvSpPr/>
            <p:nvPr/>
          </p:nvSpPr>
          <p:spPr>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1" name="Google Shape;641;p20"/>
            <p:cNvSpPr/>
            <p:nvPr/>
          </p:nvSpPr>
          <p:spPr>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2" name="Google Shape;642;p20"/>
            <p:cNvSpPr/>
            <p:nvPr/>
          </p:nvSpPr>
          <p:spPr>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20"/>
            <p:cNvSpPr/>
            <p:nvPr/>
          </p:nvSpPr>
          <p:spPr>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p20"/>
            <p:cNvSpPr/>
            <p:nvPr/>
          </p:nvSpPr>
          <p:spPr>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20"/>
            <p:cNvSpPr/>
            <p:nvPr/>
          </p:nvSpPr>
          <p:spPr>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6" name="Google Shape;646;p20"/>
            <p:cNvSpPr/>
            <p:nvPr/>
          </p:nvSpPr>
          <p:spPr>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20"/>
            <p:cNvSpPr/>
            <p:nvPr/>
          </p:nvSpPr>
          <p:spPr>
            <a:xfrm>
              <a:off x="2523034"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8" name="Google Shape;648;p20"/>
            <p:cNvSpPr/>
            <p:nvPr/>
          </p:nvSpPr>
          <p:spPr>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9" name="Google Shape;649;p20"/>
            <p:cNvSpPr/>
            <p:nvPr/>
          </p:nvSpPr>
          <p:spPr>
            <a:xfrm>
              <a:off x="3727574"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0" name="Google Shape;650;p20"/>
            <p:cNvSpPr/>
            <p:nvPr/>
          </p:nvSpPr>
          <p:spPr>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20"/>
            <p:cNvSpPr/>
            <p:nvPr/>
          </p:nvSpPr>
          <p:spPr>
            <a:xfrm>
              <a:off x="2668781"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20"/>
            <p:cNvSpPr/>
            <p:nvPr/>
          </p:nvSpPr>
          <p:spPr>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p20"/>
            <p:cNvSpPr/>
            <p:nvPr/>
          </p:nvSpPr>
          <p:spPr>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20"/>
            <p:cNvSpPr/>
            <p:nvPr/>
          </p:nvSpPr>
          <p:spPr>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20"/>
            <p:cNvSpPr/>
            <p:nvPr/>
          </p:nvSpPr>
          <p:spPr>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20"/>
            <p:cNvSpPr/>
            <p:nvPr/>
          </p:nvSpPr>
          <p:spPr>
            <a:xfrm>
              <a:off x="4397692" y="5030979"/>
              <a:ext cx="48616"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20"/>
            <p:cNvSpPr/>
            <p:nvPr/>
          </p:nvSpPr>
          <p:spPr>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20"/>
            <p:cNvSpPr/>
            <p:nvPr/>
          </p:nvSpPr>
          <p:spPr>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9" name="Google Shape;659;p20"/>
            <p:cNvSpPr/>
            <p:nvPr/>
          </p:nvSpPr>
          <p:spPr>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20"/>
            <p:cNvSpPr/>
            <p:nvPr/>
          </p:nvSpPr>
          <p:spPr>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p20"/>
            <p:cNvSpPr/>
            <p:nvPr/>
          </p:nvSpPr>
          <p:spPr>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p20"/>
            <p:cNvSpPr/>
            <p:nvPr/>
          </p:nvSpPr>
          <p:spPr>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3" name="Google Shape;663;p20"/>
            <p:cNvSpPr/>
            <p:nvPr/>
          </p:nvSpPr>
          <p:spPr>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4" name="Google Shape;664;p20"/>
            <p:cNvSpPr/>
            <p:nvPr/>
          </p:nvSpPr>
          <p:spPr>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20"/>
            <p:cNvSpPr/>
            <p:nvPr/>
          </p:nvSpPr>
          <p:spPr>
            <a:xfrm>
              <a:off x="3586853" y="5024261"/>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20"/>
            <p:cNvSpPr/>
            <p:nvPr/>
          </p:nvSpPr>
          <p:spPr>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20"/>
            <p:cNvSpPr/>
            <p:nvPr/>
          </p:nvSpPr>
          <p:spPr>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20"/>
            <p:cNvSpPr/>
            <p:nvPr/>
          </p:nvSpPr>
          <p:spPr>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p20"/>
            <p:cNvSpPr/>
            <p:nvPr/>
          </p:nvSpPr>
          <p:spPr>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20"/>
            <p:cNvSpPr/>
            <p:nvPr/>
          </p:nvSpPr>
          <p:spPr>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20"/>
            <p:cNvSpPr/>
            <p:nvPr/>
          </p:nvSpPr>
          <p:spPr>
            <a:xfrm>
              <a:off x="3007198" y="5024261"/>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20"/>
            <p:cNvSpPr/>
            <p:nvPr/>
          </p:nvSpPr>
          <p:spPr>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p20"/>
            <p:cNvSpPr/>
            <p:nvPr/>
          </p:nvSpPr>
          <p:spPr>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4" name="Google Shape;674;p20"/>
            <p:cNvSpPr/>
            <p:nvPr/>
          </p:nvSpPr>
          <p:spPr>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5" name="Google Shape;675;p20"/>
            <p:cNvSpPr/>
            <p:nvPr/>
          </p:nvSpPr>
          <p:spPr>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6" name="Google Shape;676;p20"/>
            <p:cNvSpPr/>
            <p:nvPr/>
          </p:nvSpPr>
          <p:spPr>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7" name="Google Shape;677;p20"/>
            <p:cNvSpPr/>
            <p:nvPr/>
          </p:nvSpPr>
          <p:spPr>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8" name="Google Shape;678;p20"/>
            <p:cNvSpPr/>
            <p:nvPr/>
          </p:nvSpPr>
          <p:spPr>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9" name="Google Shape;679;p20"/>
            <p:cNvSpPr/>
            <p:nvPr/>
          </p:nvSpPr>
          <p:spPr>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20"/>
            <p:cNvSpPr/>
            <p:nvPr/>
          </p:nvSpPr>
          <p:spPr>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20"/>
            <p:cNvSpPr/>
            <p:nvPr/>
          </p:nvSpPr>
          <p:spPr>
            <a:xfrm>
              <a:off x="3119407"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2" name="Google Shape;682;p20"/>
            <p:cNvSpPr/>
            <p:nvPr/>
          </p:nvSpPr>
          <p:spPr>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3" name="Google Shape;683;p20"/>
            <p:cNvSpPr/>
            <p:nvPr/>
          </p:nvSpPr>
          <p:spPr>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4" name="Google Shape;684;p20"/>
            <p:cNvSpPr/>
            <p:nvPr/>
          </p:nvSpPr>
          <p:spPr>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85" name="Google Shape;685;p20"/>
          <p:cNvGrpSpPr/>
          <p:nvPr/>
        </p:nvGrpSpPr>
        <p:grpSpPr>
          <a:xfrm>
            <a:off x="669098" y="3632076"/>
            <a:ext cx="366930" cy="1514545"/>
            <a:chOff x="135698" y="3632076"/>
            <a:chExt cx="366930" cy="1514545"/>
          </a:xfrm>
        </p:grpSpPr>
        <p:sp>
          <p:nvSpPr>
            <p:cNvPr id="686" name="Google Shape;686;p20"/>
            <p:cNvSpPr/>
            <p:nvPr/>
          </p:nvSpPr>
          <p:spPr>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7" name="Google Shape;687;p20"/>
            <p:cNvSpPr/>
            <p:nvPr/>
          </p:nvSpPr>
          <p:spPr>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8" name="Google Shape;688;p20"/>
            <p:cNvSpPr/>
            <p:nvPr/>
          </p:nvSpPr>
          <p:spPr>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9" name="Google Shape;689;p20"/>
            <p:cNvSpPr/>
            <p:nvPr/>
          </p:nvSpPr>
          <p:spPr>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0" name="Google Shape;690;p20"/>
            <p:cNvSpPr/>
            <p:nvPr/>
          </p:nvSpPr>
          <p:spPr>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1" name="Google Shape;691;p20"/>
            <p:cNvSpPr/>
            <p:nvPr/>
          </p:nvSpPr>
          <p:spPr>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2" name="Google Shape;692;p20"/>
            <p:cNvSpPr/>
            <p:nvPr/>
          </p:nvSpPr>
          <p:spPr>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3" name="Google Shape;693;p20"/>
            <p:cNvSpPr/>
            <p:nvPr/>
          </p:nvSpPr>
          <p:spPr>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4" name="Google Shape;694;p20"/>
            <p:cNvSpPr/>
            <p:nvPr/>
          </p:nvSpPr>
          <p:spPr>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5" name="Google Shape;695;p20"/>
            <p:cNvSpPr/>
            <p:nvPr/>
          </p:nvSpPr>
          <p:spPr>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6" name="Google Shape;696;p20"/>
            <p:cNvSpPr/>
            <p:nvPr/>
          </p:nvSpPr>
          <p:spPr>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7" name="Google Shape;697;p20"/>
            <p:cNvSpPr/>
            <p:nvPr/>
          </p:nvSpPr>
          <p:spPr>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8" name="Google Shape;698;p20"/>
            <p:cNvSpPr/>
            <p:nvPr/>
          </p:nvSpPr>
          <p:spPr>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9" name="Google Shape;699;p20"/>
            <p:cNvSpPr/>
            <p:nvPr/>
          </p:nvSpPr>
          <p:spPr>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0" name="Google Shape;700;p20"/>
            <p:cNvSpPr/>
            <p:nvPr/>
          </p:nvSpPr>
          <p:spPr>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701"/>
        <p:cNvGrpSpPr/>
        <p:nvPr/>
      </p:nvGrpSpPr>
      <p:grpSpPr>
        <a:xfrm>
          <a:off x="0" y="0"/>
          <a:ext cx="0" cy="0"/>
          <a:chOff x="0" y="0"/>
          <a:chExt cx="0" cy="0"/>
        </a:xfrm>
      </p:grpSpPr>
      <p:grpSp>
        <p:nvGrpSpPr>
          <p:cNvPr id="702" name="Google Shape;702;p21"/>
          <p:cNvGrpSpPr/>
          <p:nvPr/>
        </p:nvGrpSpPr>
        <p:grpSpPr>
          <a:xfrm>
            <a:off x="1841376" y="4540815"/>
            <a:ext cx="1110494" cy="612269"/>
            <a:chOff x="1003176" y="4540815"/>
            <a:chExt cx="1110494" cy="612269"/>
          </a:xfrm>
        </p:grpSpPr>
        <p:sp>
          <p:nvSpPr>
            <p:cNvPr id="703" name="Google Shape;703;p21"/>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4" name="Google Shape;704;p21"/>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5" name="Google Shape;705;p21"/>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06" name="Google Shape;706;p21"/>
          <p:cNvGrpSpPr/>
          <p:nvPr/>
        </p:nvGrpSpPr>
        <p:grpSpPr>
          <a:xfrm>
            <a:off x="342281" y="4183488"/>
            <a:ext cx="369035" cy="728056"/>
            <a:chOff x="342281" y="4183488"/>
            <a:chExt cx="369035" cy="728056"/>
          </a:xfrm>
        </p:grpSpPr>
        <p:sp>
          <p:nvSpPr>
            <p:cNvPr id="707" name="Google Shape;707;p21"/>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8" name="Google Shape;708;p21"/>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9" name="Google Shape;709;p21"/>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10" name="Google Shape;710;p21"/>
          <p:cNvGrpSpPr/>
          <p:nvPr/>
        </p:nvGrpSpPr>
        <p:grpSpPr>
          <a:xfrm>
            <a:off x="50" y="1232900"/>
            <a:ext cx="454630" cy="816990"/>
            <a:chOff x="50" y="1232900"/>
            <a:chExt cx="454630" cy="816990"/>
          </a:xfrm>
        </p:grpSpPr>
        <p:sp>
          <p:nvSpPr>
            <p:cNvPr id="711" name="Google Shape;711;p21"/>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2" name="Google Shape;712;p21"/>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3" name="Google Shape;713;p21"/>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14" name="Google Shape;714;p21"/>
          <p:cNvGrpSpPr/>
          <p:nvPr/>
        </p:nvGrpSpPr>
        <p:grpSpPr>
          <a:xfrm>
            <a:off x="50" y="3073044"/>
            <a:ext cx="729750" cy="1046771"/>
            <a:chOff x="50" y="3073044"/>
            <a:chExt cx="729750" cy="1046771"/>
          </a:xfrm>
        </p:grpSpPr>
        <p:sp>
          <p:nvSpPr>
            <p:cNvPr id="715" name="Google Shape;715;p21"/>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6" name="Google Shape;716;p21"/>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7" name="Google Shape;717;p21"/>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18" name="Google Shape;718;p21"/>
          <p:cNvGrpSpPr/>
          <p:nvPr/>
        </p:nvGrpSpPr>
        <p:grpSpPr>
          <a:xfrm>
            <a:off x="5944880" y="-7"/>
            <a:ext cx="2524606" cy="759943"/>
            <a:chOff x="4012455" y="-7"/>
            <a:chExt cx="2524606" cy="759943"/>
          </a:xfrm>
        </p:grpSpPr>
        <p:sp>
          <p:nvSpPr>
            <p:cNvPr id="719" name="Google Shape;719;p21"/>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0" name="Google Shape;720;p21"/>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1" name="Google Shape;721;p21"/>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2" name="Google Shape;722;p21"/>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3" name="Google Shape;723;p21"/>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4" name="Google Shape;724;p21"/>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5" name="Google Shape;725;p21"/>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6" name="Google Shape;726;p21"/>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27" name="Google Shape;727;p21"/>
          <p:cNvGrpSpPr/>
          <p:nvPr/>
        </p:nvGrpSpPr>
        <p:grpSpPr>
          <a:xfrm>
            <a:off x="8506368" y="1564091"/>
            <a:ext cx="637429" cy="1130622"/>
            <a:chOff x="6233393" y="2021291"/>
            <a:chExt cx="637429" cy="1130622"/>
          </a:xfrm>
        </p:grpSpPr>
        <p:sp>
          <p:nvSpPr>
            <p:cNvPr id="728" name="Google Shape;728;p21"/>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9" name="Google Shape;729;p21"/>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0" name="Google Shape;730;p21"/>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1" name="Google Shape;731;p21"/>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2" name="Google Shape;732;p21"/>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3" name="Google Shape;733;p21"/>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4" name="Google Shape;734;p21"/>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5" name="Google Shape;735;p21"/>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36" name="Google Shape;736;p21"/>
          <p:cNvGrpSpPr/>
          <p:nvPr/>
        </p:nvGrpSpPr>
        <p:grpSpPr>
          <a:xfrm>
            <a:off x="7464679" y="3618202"/>
            <a:ext cx="1679118" cy="1534882"/>
            <a:chOff x="5191704" y="3618202"/>
            <a:chExt cx="1679118" cy="1534882"/>
          </a:xfrm>
        </p:grpSpPr>
        <p:sp>
          <p:nvSpPr>
            <p:cNvPr id="737" name="Google Shape;737;p21"/>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8" name="Google Shape;738;p21"/>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9" name="Google Shape;739;p21"/>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0" name="Google Shape;740;p21"/>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1" name="Google Shape;741;p21"/>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2" name="Google Shape;742;p21"/>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3" name="Google Shape;743;p21"/>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4" name="Google Shape;744;p21"/>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5" name="Google Shape;745;p21"/>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6" name="Google Shape;746;p21"/>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47" name="Google Shape;747;p21"/>
          <p:cNvGrpSpPr/>
          <p:nvPr/>
        </p:nvGrpSpPr>
        <p:grpSpPr>
          <a:xfrm>
            <a:off x="7847220" y="3073038"/>
            <a:ext cx="598867" cy="595529"/>
            <a:chOff x="5944870" y="3341438"/>
            <a:chExt cx="598867" cy="595529"/>
          </a:xfrm>
        </p:grpSpPr>
        <p:sp>
          <p:nvSpPr>
            <p:cNvPr id="748" name="Google Shape;748;p21"/>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9" name="Google Shape;749;p21"/>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50" name="Google Shape;750;p21"/>
          <p:cNvGrpSpPr/>
          <p:nvPr/>
        </p:nvGrpSpPr>
        <p:grpSpPr>
          <a:xfrm>
            <a:off x="2204197" y="105666"/>
            <a:ext cx="546902" cy="236607"/>
            <a:chOff x="2204197" y="105666"/>
            <a:chExt cx="546902" cy="236607"/>
          </a:xfrm>
        </p:grpSpPr>
        <p:sp>
          <p:nvSpPr>
            <p:cNvPr id="751" name="Google Shape;751;p21"/>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2" name="Google Shape;752;p21"/>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3" name="Google Shape;753;p21"/>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4" name="Google Shape;754;p21"/>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55" name="Google Shape;755;p21"/>
          <p:cNvGrpSpPr/>
          <p:nvPr/>
        </p:nvGrpSpPr>
        <p:grpSpPr>
          <a:xfrm>
            <a:off x="50" y="-7"/>
            <a:ext cx="2049897" cy="773345"/>
            <a:chOff x="50" y="-7"/>
            <a:chExt cx="2049897" cy="773345"/>
          </a:xfrm>
        </p:grpSpPr>
        <p:sp>
          <p:nvSpPr>
            <p:cNvPr id="756" name="Google Shape;756;p21"/>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7" name="Google Shape;757;p21"/>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8" name="Google Shape;758;p21"/>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9" name="Google Shape;759;p21"/>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0" name="Google Shape;760;p21"/>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1" name="Google Shape;761;p21"/>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2" name="Google Shape;762;p21"/>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3" name="Google Shape;763;p21"/>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4" name="Google Shape;764;p21"/>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5" name="Google Shape;765;p21"/>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6" name="Google Shape;766;p21"/>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7" name="Google Shape;767;p21"/>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8" name="Google Shape;768;p21"/>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9" name="Google Shape;769;p21"/>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0" name="Google Shape;770;p21"/>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1" name="Google Shape;771;p21"/>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2" name="Google Shape;772;p21"/>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3" name="Google Shape;773;p21"/>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4" name="Google Shape;774;p21"/>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5" name="Google Shape;775;p21"/>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6" name="Google Shape;776;p21"/>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7" name="Google Shape;777;p21"/>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8" name="Google Shape;778;p21"/>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9" name="Google Shape;779;p21"/>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0" name="Google Shape;780;p21"/>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1" name="Google Shape;781;p21"/>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2" name="Google Shape;782;p21"/>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3" name="Google Shape;783;p21"/>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4" name="Google Shape;784;p21"/>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5" name="Google Shape;785;p21"/>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6" name="Google Shape;786;p21"/>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7" name="Google Shape;787;p21"/>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8" name="Google Shape;788;p21"/>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9" name="Google Shape;789;p21"/>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0" name="Google Shape;790;p21"/>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1" name="Google Shape;791;p21"/>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21"/>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3" name="Google Shape;793;p21"/>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4" name="Google Shape;794;p21"/>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5" name="Google Shape;795;p21"/>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6" name="Google Shape;796;p21"/>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7" name="Google Shape;797;p21"/>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8" name="Google Shape;798;p21"/>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9" name="Google Shape;799;p21"/>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0" name="Google Shape;800;p21"/>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1" name="Google Shape;801;p21"/>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2" name="Google Shape;802;p21"/>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3" name="Google Shape;803;p21"/>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4" name="Google Shape;804;p21"/>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5" name="Google Shape;805;p21"/>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6" name="Google Shape;806;p21"/>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7" name="Google Shape;807;p21"/>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8" name="Google Shape;808;p21"/>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9" name="Google Shape;809;p21"/>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0" name="Google Shape;810;p21"/>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1" name="Google Shape;811;p21"/>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2" name="Google Shape;812;p21"/>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3" name="Google Shape;813;p21"/>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4" name="Google Shape;814;p21"/>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5" name="Google Shape;815;p21"/>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6" name="Google Shape;816;p21"/>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7" name="Google Shape;817;p21"/>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8" name="Google Shape;818;p21"/>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9" name="Google Shape;819;p21"/>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0" name="Google Shape;820;p21"/>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1" name="Google Shape;821;p21"/>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2" name="Google Shape;822;p21"/>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3" name="Google Shape;823;p21"/>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4" name="Google Shape;824;p21"/>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5" name="Google Shape;825;p21"/>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6" name="Google Shape;826;p21"/>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7" name="Google Shape;827;p21"/>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8" name="Google Shape;828;p21"/>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9" name="Google Shape;829;p21"/>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0" name="Google Shape;830;p21"/>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1" name="Google Shape;831;p21"/>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2" name="Google Shape;832;p21"/>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3" name="Google Shape;833;p21"/>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4" name="Google Shape;834;p21"/>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5" name="Google Shape;835;p21"/>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6" name="Google Shape;836;p21"/>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7" name="Google Shape;837;p21"/>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8" name="Google Shape;838;p21"/>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9" name="Google Shape;839;p21"/>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0" name="Google Shape;840;p21"/>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1" name="Google Shape;841;p21"/>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2" name="Google Shape;842;p21"/>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3" name="Google Shape;843;p21"/>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4" name="Google Shape;844;p21"/>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5" name="Google Shape;845;p21"/>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6" name="Google Shape;846;p21"/>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7" name="Google Shape;847;p21"/>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8" name="Google Shape;848;p21"/>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9" name="Google Shape;849;p21"/>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0" name="Google Shape;850;p21"/>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1" name="Google Shape;851;p21"/>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2" name="Google Shape;852;p21"/>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3" name="Google Shape;853;p21"/>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4" name="Google Shape;854;p21"/>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5" name="Google Shape;855;p21"/>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6" name="Google Shape;856;p21"/>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7" name="Google Shape;857;p21"/>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8" name="Google Shape;858;p21"/>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9" name="Google Shape;859;p21"/>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0" name="Google Shape;860;p21"/>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1" name="Google Shape;861;p21"/>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2" name="Google Shape;862;p21"/>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3" name="Google Shape;863;p21"/>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4" name="Google Shape;864;p21"/>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5" name="Google Shape;865;p21"/>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6" name="Google Shape;866;p21"/>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7" name="Google Shape;867;p21"/>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8" name="Google Shape;868;p21"/>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9" name="Google Shape;869;p21"/>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0" name="Google Shape;870;p21"/>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1" name="Google Shape;871;p21"/>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2" name="Google Shape;872;p21"/>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3" name="Google Shape;873;p21"/>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4" name="Google Shape;874;p21"/>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5" name="Google Shape;875;p21"/>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6" name="Google Shape;876;p21"/>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7" name="Google Shape;877;p21"/>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8" name="Google Shape;878;p21"/>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9" name="Google Shape;879;p21"/>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0" name="Google Shape;880;p21"/>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1" name="Google Shape;881;p21"/>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2" name="Google Shape;882;p21"/>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3" name="Google Shape;883;p21"/>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4" name="Google Shape;884;p21"/>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5" name="Google Shape;885;p21"/>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86" name="Google Shape;886;p21"/>
          <p:cNvSpPr txBox="1">
            <a:spLocks noGrp="1"/>
          </p:cNvSpPr>
          <p:nvPr>
            <p:ph type="title"/>
          </p:nvPr>
        </p:nvSpPr>
        <p:spPr>
          <a:xfrm>
            <a:off x="1131750" y="623025"/>
            <a:ext cx="6880500" cy="582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600"/>
              <a:buNone/>
              <a:defRPr/>
            </a:lvl1pPr>
            <a:lvl2pPr lvl="1" algn="ctr">
              <a:lnSpc>
                <a:spcPct val="100000"/>
              </a:lnSpc>
              <a:spcBef>
                <a:spcPts val="0"/>
              </a:spcBef>
              <a:spcAft>
                <a:spcPts val="0"/>
              </a:spcAft>
              <a:buSzPts val="2600"/>
              <a:buNone/>
              <a:defRPr/>
            </a:lvl2pPr>
            <a:lvl3pPr lvl="2" algn="ctr">
              <a:lnSpc>
                <a:spcPct val="100000"/>
              </a:lnSpc>
              <a:spcBef>
                <a:spcPts val="0"/>
              </a:spcBef>
              <a:spcAft>
                <a:spcPts val="0"/>
              </a:spcAft>
              <a:buSzPts val="2600"/>
              <a:buNone/>
              <a:defRPr/>
            </a:lvl3pPr>
            <a:lvl4pPr lvl="3" algn="ctr">
              <a:lnSpc>
                <a:spcPct val="100000"/>
              </a:lnSpc>
              <a:spcBef>
                <a:spcPts val="0"/>
              </a:spcBef>
              <a:spcAft>
                <a:spcPts val="0"/>
              </a:spcAft>
              <a:buSzPts val="2600"/>
              <a:buNone/>
              <a:defRPr/>
            </a:lvl4pPr>
            <a:lvl5pPr lvl="4" algn="ctr">
              <a:lnSpc>
                <a:spcPct val="100000"/>
              </a:lnSpc>
              <a:spcBef>
                <a:spcPts val="0"/>
              </a:spcBef>
              <a:spcAft>
                <a:spcPts val="0"/>
              </a:spcAft>
              <a:buSzPts val="2600"/>
              <a:buNone/>
              <a:defRPr/>
            </a:lvl5pPr>
            <a:lvl6pPr lvl="5" algn="ctr">
              <a:lnSpc>
                <a:spcPct val="100000"/>
              </a:lnSpc>
              <a:spcBef>
                <a:spcPts val="0"/>
              </a:spcBef>
              <a:spcAft>
                <a:spcPts val="0"/>
              </a:spcAft>
              <a:buSzPts val="2600"/>
              <a:buNone/>
              <a:defRPr/>
            </a:lvl6pPr>
            <a:lvl7pPr lvl="6" algn="ctr">
              <a:lnSpc>
                <a:spcPct val="100000"/>
              </a:lnSpc>
              <a:spcBef>
                <a:spcPts val="0"/>
              </a:spcBef>
              <a:spcAft>
                <a:spcPts val="0"/>
              </a:spcAft>
              <a:buSzPts val="2600"/>
              <a:buNone/>
              <a:defRPr/>
            </a:lvl7pPr>
            <a:lvl8pPr lvl="7" algn="ctr">
              <a:lnSpc>
                <a:spcPct val="100000"/>
              </a:lnSpc>
              <a:spcBef>
                <a:spcPts val="0"/>
              </a:spcBef>
              <a:spcAft>
                <a:spcPts val="0"/>
              </a:spcAft>
              <a:buSzPts val="2600"/>
              <a:buNone/>
              <a:defRPr/>
            </a:lvl8pPr>
            <a:lvl9pPr lvl="8" algn="ctr">
              <a:lnSpc>
                <a:spcPct val="100000"/>
              </a:lnSpc>
              <a:spcBef>
                <a:spcPts val="0"/>
              </a:spcBef>
              <a:spcAft>
                <a:spcPts val="0"/>
              </a:spcAft>
              <a:buSzPts val="2600"/>
              <a:buNone/>
              <a:defRPr/>
            </a:lvl9pPr>
          </a:lstStyle>
          <a:p>
            <a:endParaRPr/>
          </a:p>
        </p:txBody>
      </p:sp>
      <p:sp>
        <p:nvSpPr>
          <p:cNvPr id="887" name="Google Shape;887;p21"/>
          <p:cNvSpPr txBox="1">
            <a:spLocks noGrp="1"/>
          </p:cNvSpPr>
          <p:nvPr>
            <p:ph type="body" idx="1"/>
          </p:nvPr>
        </p:nvSpPr>
        <p:spPr>
          <a:xfrm>
            <a:off x="977300" y="1279069"/>
            <a:ext cx="2296500" cy="35325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0"/>
              </a:spcBef>
              <a:spcAft>
                <a:spcPts val="0"/>
              </a:spcAft>
              <a:buSzPts val="1800"/>
              <a:buChar char="○"/>
              <a:defRPr sz="1800"/>
            </a:lvl2pPr>
            <a:lvl3pPr marL="1371600" lvl="2" indent="-342900" algn="l">
              <a:lnSpc>
                <a:spcPct val="100000"/>
              </a:lnSpc>
              <a:spcBef>
                <a:spcPts val="0"/>
              </a:spcBef>
              <a:spcAft>
                <a:spcPts val="0"/>
              </a:spcAft>
              <a:buSzPts val="1800"/>
              <a:buChar char="■"/>
              <a:defRPr sz="1800"/>
            </a:lvl3pPr>
            <a:lvl4pPr marL="1828800" lvl="3" indent="-342900" algn="l">
              <a:lnSpc>
                <a:spcPct val="100000"/>
              </a:lnSpc>
              <a:spcBef>
                <a:spcPts val="0"/>
              </a:spcBef>
              <a:spcAft>
                <a:spcPts val="0"/>
              </a:spcAft>
              <a:buSzPts val="1800"/>
              <a:buChar char="●"/>
              <a:defRPr sz="1800"/>
            </a:lvl4pPr>
            <a:lvl5pPr marL="2286000" lvl="4" indent="-342900" algn="l">
              <a:lnSpc>
                <a:spcPct val="100000"/>
              </a:lnSpc>
              <a:spcBef>
                <a:spcPts val="0"/>
              </a:spcBef>
              <a:spcAft>
                <a:spcPts val="0"/>
              </a:spcAft>
              <a:buSzPts val="1800"/>
              <a:buChar char="○"/>
              <a:defRPr sz="1800"/>
            </a:lvl5pPr>
            <a:lvl6pPr marL="2743200" lvl="5" indent="-342900" algn="l">
              <a:lnSpc>
                <a:spcPct val="100000"/>
              </a:lnSpc>
              <a:spcBef>
                <a:spcPts val="0"/>
              </a:spcBef>
              <a:spcAft>
                <a:spcPts val="0"/>
              </a:spcAft>
              <a:buSzPts val="1800"/>
              <a:buChar char="■"/>
              <a:defRPr sz="1800"/>
            </a:lvl6pPr>
            <a:lvl7pPr marL="3200400" lvl="6" indent="-342900" algn="l">
              <a:lnSpc>
                <a:spcPct val="100000"/>
              </a:lnSpc>
              <a:spcBef>
                <a:spcPts val="0"/>
              </a:spcBef>
              <a:spcAft>
                <a:spcPts val="0"/>
              </a:spcAft>
              <a:buSzPts val="1800"/>
              <a:buChar char="●"/>
              <a:defRPr sz="1800"/>
            </a:lvl7pPr>
            <a:lvl8pPr marL="3657600" lvl="7" indent="-342900" algn="l">
              <a:lnSpc>
                <a:spcPct val="100000"/>
              </a:lnSpc>
              <a:spcBef>
                <a:spcPts val="0"/>
              </a:spcBef>
              <a:spcAft>
                <a:spcPts val="0"/>
              </a:spcAft>
              <a:buSzPts val="1800"/>
              <a:buChar char="○"/>
              <a:defRPr sz="1800"/>
            </a:lvl8pPr>
            <a:lvl9pPr marL="4114800" lvl="8" indent="-342900" algn="l">
              <a:lnSpc>
                <a:spcPct val="100000"/>
              </a:lnSpc>
              <a:spcBef>
                <a:spcPts val="0"/>
              </a:spcBef>
              <a:spcAft>
                <a:spcPts val="0"/>
              </a:spcAft>
              <a:buSzPts val="1800"/>
              <a:buChar char="■"/>
              <a:defRPr sz="1800"/>
            </a:lvl9pPr>
          </a:lstStyle>
          <a:p>
            <a:endParaRPr/>
          </a:p>
        </p:txBody>
      </p:sp>
      <p:sp>
        <p:nvSpPr>
          <p:cNvPr id="888" name="Google Shape;888;p21"/>
          <p:cNvSpPr txBox="1">
            <a:spLocks noGrp="1"/>
          </p:cNvSpPr>
          <p:nvPr>
            <p:ph type="body" idx="2"/>
          </p:nvPr>
        </p:nvSpPr>
        <p:spPr>
          <a:xfrm>
            <a:off x="3391603" y="1279069"/>
            <a:ext cx="2296500" cy="35325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0"/>
              </a:spcBef>
              <a:spcAft>
                <a:spcPts val="0"/>
              </a:spcAft>
              <a:buSzPts val="1800"/>
              <a:buChar char="○"/>
              <a:defRPr sz="1800"/>
            </a:lvl2pPr>
            <a:lvl3pPr marL="1371600" lvl="2" indent="-342900" algn="l">
              <a:lnSpc>
                <a:spcPct val="100000"/>
              </a:lnSpc>
              <a:spcBef>
                <a:spcPts val="0"/>
              </a:spcBef>
              <a:spcAft>
                <a:spcPts val="0"/>
              </a:spcAft>
              <a:buSzPts val="1800"/>
              <a:buChar char="■"/>
              <a:defRPr sz="1800"/>
            </a:lvl3pPr>
            <a:lvl4pPr marL="1828800" lvl="3" indent="-342900" algn="l">
              <a:lnSpc>
                <a:spcPct val="100000"/>
              </a:lnSpc>
              <a:spcBef>
                <a:spcPts val="0"/>
              </a:spcBef>
              <a:spcAft>
                <a:spcPts val="0"/>
              </a:spcAft>
              <a:buSzPts val="1800"/>
              <a:buChar char="●"/>
              <a:defRPr sz="1800"/>
            </a:lvl4pPr>
            <a:lvl5pPr marL="2286000" lvl="4" indent="-342900" algn="l">
              <a:lnSpc>
                <a:spcPct val="100000"/>
              </a:lnSpc>
              <a:spcBef>
                <a:spcPts val="0"/>
              </a:spcBef>
              <a:spcAft>
                <a:spcPts val="0"/>
              </a:spcAft>
              <a:buSzPts val="1800"/>
              <a:buChar char="○"/>
              <a:defRPr sz="1800"/>
            </a:lvl5pPr>
            <a:lvl6pPr marL="2743200" lvl="5" indent="-342900" algn="l">
              <a:lnSpc>
                <a:spcPct val="100000"/>
              </a:lnSpc>
              <a:spcBef>
                <a:spcPts val="0"/>
              </a:spcBef>
              <a:spcAft>
                <a:spcPts val="0"/>
              </a:spcAft>
              <a:buSzPts val="1800"/>
              <a:buChar char="■"/>
              <a:defRPr sz="1800"/>
            </a:lvl6pPr>
            <a:lvl7pPr marL="3200400" lvl="6" indent="-342900" algn="l">
              <a:lnSpc>
                <a:spcPct val="100000"/>
              </a:lnSpc>
              <a:spcBef>
                <a:spcPts val="0"/>
              </a:spcBef>
              <a:spcAft>
                <a:spcPts val="0"/>
              </a:spcAft>
              <a:buSzPts val="1800"/>
              <a:buChar char="●"/>
              <a:defRPr sz="1800"/>
            </a:lvl7pPr>
            <a:lvl8pPr marL="3657600" lvl="7" indent="-342900" algn="l">
              <a:lnSpc>
                <a:spcPct val="100000"/>
              </a:lnSpc>
              <a:spcBef>
                <a:spcPts val="0"/>
              </a:spcBef>
              <a:spcAft>
                <a:spcPts val="0"/>
              </a:spcAft>
              <a:buSzPts val="1800"/>
              <a:buChar char="○"/>
              <a:defRPr sz="1800"/>
            </a:lvl8pPr>
            <a:lvl9pPr marL="4114800" lvl="8" indent="-342900" algn="l">
              <a:lnSpc>
                <a:spcPct val="100000"/>
              </a:lnSpc>
              <a:spcBef>
                <a:spcPts val="0"/>
              </a:spcBef>
              <a:spcAft>
                <a:spcPts val="0"/>
              </a:spcAft>
              <a:buSzPts val="1800"/>
              <a:buChar char="■"/>
              <a:defRPr sz="1800"/>
            </a:lvl9pPr>
          </a:lstStyle>
          <a:p>
            <a:endParaRPr/>
          </a:p>
        </p:txBody>
      </p:sp>
      <p:sp>
        <p:nvSpPr>
          <p:cNvPr id="889" name="Google Shape;889;p21"/>
          <p:cNvSpPr txBox="1">
            <a:spLocks noGrp="1"/>
          </p:cNvSpPr>
          <p:nvPr>
            <p:ph type="body" idx="3"/>
          </p:nvPr>
        </p:nvSpPr>
        <p:spPr>
          <a:xfrm>
            <a:off x="5805905" y="1279069"/>
            <a:ext cx="2296500" cy="35325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0"/>
              </a:spcBef>
              <a:spcAft>
                <a:spcPts val="0"/>
              </a:spcAft>
              <a:buSzPts val="1800"/>
              <a:buChar char="○"/>
              <a:defRPr sz="1800"/>
            </a:lvl2pPr>
            <a:lvl3pPr marL="1371600" lvl="2" indent="-342900" algn="l">
              <a:lnSpc>
                <a:spcPct val="100000"/>
              </a:lnSpc>
              <a:spcBef>
                <a:spcPts val="0"/>
              </a:spcBef>
              <a:spcAft>
                <a:spcPts val="0"/>
              </a:spcAft>
              <a:buSzPts val="1800"/>
              <a:buChar char="■"/>
              <a:defRPr sz="1800"/>
            </a:lvl3pPr>
            <a:lvl4pPr marL="1828800" lvl="3" indent="-342900" algn="l">
              <a:lnSpc>
                <a:spcPct val="100000"/>
              </a:lnSpc>
              <a:spcBef>
                <a:spcPts val="0"/>
              </a:spcBef>
              <a:spcAft>
                <a:spcPts val="0"/>
              </a:spcAft>
              <a:buSzPts val="1800"/>
              <a:buChar char="●"/>
              <a:defRPr sz="1800"/>
            </a:lvl4pPr>
            <a:lvl5pPr marL="2286000" lvl="4" indent="-342900" algn="l">
              <a:lnSpc>
                <a:spcPct val="100000"/>
              </a:lnSpc>
              <a:spcBef>
                <a:spcPts val="0"/>
              </a:spcBef>
              <a:spcAft>
                <a:spcPts val="0"/>
              </a:spcAft>
              <a:buSzPts val="1800"/>
              <a:buChar char="○"/>
              <a:defRPr sz="1800"/>
            </a:lvl5pPr>
            <a:lvl6pPr marL="2743200" lvl="5" indent="-342900" algn="l">
              <a:lnSpc>
                <a:spcPct val="100000"/>
              </a:lnSpc>
              <a:spcBef>
                <a:spcPts val="0"/>
              </a:spcBef>
              <a:spcAft>
                <a:spcPts val="0"/>
              </a:spcAft>
              <a:buSzPts val="1800"/>
              <a:buChar char="■"/>
              <a:defRPr sz="1800"/>
            </a:lvl6pPr>
            <a:lvl7pPr marL="3200400" lvl="6" indent="-342900" algn="l">
              <a:lnSpc>
                <a:spcPct val="100000"/>
              </a:lnSpc>
              <a:spcBef>
                <a:spcPts val="0"/>
              </a:spcBef>
              <a:spcAft>
                <a:spcPts val="0"/>
              </a:spcAft>
              <a:buSzPts val="1800"/>
              <a:buChar char="●"/>
              <a:defRPr sz="1800"/>
            </a:lvl7pPr>
            <a:lvl8pPr marL="3657600" lvl="7" indent="-342900" algn="l">
              <a:lnSpc>
                <a:spcPct val="100000"/>
              </a:lnSpc>
              <a:spcBef>
                <a:spcPts val="0"/>
              </a:spcBef>
              <a:spcAft>
                <a:spcPts val="0"/>
              </a:spcAft>
              <a:buSzPts val="1800"/>
              <a:buChar char="○"/>
              <a:defRPr sz="1800"/>
            </a:lvl8pPr>
            <a:lvl9pPr marL="4114800" lvl="8" indent="-342900" algn="l">
              <a:lnSpc>
                <a:spcPct val="100000"/>
              </a:lnSpc>
              <a:spcBef>
                <a:spcPts val="0"/>
              </a:spcBef>
              <a:spcAft>
                <a:spcPts val="0"/>
              </a:spcAft>
              <a:buSzPts val="1800"/>
              <a:buChar char="■"/>
              <a:defRPr sz="1800"/>
            </a:lvl9pPr>
          </a:lstStyle>
          <a:p>
            <a:endParaRPr/>
          </a:p>
        </p:txBody>
      </p:sp>
      <p:sp>
        <p:nvSpPr>
          <p:cNvPr id="890" name="Google Shape;890;p21"/>
          <p:cNvSpPr txBox="1">
            <a:spLocks noGrp="1"/>
          </p:cNvSpPr>
          <p:nvPr>
            <p:ph type="sldNum" idx="12"/>
          </p:nvPr>
        </p:nvSpPr>
        <p:spPr>
          <a:xfrm>
            <a:off x="8749000" y="0"/>
            <a:ext cx="394800" cy="321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9pPr>
          </a:lstStyle>
          <a:p>
            <a:pPr marL="0" lvl="0" indent="0" algn="r" rtl="0">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color">
  <p:cSld name="BLANK_1_1">
    <p:bg>
      <p:bgPr>
        <a:solidFill>
          <a:schemeClr val="accent1"/>
        </a:solidFill>
        <a:effectLst/>
      </p:bgPr>
    </p:bg>
    <p:spTree>
      <p:nvGrpSpPr>
        <p:cNvPr id="1" name="Shape 891"/>
        <p:cNvGrpSpPr/>
        <p:nvPr/>
      </p:nvGrpSpPr>
      <p:grpSpPr>
        <a:xfrm>
          <a:off x="0" y="0"/>
          <a:ext cx="0" cy="0"/>
          <a:chOff x="0" y="0"/>
          <a:chExt cx="0" cy="0"/>
        </a:xfrm>
      </p:grpSpPr>
      <p:grpSp>
        <p:nvGrpSpPr>
          <p:cNvPr id="892" name="Google Shape;892;p22"/>
          <p:cNvGrpSpPr/>
          <p:nvPr/>
        </p:nvGrpSpPr>
        <p:grpSpPr>
          <a:xfrm>
            <a:off x="3" y="1362853"/>
            <a:ext cx="830992" cy="1847937"/>
            <a:chOff x="3" y="1439053"/>
            <a:chExt cx="830992" cy="1847937"/>
          </a:xfrm>
        </p:grpSpPr>
        <p:sp>
          <p:nvSpPr>
            <p:cNvPr id="893" name="Google Shape;893;p22"/>
            <p:cNvSpPr/>
            <p:nvPr/>
          </p:nvSpPr>
          <p:spPr>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4" name="Google Shape;894;p22"/>
            <p:cNvSpPr/>
            <p:nvPr/>
          </p:nvSpPr>
          <p:spPr>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5" name="Google Shape;895;p22"/>
            <p:cNvSpPr/>
            <p:nvPr/>
          </p:nvSpPr>
          <p:spPr>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96" name="Google Shape;896;p22"/>
          <p:cNvSpPr/>
          <p:nvPr/>
        </p:nvSpPr>
        <p:spPr>
          <a:xfrm>
            <a:off x="7570249" y="187589"/>
            <a:ext cx="830992" cy="847761"/>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97" name="Google Shape;897;p22"/>
          <p:cNvGrpSpPr/>
          <p:nvPr/>
        </p:nvGrpSpPr>
        <p:grpSpPr>
          <a:xfrm>
            <a:off x="1390437" y="-6"/>
            <a:ext cx="1603317" cy="405444"/>
            <a:chOff x="448987" y="-6"/>
            <a:chExt cx="1603317" cy="405444"/>
          </a:xfrm>
        </p:grpSpPr>
        <p:sp>
          <p:nvSpPr>
            <p:cNvPr id="898" name="Google Shape;898;p22"/>
            <p:cNvSpPr/>
            <p:nvPr/>
          </p:nvSpPr>
          <p:spPr>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9" name="Google Shape;899;p22"/>
            <p:cNvSpPr/>
            <p:nvPr/>
          </p:nvSpPr>
          <p:spPr>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0" name="Google Shape;900;p22"/>
            <p:cNvSpPr/>
            <p:nvPr/>
          </p:nvSpPr>
          <p:spPr>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1" name="Google Shape;901;p22"/>
            <p:cNvSpPr/>
            <p:nvPr/>
          </p:nvSpPr>
          <p:spPr>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2" name="Google Shape;902;p22"/>
            <p:cNvSpPr/>
            <p:nvPr/>
          </p:nvSpPr>
          <p:spPr>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3" name="Google Shape;903;p22"/>
            <p:cNvSpPr/>
            <p:nvPr/>
          </p:nvSpPr>
          <p:spPr>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4" name="Google Shape;904;p22"/>
            <p:cNvSpPr/>
            <p:nvPr/>
          </p:nvSpPr>
          <p:spPr>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5" name="Google Shape;905;p22"/>
            <p:cNvSpPr/>
            <p:nvPr/>
          </p:nvSpPr>
          <p:spPr>
            <a:xfrm>
              <a:off x="1485985" y="92100"/>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6" name="Google Shape;906;p22"/>
            <p:cNvSpPr/>
            <p:nvPr/>
          </p:nvSpPr>
          <p:spPr>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07" name="Google Shape;907;p22"/>
          <p:cNvGrpSpPr/>
          <p:nvPr/>
        </p:nvGrpSpPr>
        <p:grpSpPr>
          <a:xfrm>
            <a:off x="7935832" y="1674515"/>
            <a:ext cx="1207974" cy="1445876"/>
            <a:chOff x="5654182" y="1903115"/>
            <a:chExt cx="1207974" cy="1445876"/>
          </a:xfrm>
        </p:grpSpPr>
        <p:sp>
          <p:nvSpPr>
            <p:cNvPr id="908" name="Google Shape;908;p22"/>
            <p:cNvSpPr/>
            <p:nvPr/>
          </p:nvSpPr>
          <p:spPr>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9" name="Google Shape;909;p22"/>
            <p:cNvSpPr/>
            <p:nvPr/>
          </p:nvSpPr>
          <p:spPr>
            <a:xfrm>
              <a:off x="6726410" y="2104195"/>
              <a:ext cx="135745" cy="48616"/>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0" name="Google Shape;910;p22"/>
            <p:cNvSpPr/>
            <p:nvPr/>
          </p:nvSpPr>
          <p:spPr>
            <a:xfrm>
              <a:off x="6746513" y="2144401"/>
              <a:ext cx="115642"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1" name="Google Shape;911;p22"/>
            <p:cNvSpPr/>
            <p:nvPr/>
          </p:nvSpPr>
          <p:spPr>
            <a:xfrm>
              <a:off x="6793387"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2" name="Google Shape;912;p22"/>
            <p:cNvSpPr/>
            <p:nvPr/>
          </p:nvSpPr>
          <p:spPr>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3" name="Google Shape;913;p22"/>
            <p:cNvSpPr/>
            <p:nvPr/>
          </p:nvSpPr>
          <p:spPr>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4" name="Google Shape;914;p22"/>
            <p:cNvSpPr/>
            <p:nvPr/>
          </p:nvSpPr>
          <p:spPr>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5" name="Google Shape;915;p22"/>
            <p:cNvSpPr/>
            <p:nvPr/>
          </p:nvSpPr>
          <p:spPr>
            <a:xfrm>
              <a:off x="6123269" y="2578308"/>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6" name="Google Shape;916;p22"/>
            <p:cNvSpPr/>
            <p:nvPr/>
          </p:nvSpPr>
          <p:spPr>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7" name="Google Shape;917;p22"/>
            <p:cNvSpPr/>
            <p:nvPr/>
          </p:nvSpPr>
          <p:spPr>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8" name="Google Shape;918;p22"/>
            <p:cNvSpPr/>
            <p:nvPr/>
          </p:nvSpPr>
          <p:spPr>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9" name="Google Shape;919;p22"/>
            <p:cNvSpPr/>
            <p:nvPr/>
          </p:nvSpPr>
          <p:spPr>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0" name="Google Shape;920;p22"/>
            <p:cNvSpPr/>
            <p:nvPr/>
          </p:nvSpPr>
          <p:spPr>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1" name="Google Shape;921;p22"/>
            <p:cNvSpPr/>
            <p:nvPr/>
          </p:nvSpPr>
          <p:spPr>
            <a:xfrm>
              <a:off x="6842003" y="2509590"/>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22" name="Google Shape;922;p22"/>
          <p:cNvGrpSpPr/>
          <p:nvPr/>
        </p:nvGrpSpPr>
        <p:grpSpPr>
          <a:xfrm>
            <a:off x="8106707" y="3508074"/>
            <a:ext cx="1037098" cy="1476031"/>
            <a:chOff x="5825057" y="3508074"/>
            <a:chExt cx="1037098" cy="1476031"/>
          </a:xfrm>
        </p:grpSpPr>
        <p:sp>
          <p:nvSpPr>
            <p:cNvPr id="923" name="Google Shape;923;p22"/>
            <p:cNvSpPr/>
            <p:nvPr/>
          </p:nvSpPr>
          <p:spPr>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4" name="Google Shape;924;p22"/>
            <p:cNvSpPr/>
            <p:nvPr/>
          </p:nvSpPr>
          <p:spPr>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5" name="Google Shape;925;p22"/>
            <p:cNvSpPr/>
            <p:nvPr/>
          </p:nvSpPr>
          <p:spPr>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26" name="Google Shape;926;p22"/>
          <p:cNvGrpSpPr/>
          <p:nvPr/>
        </p:nvGrpSpPr>
        <p:grpSpPr>
          <a:xfrm>
            <a:off x="3462913" y="4724358"/>
            <a:ext cx="2218152" cy="422263"/>
            <a:chOff x="2330363" y="4724358"/>
            <a:chExt cx="2218152" cy="422263"/>
          </a:xfrm>
        </p:grpSpPr>
        <p:sp>
          <p:nvSpPr>
            <p:cNvPr id="927" name="Google Shape;927;p22"/>
            <p:cNvSpPr/>
            <p:nvPr/>
          </p:nvSpPr>
          <p:spPr>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8" name="Google Shape;928;p22"/>
            <p:cNvSpPr/>
            <p:nvPr/>
          </p:nvSpPr>
          <p:spPr>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9" name="Google Shape;929;p22"/>
            <p:cNvSpPr/>
            <p:nvPr/>
          </p:nvSpPr>
          <p:spPr>
            <a:xfrm>
              <a:off x="3876655"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0" name="Google Shape;930;p22"/>
            <p:cNvSpPr/>
            <p:nvPr/>
          </p:nvSpPr>
          <p:spPr>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1" name="Google Shape;931;p22"/>
            <p:cNvSpPr/>
            <p:nvPr/>
          </p:nvSpPr>
          <p:spPr>
            <a:xfrm>
              <a:off x="4019068"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2" name="Google Shape;932;p22"/>
            <p:cNvSpPr/>
            <p:nvPr/>
          </p:nvSpPr>
          <p:spPr>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3" name="Google Shape;933;p22"/>
            <p:cNvSpPr/>
            <p:nvPr/>
          </p:nvSpPr>
          <p:spPr>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4" name="Google Shape;934;p22"/>
            <p:cNvSpPr/>
            <p:nvPr/>
          </p:nvSpPr>
          <p:spPr>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5" name="Google Shape;935;p22"/>
            <p:cNvSpPr/>
            <p:nvPr/>
          </p:nvSpPr>
          <p:spPr>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6" name="Google Shape;936;p22"/>
            <p:cNvSpPr/>
            <p:nvPr/>
          </p:nvSpPr>
          <p:spPr>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7" name="Google Shape;937;p22"/>
            <p:cNvSpPr/>
            <p:nvPr/>
          </p:nvSpPr>
          <p:spPr>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8" name="Google Shape;938;p22"/>
            <p:cNvSpPr/>
            <p:nvPr/>
          </p:nvSpPr>
          <p:spPr>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9" name="Google Shape;939;p22"/>
            <p:cNvSpPr/>
            <p:nvPr/>
          </p:nvSpPr>
          <p:spPr>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0" name="Google Shape;940;p22"/>
            <p:cNvSpPr/>
            <p:nvPr/>
          </p:nvSpPr>
          <p:spPr>
            <a:xfrm>
              <a:off x="3684034"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1" name="Google Shape;941;p22"/>
            <p:cNvSpPr/>
            <p:nvPr/>
          </p:nvSpPr>
          <p:spPr>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2" name="Google Shape;942;p22"/>
            <p:cNvSpPr/>
            <p:nvPr/>
          </p:nvSpPr>
          <p:spPr>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3" name="Google Shape;943;p22"/>
            <p:cNvSpPr/>
            <p:nvPr/>
          </p:nvSpPr>
          <p:spPr>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4" name="Google Shape;944;p22"/>
            <p:cNvSpPr/>
            <p:nvPr/>
          </p:nvSpPr>
          <p:spPr>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5" name="Google Shape;945;p22"/>
            <p:cNvSpPr/>
            <p:nvPr/>
          </p:nvSpPr>
          <p:spPr>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6" name="Google Shape;946;p22"/>
            <p:cNvSpPr/>
            <p:nvPr/>
          </p:nvSpPr>
          <p:spPr>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7" name="Google Shape;947;p22"/>
            <p:cNvSpPr/>
            <p:nvPr/>
          </p:nvSpPr>
          <p:spPr>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8" name="Google Shape;948;p22"/>
            <p:cNvSpPr/>
            <p:nvPr/>
          </p:nvSpPr>
          <p:spPr>
            <a:xfrm>
              <a:off x="2523034"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9" name="Google Shape;949;p22"/>
            <p:cNvSpPr/>
            <p:nvPr/>
          </p:nvSpPr>
          <p:spPr>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0" name="Google Shape;950;p22"/>
            <p:cNvSpPr/>
            <p:nvPr/>
          </p:nvSpPr>
          <p:spPr>
            <a:xfrm>
              <a:off x="3727574"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1" name="Google Shape;951;p22"/>
            <p:cNvSpPr/>
            <p:nvPr/>
          </p:nvSpPr>
          <p:spPr>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2" name="Google Shape;952;p22"/>
            <p:cNvSpPr/>
            <p:nvPr/>
          </p:nvSpPr>
          <p:spPr>
            <a:xfrm>
              <a:off x="2668781"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3" name="Google Shape;953;p22"/>
            <p:cNvSpPr/>
            <p:nvPr/>
          </p:nvSpPr>
          <p:spPr>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4" name="Google Shape;954;p22"/>
            <p:cNvSpPr/>
            <p:nvPr/>
          </p:nvSpPr>
          <p:spPr>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5" name="Google Shape;955;p22"/>
            <p:cNvSpPr/>
            <p:nvPr/>
          </p:nvSpPr>
          <p:spPr>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6" name="Google Shape;956;p22"/>
            <p:cNvSpPr/>
            <p:nvPr/>
          </p:nvSpPr>
          <p:spPr>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7" name="Google Shape;957;p22"/>
            <p:cNvSpPr/>
            <p:nvPr/>
          </p:nvSpPr>
          <p:spPr>
            <a:xfrm>
              <a:off x="4397692" y="5030979"/>
              <a:ext cx="48616"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8" name="Google Shape;958;p22"/>
            <p:cNvSpPr/>
            <p:nvPr/>
          </p:nvSpPr>
          <p:spPr>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9" name="Google Shape;959;p22"/>
            <p:cNvSpPr/>
            <p:nvPr/>
          </p:nvSpPr>
          <p:spPr>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0" name="Google Shape;960;p22"/>
            <p:cNvSpPr/>
            <p:nvPr/>
          </p:nvSpPr>
          <p:spPr>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1" name="Google Shape;961;p22"/>
            <p:cNvSpPr/>
            <p:nvPr/>
          </p:nvSpPr>
          <p:spPr>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2" name="Google Shape;962;p22"/>
            <p:cNvSpPr/>
            <p:nvPr/>
          </p:nvSpPr>
          <p:spPr>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3" name="Google Shape;963;p22"/>
            <p:cNvSpPr/>
            <p:nvPr/>
          </p:nvSpPr>
          <p:spPr>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4" name="Google Shape;964;p22"/>
            <p:cNvSpPr/>
            <p:nvPr/>
          </p:nvSpPr>
          <p:spPr>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5" name="Google Shape;965;p22"/>
            <p:cNvSpPr/>
            <p:nvPr/>
          </p:nvSpPr>
          <p:spPr>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6" name="Google Shape;966;p22"/>
            <p:cNvSpPr/>
            <p:nvPr/>
          </p:nvSpPr>
          <p:spPr>
            <a:xfrm>
              <a:off x="3586853" y="5024261"/>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7" name="Google Shape;967;p22"/>
            <p:cNvSpPr/>
            <p:nvPr/>
          </p:nvSpPr>
          <p:spPr>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8" name="Google Shape;968;p22"/>
            <p:cNvSpPr/>
            <p:nvPr/>
          </p:nvSpPr>
          <p:spPr>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9" name="Google Shape;969;p22"/>
            <p:cNvSpPr/>
            <p:nvPr/>
          </p:nvSpPr>
          <p:spPr>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0" name="Google Shape;970;p22"/>
            <p:cNvSpPr/>
            <p:nvPr/>
          </p:nvSpPr>
          <p:spPr>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1" name="Google Shape;971;p22"/>
            <p:cNvSpPr/>
            <p:nvPr/>
          </p:nvSpPr>
          <p:spPr>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2" name="Google Shape;972;p22"/>
            <p:cNvSpPr/>
            <p:nvPr/>
          </p:nvSpPr>
          <p:spPr>
            <a:xfrm>
              <a:off x="3007198" y="5024261"/>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3" name="Google Shape;973;p22"/>
            <p:cNvSpPr/>
            <p:nvPr/>
          </p:nvSpPr>
          <p:spPr>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4" name="Google Shape;974;p22"/>
            <p:cNvSpPr/>
            <p:nvPr/>
          </p:nvSpPr>
          <p:spPr>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5" name="Google Shape;975;p22"/>
            <p:cNvSpPr/>
            <p:nvPr/>
          </p:nvSpPr>
          <p:spPr>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6" name="Google Shape;976;p22"/>
            <p:cNvSpPr/>
            <p:nvPr/>
          </p:nvSpPr>
          <p:spPr>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7" name="Google Shape;977;p22"/>
            <p:cNvSpPr/>
            <p:nvPr/>
          </p:nvSpPr>
          <p:spPr>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8" name="Google Shape;978;p22"/>
            <p:cNvSpPr/>
            <p:nvPr/>
          </p:nvSpPr>
          <p:spPr>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9" name="Google Shape;979;p22"/>
            <p:cNvSpPr/>
            <p:nvPr/>
          </p:nvSpPr>
          <p:spPr>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0" name="Google Shape;980;p22"/>
            <p:cNvSpPr/>
            <p:nvPr/>
          </p:nvSpPr>
          <p:spPr>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1" name="Google Shape;981;p22"/>
            <p:cNvSpPr/>
            <p:nvPr/>
          </p:nvSpPr>
          <p:spPr>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2" name="Google Shape;982;p22"/>
            <p:cNvSpPr/>
            <p:nvPr/>
          </p:nvSpPr>
          <p:spPr>
            <a:xfrm>
              <a:off x="3119407"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3" name="Google Shape;983;p22"/>
            <p:cNvSpPr/>
            <p:nvPr/>
          </p:nvSpPr>
          <p:spPr>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4" name="Google Shape;984;p22"/>
            <p:cNvSpPr/>
            <p:nvPr/>
          </p:nvSpPr>
          <p:spPr>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5" name="Google Shape;985;p22"/>
            <p:cNvSpPr/>
            <p:nvPr/>
          </p:nvSpPr>
          <p:spPr>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86" name="Google Shape;986;p22"/>
          <p:cNvGrpSpPr/>
          <p:nvPr/>
        </p:nvGrpSpPr>
        <p:grpSpPr>
          <a:xfrm>
            <a:off x="669098" y="3632076"/>
            <a:ext cx="366930" cy="1514545"/>
            <a:chOff x="135698" y="3632076"/>
            <a:chExt cx="366930" cy="1514545"/>
          </a:xfrm>
        </p:grpSpPr>
        <p:sp>
          <p:nvSpPr>
            <p:cNvPr id="987" name="Google Shape;987;p22"/>
            <p:cNvSpPr/>
            <p:nvPr/>
          </p:nvSpPr>
          <p:spPr>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8" name="Google Shape;988;p22"/>
            <p:cNvSpPr/>
            <p:nvPr/>
          </p:nvSpPr>
          <p:spPr>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9" name="Google Shape;989;p22"/>
            <p:cNvSpPr/>
            <p:nvPr/>
          </p:nvSpPr>
          <p:spPr>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0" name="Google Shape;990;p22"/>
            <p:cNvSpPr/>
            <p:nvPr/>
          </p:nvSpPr>
          <p:spPr>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1" name="Google Shape;991;p22"/>
            <p:cNvSpPr/>
            <p:nvPr/>
          </p:nvSpPr>
          <p:spPr>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2" name="Google Shape;992;p22"/>
            <p:cNvSpPr/>
            <p:nvPr/>
          </p:nvSpPr>
          <p:spPr>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3" name="Google Shape;993;p22"/>
            <p:cNvSpPr/>
            <p:nvPr/>
          </p:nvSpPr>
          <p:spPr>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4" name="Google Shape;994;p22"/>
            <p:cNvSpPr/>
            <p:nvPr/>
          </p:nvSpPr>
          <p:spPr>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5" name="Google Shape;995;p22"/>
            <p:cNvSpPr/>
            <p:nvPr/>
          </p:nvSpPr>
          <p:spPr>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6" name="Google Shape;996;p22"/>
            <p:cNvSpPr/>
            <p:nvPr/>
          </p:nvSpPr>
          <p:spPr>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7" name="Google Shape;997;p22"/>
            <p:cNvSpPr/>
            <p:nvPr/>
          </p:nvSpPr>
          <p:spPr>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8" name="Google Shape;998;p22"/>
            <p:cNvSpPr/>
            <p:nvPr/>
          </p:nvSpPr>
          <p:spPr>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9" name="Google Shape;999;p22"/>
            <p:cNvSpPr/>
            <p:nvPr/>
          </p:nvSpPr>
          <p:spPr>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0" name="Google Shape;1000;p22"/>
            <p:cNvSpPr/>
            <p:nvPr/>
          </p:nvSpPr>
          <p:spPr>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1" name="Google Shape;1001;p22"/>
            <p:cNvSpPr/>
            <p:nvPr/>
          </p:nvSpPr>
          <p:spPr>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02" name="Google Shape;1002;p22"/>
          <p:cNvSpPr txBox="1">
            <a:spLocks noGrp="1"/>
          </p:cNvSpPr>
          <p:nvPr>
            <p:ph type="sldNum" idx="12"/>
          </p:nvPr>
        </p:nvSpPr>
        <p:spPr>
          <a:xfrm>
            <a:off x="8749000" y="0"/>
            <a:ext cx="394800" cy="321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matic SC"/>
                <a:ea typeface="Amatic SC"/>
                <a:cs typeface="Amatic SC"/>
                <a:sym typeface="Amatic S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matic SC"/>
                <a:ea typeface="Amatic SC"/>
                <a:cs typeface="Amatic SC"/>
                <a:sym typeface="Amatic S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matic SC"/>
                <a:ea typeface="Amatic SC"/>
                <a:cs typeface="Amatic SC"/>
                <a:sym typeface="Amatic S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matic SC"/>
                <a:ea typeface="Amatic SC"/>
                <a:cs typeface="Amatic SC"/>
                <a:sym typeface="Amatic S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matic SC"/>
                <a:ea typeface="Amatic SC"/>
                <a:cs typeface="Amatic SC"/>
                <a:sym typeface="Amatic S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matic SC"/>
                <a:ea typeface="Amatic SC"/>
                <a:cs typeface="Amatic SC"/>
                <a:sym typeface="Amatic S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matic SC"/>
                <a:ea typeface="Amatic SC"/>
                <a:cs typeface="Amatic SC"/>
                <a:sym typeface="Amatic S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matic SC"/>
                <a:ea typeface="Amatic SC"/>
                <a:cs typeface="Amatic SC"/>
                <a:sym typeface="Amatic S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matic SC"/>
                <a:ea typeface="Amatic SC"/>
                <a:cs typeface="Amatic SC"/>
                <a:sym typeface="Amatic SC"/>
              </a:defRPr>
            </a:lvl9pPr>
          </a:lstStyle>
          <a:p>
            <a:pPr marL="0" lvl="0" indent="0" algn="r" rtl="0">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003"/>
        <p:cNvGrpSpPr/>
        <p:nvPr/>
      </p:nvGrpSpPr>
      <p:grpSpPr>
        <a:xfrm>
          <a:off x="0" y="0"/>
          <a:ext cx="0" cy="0"/>
          <a:chOff x="0" y="0"/>
          <a:chExt cx="0" cy="0"/>
        </a:xfrm>
      </p:grpSpPr>
      <p:sp>
        <p:nvSpPr>
          <p:cNvPr id="1004" name="Google Shape;1004;p23"/>
          <p:cNvSpPr txBox="1">
            <a:spLocks noGrp="1"/>
          </p:cNvSpPr>
          <p:nvPr>
            <p:ph type="body" idx="1"/>
          </p:nvPr>
        </p:nvSpPr>
        <p:spPr>
          <a:xfrm>
            <a:off x="1832400" y="1990350"/>
            <a:ext cx="5479200" cy="819900"/>
          </a:xfrm>
          <a:prstGeom prst="rect">
            <a:avLst/>
          </a:prstGeom>
          <a:noFill/>
          <a:ln>
            <a:noFill/>
          </a:ln>
        </p:spPr>
        <p:txBody>
          <a:bodyPr spcFirstLastPara="1" wrap="square" lIns="91425" tIns="91425" rIns="91425" bIns="91425" anchor="ctr" anchorCtr="0">
            <a:noAutofit/>
          </a:bodyPr>
          <a:lstStyle>
            <a:lvl1pPr marL="457200" lvl="0" indent="-355600" algn="ctr">
              <a:lnSpc>
                <a:spcPct val="100000"/>
              </a:lnSpc>
              <a:spcBef>
                <a:spcPts val="600"/>
              </a:spcBef>
              <a:spcAft>
                <a:spcPts val="0"/>
              </a:spcAft>
              <a:buSzPts val="2000"/>
              <a:buChar char="✖"/>
              <a:defRPr sz="2000" i="1">
                <a:solidFill>
                  <a:schemeClr val="accent1"/>
                </a:solidFill>
              </a:defRPr>
            </a:lvl1pPr>
            <a:lvl2pPr marL="914400" lvl="1" indent="-355600" algn="ctr">
              <a:lnSpc>
                <a:spcPct val="100000"/>
              </a:lnSpc>
              <a:spcBef>
                <a:spcPts val="0"/>
              </a:spcBef>
              <a:spcAft>
                <a:spcPts val="0"/>
              </a:spcAft>
              <a:buSzPts val="2000"/>
              <a:buChar char="○"/>
              <a:defRPr sz="2000" i="1">
                <a:solidFill>
                  <a:schemeClr val="accent1"/>
                </a:solidFill>
              </a:defRPr>
            </a:lvl2pPr>
            <a:lvl3pPr marL="1371600" lvl="2" indent="-355600" algn="ctr">
              <a:lnSpc>
                <a:spcPct val="100000"/>
              </a:lnSpc>
              <a:spcBef>
                <a:spcPts val="0"/>
              </a:spcBef>
              <a:spcAft>
                <a:spcPts val="0"/>
              </a:spcAft>
              <a:buSzPts val="2000"/>
              <a:buChar char="■"/>
              <a:defRPr sz="2000" i="1">
                <a:solidFill>
                  <a:schemeClr val="accent1"/>
                </a:solidFill>
              </a:defRPr>
            </a:lvl3pPr>
            <a:lvl4pPr marL="1828800" lvl="3" indent="-355600" algn="ctr">
              <a:lnSpc>
                <a:spcPct val="100000"/>
              </a:lnSpc>
              <a:spcBef>
                <a:spcPts val="0"/>
              </a:spcBef>
              <a:spcAft>
                <a:spcPts val="0"/>
              </a:spcAft>
              <a:buClr>
                <a:schemeClr val="accent1"/>
              </a:buClr>
              <a:buSzPts val="2000"/>
              <a:buChar char="●"/>
              <a:defRPr sz="2000" i="1">
                <a:solidFill>
                  <a:schemeClr val="accent1"/>
                </a:solidFill>
              </a:defRPr>
            </a:lvl4pPr>
            <a:lvl5pPr marL="2286000" lvl="4" indent="-355600" algn="ctr">
              <a:lnSpc>
                <a:spcPct val="100000"/>
              </a:lnSpc>
              <a:spcBef>
                <a:spcPts val="0"/>
              </a:spcBef>
              <a:spcAft>
                <a:spcPts val="0"/>
              </a:spcAft>
              <a:buClr>
                <a:schemeClr val="accent1"/>
              </a:buClr>
              <a:buSzPts val="2000"/>
              <a:buChar char="○"/>
              <a:defRPr sz="2000" i="1">
                <a:solidFill>
                  <a:schemeClr val="accent1"/>
                </a:solidFill>
              </a:defRPr>
            </a:lvl5pPr>
            <a:lvl6pPr marL="2743200" lvl="5" indent="-355600" algn="ctr">
              <a:lnSpc>
                <a:spcPct val="100000"/>
              </a:lnSpc>
              <a:spcBef>
                <a:spcPts val="0"/>
              </a:spcBef>
              <a:spcAft>
                <a:spcPts val="0"/>
              </a:spcAft>
              <a:buClr>
                <a:schemeClr val="accent1"/>
              </a:buClr>
              <a:buSzPts val="2000"/>
              <a:buChar char="■"/>
              <a:defRPr sz="2000" i="1">
                <a:solidFill>
                  <a:schemeClr val="accent1"/>
                </a:solidFill>
              </a:defRPr>
            </a:lvl6pPr>
            <a:lvl7pPr marL="3200400" lvl="6" indent="-355600" algn="ctr">
              <a:lnSpc>
                <a:spcPct val="100000"/>
              </a:lnSpc>
              <a:spcBef>
                <a:spcPts val="0"/>
              </a:spcBef>
              <a:spcAft>
                <a:spcPts val="0"/>
              </a:spcAft>
              <a:buClr>
                <a:schemeClr val="accent1"/>
              </a:buClr>
              <a:buSzPts val="2000"/>
              <a:buChar char="●"/>
              <a:defRPr sz="2000" i="1">
                <a:solidFill>
                  <a:schemeClr val="accent1"/>
                </a:solidFill>
              </a:defRPr>
            </a:lvl7pPr>
            <a:lvl8pPr marL="3657600" lvl="7" indent="-355600" algn="ctr">
              <a:lnSpc>
                <a:spcPct val="100000"/>
              </a:lnSpc>
              <a:spcBef>
                <a:spcPts val="0"/>
              </a:spcBef>
              <a:spcAft>
                <a:spcPts val="0"/>
              </a:spcAft>
              <a:buClr>
                <a:schemeClr val="accent1"/>
              </a:buClr>
              <a:buSzPts val="2000"/>
              <a:buChar char="○"/>
              <a:defRPr sz="2000" i="1">
                <a:solidFill>
                  <a:schemeClr val="accent1"/>
                </a:solidFill>
              </a:defRPr>
            </a:lvl8pPr>
            <a:lvl9pPr marL="4114800" lvl="8" indent="-355600" algn="ctr">
              <a:lnSpc>
                <a:spcPct val="100000"/>
              </a:lnSpc>
              <a:spcBef>
                <a:spcPts val="0"/>
              </a:spcBef>
              <a:spcAft>
                <a:spcPts val="0"/>
              </a:spcAft>
              <a:buClr>
                <a:schemeClr val="accent1"/>
              </a:buClr>
              <a:buSzPts val="2000"/>
              <a:buChar char="■"/>
              <a:defRPr sz="2000" i="1">
                <a:solidFill>
                  <a:schemeClr val="accent1"/>
                </a:solidFill>
              </a:defRPr>
            </a:lvl9pPr>
          </a:lstStyle>
          <a:p>
            <a:endParaRPr/>
          </a:p>
        </p:txBody>
      </p:sp>
      <p:sp>
        <p:nvSpPr>
          <p:cNvPr id="1005" name="Google Shape;1005;p23"/>
          <p:cNvSpPr txBox="1">
            <a:spLocks noGrp="1"/>
          </p:cNvSpPr>
          <p:nvPr>
            <p:ph type="sldNum" idx="12"/>
          </p:nvPr>
        </p:nvSpPr>
        <p:spPr>
          <a:xfrm>
            <a:off x="8749000" y="0"/>
            <a:ext cx="394800" cy="321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F55D4B"/>
                </a:solidFill>
                <a:latin typeface="Amatic SC"/>
                <a:ea typeface="Amatic SC"/>
                <a:cs typeface="Amatic SC"/>
                <a:sym typeface="Amatic S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F55D4B"/>
                </a:solidFill>
                <a:latin typeface="Amatic SC"/>
                <a:ea typeface="Amatic SC"/>
                <a:cs typeface="Amatic SC"/>
                <a:sym typeface="Amatic S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F55D4B"/>
                </a:solidFill>
                <a:latin typeface="Amatic SC"/>
                <a:ea typeface="Amatic SC"/>
                <a:cs typeface="Amatic SC"/>
                <a:sym typeface="Amatic S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F55D4B"/>
                </a:solidFill>
                <a:latin typeface="Amatic SC"/>
                <a:ea typeface="Amatic SC"/>
                <a:cs typeface="Amatic SC"/>
                <a:sym typeface="Amatic S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F55D4B"/>
                </a:solidFill>
                <a:latin typeface="Amatic SC"/>
                <a:ea typeface="Amatic SC"/>
                <a:cs typeface="Amatic SC"/>
                <a:sym typeface="Amatic S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F55D4B"/>
                </a:solidFill>
                <a:latin typeface="Amatic SC"/>
                <a:ea typeface="Amatic SC"/>
                <a:cs typeface="Amatic SC"/>
                <a:sym typeface="Amatic S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F55D4B"/>
                </a:solidFill>
                <a:latin typeface="Amatic SC"/>
                <a:ea typeface="Amatic SC"/>
                <a:cs typeface="Amatic SC"/>
                <a:sym typeface="Amatic S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F55D4B"/>
                </a:solidFill>
                <a:latin typeface="Amatic SC"/>
                <a:ea typeface="Amatic SC"/>
                <a:cs typeface="Amatic SC"/>
                <a:sym typeface="Amatic S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F55D4B"/>
                </a:solidFill>
                <a:latin typeface="Amatic SC"/>
                <a:ea typeface="Amatic SC"/>
                <a:cs typeface="Amatic SC"/>
                <a:sym typeface="Amatic SC"/>
              </a:defRPr>
            </a:lvl9pPr>
          </a:lstStyle>
          <a:p>
            <a:pPr marL="0" lvl="0" indent="0" algn="r" rtl="0">
              <a:spcBef>
                <a:spcPts val="0"/>
              </a:spcBef>
              <a:spcAft>
                <a:spcPts val="0"/>
              </a:spcAft>
              <a:buNone/>
            </a:pPr>
            <a:fld id="{00000000-1234-1234-1234-123412341234}" type="slidenum">
              <a:rPr lang="en-ID"/>
              <a:t>‹#›</a:t>
            </a:fld>
            <a:endParaRPr/>
          </a:p>
        </p:txBody>
      </p:sp>
      <p:grpSp>
        <p:nvGrpSpPr>
          <p:cNvPr id="1006" name="Google Shape;1006;p23"/>
          <p:cNvGrpSpPr/>
          <p:nvPr/>
        </p:nvGrpSpPr>
        <p:grpSpPr>
          <a:xfrm>
            <a:off x="1907265" y="-6002"/>
            <a:ext cx="5329471" cy="1572280"/>
            <a:chOff x="1045264" y="-6007"/>
            <a:chExt cx="7118300" cy="2100014"/>
          </a:xfrm>
        </p:grpSpPr>
        <p:sp>
          <p:nvSpPr>
            <p:cNvPr id="1007" name="Google Shape;1007;p23"/>
            <p:cNvSpPr/>
            <p:nvPr/>
          </p:nvSpPr>
          <p:spPr>
            <a:xfrm>
              <a:off x="1803411" y="-6007"/>
              <a:ext cx="5944150" cy="724669"/>
            </a:xfrm>
            <a:custGeom>
              <a:avLst/>
              <a:gdLst/>
              <a:ahLst/>
              <a:cxnLst/>
              <a:rect l="l" t="t" r="r" b="b"/>
              <a:pathLst>
                <a:path w="89490" h="10910" extrusionOk="0">
                  <a:moveTo>
                    <a:pt x="89187" y="1"/>
                  </a:moveTo>
                  <a:lnTo>
                    <a:pt x="87840" y="2458"/>
                  </a:lnTo>
                  <a:lnTo>
                    <a:pt x="87133" y="3671"/>
                  </a:lnTo>
                  <a:lnTo>
                    <a:pt x="86426" y="4883"/>
                  </a:lnTo>
                  <a:lnTo>
                    <a:pt x="85551" y="6297"/>
                  </a:lnTo>
                  <a:lnTo>
                    <a:pt x="84642" y="7677"/>
                  </a:lnTo>
                  <a:lnTo>
                    <a:pt x="83733" y="9057"/>
                  </a:lnTo>
                  <a:lnTo>
                    <a:pt x="82823" y="10438"/>
                  </a:lnTo>
                  <a:lnTo>
                    <a:pt x="82756" y="10404"/>
                  </a:lnTo>
                  <a:lnTo>
                    <a:pt x="69289" y="10471"/>
                  </a:lnTo>
                  <a:lnTo>
                    <a:pt x="55822" y="10539"/>
                  </a:lnTo>
                  <a:lnTo>
                    <a:pt x="28887" y="10606"/>
                  </a:lnTo>
                  <a:lnTo>
                    <a:pt x="14477" y="10606"/>
                  </a:lnTo>
                  <a:lnTo>
                    <a:pt x="7272" y="10640"/>
                  </a:lnTo>
                  <a:lnTo>
                    <a:pt x="67" y="10707"/>
                  </a:lnTo>
                  <a:lnTo>
                    <a:pt x="0" y="10741"/>
                  </a:lnTo>
                  <a:lnTo>
                    <a:pt x="0" y="10775"/>
                  </a:lnTo>
                  <a:lnTo>
                    <a:pt x="0" y="10842"/>
                  </a:lnTo>
                  <a:lnTo>
                    <a:pt x="67" y="10876"/>
                  </a:lnTo>
                  <a:lnTo>
                    <a:pt x="6801" y="10909"/>
                  </a:lnTo>
                  <a:lnTo>
                    <a:pt x="13535" y="10876"/>
                  </a:lnTo>
                  <a:lnTo>
                    <a:pt x="27002" y="10808"/>
                  </a:lnTo>
                  <a:lnTo>
                    <a:pt x="53936" y="10741"/>
                  </a:lnTo>
                  <a:lnTo>
                    <a:pt x="68346" y="10674"/>
                  </a:lnTo>
                  <a:lnTo>
                    <a:pt x="82756" y="10640"/>
                  </a:lnTo>
                  <a:lnTo>
                    <a:pt x="82823" y="10674"/>
                  </a:lnTo>
                  <a:lnTo>
                    <a:pt x="82857" y="10640"/>
                  </a:lnTo>
                  <a:lnTo>
                    <a:pt x="83362" y="10000"/>
                  </a:lnTo>
                  <a:lnTo>
                    <a:pt x="83867" y="9360"/>
                  </a:lnTo>
                  <a:lnTo>
                    <a:pt x="84776" y="8014"/>
                  </a:lnTo>
                  <a:lnTo>
                    <a:pt x="85685" y="6633"/>
                  </a:lnTo>
                  <a:lnTo>
                    <a:pt x="86527" y="5219"/>
                  </a:lnTo>
                  <a:lnTo>
                    <a:pt x="87301" y="3940"/>
                  </a:lnTo>
                  <a:lnTo>
                    <a:pt x="88042" y="2661"/>
                  </a:lnTo>
                  <a:lnTo>
                    <a:pt x="88783" y="1347"/>
                  </a:lnTo>
                  <a:lnTo>
                    <a:pt x="89490"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8" name="Google Shape;1008;p23"/>
            <p:cNvSpPr/>
            <p:nvPr/>
          </p:nvSpPr>
          <p:spPr>
            <a:xfrm>
              <a:off x="1045264" y="-6007"/>
              <a:ext cx="7118300" cy="2100014"/>
            </a:xfrm>
            <a:custGeom>
              <a:avLst/>
              <a:gdLst/>
              <a:ahLst/>
              <a:cxnLst/>
              <a:rect l="l" t="t" r="r" b="b"/>
              <a:pathLst>
                <a:path w="107167" h="31616" extrusionOk="0">
                  <a:moveTo>
                    <a:pt x="98850" y="8889"/>
                  </a:moveTo>
                  <a:lnTo>
                    <a:pt x="99456" y="9057"/>
                  </a:lnTo>
                  <a:lnTo>
                    <a:pt x="100062" y="9192"/>
                  </a:lnTo>
                  <a:lnTo>
                    <a:pt x="100702" y="9360"/>
                  </a:lnTo>
                  <a:lnTo>
                    <a:pt x="101308" y="9529"/>
                  </a:lnTo>
                  <a:lnTo>
                    <a:pt x="102048" y="9798"/>
                  </a:lnTo>
                  <a:lnTo>
                    <a:pt x="102789" y="10168"/>
                  </a:lnTo>
                  <a:lnTo>
                    <a:pt x="103496" y="10572"/>
                  </a:lnTo>
                  <a:lnTo>
                    <a:pt x="104136" y="11078"/>
                  </a:lnTo>
                  <a:lnTo>
                    <a:pt x="104675" y="11515"/>
                  </a:lnTo>
                  <a:lnTo>
                    <a:pt x="105146" y="12054"/>
                  </a:lnTo>
                  <a:lnTo>
                    <a:pt x="105550" y="12593"/>
                  </a:lnTo>
                  <a:lnTo>
                    <a:pt x="105920" y="13199"/>
                  </a:lnTo>
                  <a:lnTo>
                    <a:pt x="106223" y="13805"/>
                  </a:lnTo>
                  <a:lnTo>
                    <a:pt x="106493" y="14444"/>
                  </a:lnTo>
                  <a:lnTo>
                    <a:pt x="106695" y="15118"/>
                  </a:lnTo>
                  <a:lnTo>
                    <a:pt x="106829" y="15791"/>
                  </a:lnTo>
                  <a:lnTo>
                    <a:pt x="106728" y="15825"/>
                  </a:lnTo>
                  <a:lnTo>
                    <a:pt x="106594" y="15825"/>
                  </a:lnTo>
                  <a:lnTo>
                    <a:pt x="106493" y="15858"/>
                  </a:lnTo>
                  <a:lnTo>
                    <a:pt x="106459" y="15892"/>
                  </a:lnTo>
                  <a:lnTo>
                    <a:pt x="106425" y="15926"/>
                  </a:lnTo>
                  <a:lnTo>
                    <a:pt x="106425" y="15959"/>
                  </a:lnTo>
                  <a:lnTo>
                    <a:pt x="106459" y="15993"/>
                  </a:lnTo>
                  <a:lnTo>
                    <a:pt x="106560" y="16027"/>
                  </a:lnTo>
                  <a:lnTo>
                    <a:pt x="106661" y="16060"/>
                  </a:lnTo>
                  <a:lnTo>
                    <a:pt x="106863" y="16027"/>
                  </a:lnTo>
                  <a:lnTo>
                    <a:pt x="106930" y="16262"/>
                  </a:lnTo>
                  <a:lnTo>
                    <a:pt x="106930" y="16296"/>
                  </a:lnTo>
                  <a:lnTo>
                    <a:pt x="106998" y="16330"/>
                  </a:lnTo>
                  <a:lnTo>
                    <a:pt x="106964" y="16969"/>
                  </a:lnTo>
                  <a:lnTo>
                    <a:pt x="106526" y="17037"/>
                  </a:lnTo>
                  <a:lnTo>
                    <a:pt x="106493" y="16767"/>
                  </a:lnTo>
                  <a:lnTo>
                    <a:pt x="106459" y="16532"/>
                  </a:lnTo>
                  <a:lnTo>
                    <a:pt x="106493" y="16431"/>
                  </a:lnTo>
                  <a:lnTo>
                    <a:pt x="106425" y="16094"/>
                  </a:lnTo>
                  <a:lnTo>
                    <a:pt x="106324" y="15757"/>
                  </a:lnTo>
                  <a:lnTo>
                    <a:pt x="106190" y="15421"/>
                  </a:lnTo>
                  <a:lnTo>
                    <a:pt x="106055" y="15118"/>
                  </a:lnTo>
                  <a:lnTo>
                    <a:pt x="105887" y="14815"/>
                  </a:lnTo>
                  <a:lnTo>
                    <a:pt x="105685" y="14512"/>
                  </a:lnTo>
                  <a:lnTo>
                    <a:pt x="105281" y="13939"/>
                  </a:lnTo>
                  <a:lnTo>
                    <a:pt x="104809" y="13434"/>
                  </a:lnTo>
                  <a:lnTo>
                    <a:pt x="104271" y="12929"/>
                  </a:lnTo>
                  <a:lnTo>
                    <a:pt x="103732" y="12458"/>
                  </a:lnTo>
                  <a:lnTo>
                    <a:pt x="103193" y="12054"/>
                  </a:lnTo>
                  <a:lnTo>
                    <a:pt x="102587" y="11583"/>
                  </a:lnTo>
                  <a:lnTo>
                    <a:pt x="101947" y="11212"/>
                  </a:lnTo>
                  <a:lnTo>
                    <a:pt x="101274" y="10876"/>
                  </a:lnTo>
                  <a:lnTo>
                    <a:pt x="100601" y="10572"/>
                  </a:lnTo>
                  <a:lnTo>
                    <a:pt x="99995" y="10337"/>
                  </a:lnTo>
                  <a:lnTo>
                    <a:pt x="99355" y="10168"/>
                  </a:lnTo>
                  <a:lnTo>
                    <a:pt x="98715" y="10000"/>
                  </a:lnTo>
                  <a:lnTo>
                    <a:pt x="98379" y="9966"/>
                  </a:lnTo>
                  <a:lnTo>
                    <a:pt x="98042" y="9933"/>
                  </a:lnTo>
                  <a:lnTo>
                    <a:pt x="98850" y="8889"/>
                  </a:lnTo>
                  <a:close/>
                  <a:moveTo>
                    <a:pt x="106324" y="19865"/>
                  </a:moveTo>
                  <a:lnTo>
                    <a:pt x="106392" y="19899"/>
                  </a:lnTo>
                  <a:lnTo>
                    <a:pt x="106324" y="20303"/>
                  </a:lnTo>
                  <a:lnTo>
                    <a:pt x="106257" y="20639"/>
                  </a:lnTo>
                  <a:lnTo>
                    <a:pt x="106190" y="20774"/>
                  </a:lnTo>
                  <a:lnTo>
                    <a:pt x="106156" y="20942"/>
                  </a:lnTo>
                  <a:lnTo>
                    <a:pt x="106055" y="20808"/>
                  </a:lnTo>
                  <a:lnTo>
                    <a:pt x="106021" y="20639"/>
                  </a:lnTo>
                  <a:lnTo>
                    <a:pt x="106021" y="20471"/>
                  </a:lnTo>
                  <a:lnTo>
                    <a:pt x="106089" y="20303"/>
                  </a:lnTo>
                  <a:lnTo>
                    <a:pt x="106190" y="20067"/>
                  </a:lnTo>
                  <a:lnTo>
                    <a:pt x="106324" y="19865"/>
                  </a:lnTo>
                  <a:close/>
                  <a:moveTo>
                    <a:pt x="91712" y="20168"/>
                  </a:moveTo>
                  <a:lnTo>
                    <a:pt x="91881" y="20202"/>
                  </a:lnTo>
                  <a:lnTo>
                    <a:pt x="91813" y="20740"/>
                  </a:lnTo>
                  <a:lnTo>
                    <a:pt x="91780" y="21313"/>
                  </a:lnTo>
                  <a:lnTo>
                    <a:pt x="91746" y="20740"/>
                  </a:lnTo>
                  <a:lnTo>
                    <a:pt x="91712" y="20168"/>
                  </a:lnTo>
                  <a:close/>
                  <a:moveTo>
                    <a:pt x="64004" y="14242"/>
                  </a:moveTo>
                  <a:lnTo>
                    <a:pt x="64004" y="14276"/>
                  </a:lnTo>
                  <a:lnTo>
                    <a:pt x="64004" y="14343"/>
                  </a:lnTo>
                  <a:lnTo>
                    <a:pt x="64239" y="14848"/>
                  </a:lnTo>
                  <a:lnTo>
                    <a:pt x="64475" y="15387"/>
                  </a:lnTo>
                  <a:lnTo>
                    <a:pt x="64643" y="15926"/>
                  </a:lnTo>
                  <a:lnTo>
                    <a:pt x="64812" y="16498"/>
                  </a:lnTo>
                  <a:lnTo>
                    <a:pt x="64913" y="17037"/>
                  </a:lnTo>
                  <a:lnTo>
                    <a:pt x="64980" y="17609"/>
                  </a:lnTo>
                  <a:lnTo>
                    <a:pt x="65014" y="18181"/>
                  </a:lnTo>
                  <a:lnTo>
                    <a:pt x="64946" y="18754"/>
                  </a:lnTo>
                  <a:lnTo>
                    <a:pt x="64879" y="19057"/>
                  </a:lnTo>
                  <a:lnTo>
                    <a:pt x="64812" y="19326"/>
                  </a:lnTo>
                  <a:lnTo>
                    <a:pt x="64711" y="19562"/>
                  </a:lnTo>
                  <a:lnTo>
                    <a:pt x="64576" y="19798"/>
                  </a:lnTo>
                  <a:lnTo>
                    <a:pt x="64441" y="20033"/>
                  </a:lnTo>
                  <a:lnTo>
                    <a:pt x="64273" y="20235"/>
                  </a:lnTo>
                  <a:lnTo>
                    <a:pt x="64105" y="20437"/>
                  </a:lnTo>
                  <a:lnTo>
                    <a:pt x="63936" y="20639"/>
                  </a:lnTo>
                  <a:lnTo>
                    <a:pt x="63499" y="20942"/>
                  </a:lnTo>
                  <a:lnTo>
                    <a:pt x="63061" y="21212"/>
                  </a:lnTo>
                  <a:lnTo>
                    <a:pt x="62556" y="21380"/>
                  </a:lnTo>
                  <a:lnTo>
                    <a:pt x="61984" y="21548"/>
                  </a:lnTo>
                  <a:lnTo>
                    <a:pt x="61445" y="21616"/>
                  </a:lnTo>
                  <a:lnTo>
                    <a:pt x="60906" y="21683"/>
                  </a:lnTo>
                  <a:lnTo>
                    <a:pt x="60334" y="21717"/>
                  </a:lnTo>
                  <a:lnTo>
                    <a:pt x="59795" y="21750"/>
                  </a:lnTo>
                  <a:lnTo>
                    <a:pt x="57573" y="21750"/>
                  </a:lnTo>
                  <a:lnTo>
                    <a:pt x="52792" y="21851"/>
                  </a:lnTo>
                  <a:lnTo>
                    <a:pt x="48045" y="21919"/>
                  </a:lnTo>
                  <a:lnTo>
                    <a:pt x="43298" y="22020"/>
                  </a:lnTo>
                  <a:lnTo>
                    <a:pt x="42961" y="21986"/>
                  </a:lnTo>
                  <a:lnTo>
                    <a:pt x="42658" y="21952"/>
                  </a:lnTo>
                  <a:lnTo>
                    <a:pt x="42355" y="21851"/>
                  </a:lnTo>
                  <a:lnTo>
                    <a:pt x="42119" y="21717"/>
                  </a:lnTo>
                  <a:lnTo>
                    <a:pt x="41884" y="21582"/>
                  </a:lnTo>
                  <a:lnTo>
                    <a:pt x="41715" y="21380"/>
                  </a:lnTo>
                  <a:lnTo>
                    <a:pt x="41513" y="21178"/>
                  </a:lnTo>
                  <a:lnTo>
                    <a:pt x="41379" y="20942"/>
                  </a:lnTo>
                  <a:lnTo>
                    <a:pt x="41244" y="20707"/>
                  </a:lnTo>
                  <a:lnTo>
                    <a:pt x="41143" y="20437"/>
                  </a:lnTo>
                  <a:lnTo>
                    <a:pt x="40941" y="19865"/>
                  </a:lnTo>
                  <a:lnTo>
                    <a:pt x="40840" y="19259"/>
                  </a:lnTo>
                  <a:lnTo>
                    <a:pt x="40739" y="18687"/>
                  </a:lnTo>
                  <a:lnTo>
                    <a:pt x="40672" y="18114"/>
                  </a:lnTo>
                  <a:lnTo>
                    <a:pt x="40672" y="17575"/>
                  </a:lnTo>
                  <a:lnTo>
                    <a:pt x="40705" y="17037"/>
                  </a:lnTo>
                  <a:lnTo>
                    <a:pt x="40739" y="16498"/>
                  </a:lnTo>
                  <a:lnTo>
                    <a:pt x="40840" y="15959"/>
                  </a:lnTo>
                  <a:lnTo>
                    <a:pt x="40941" y="15421"/>
                  </a:lnTo>
                  <a:lnTo>
                    <a:pt x="41076" y="14882"/>
                  </a:lnTo>
                  <a:lnTo>
                    <a:pt x="41210" y="14343"/>
                  </a:lnTo>
                  <a:lnTo>
                    <a:pt x="52624" y="14242"/>
                  </a:lnTo>
                  <a:close/>
                  <a:moveTo>
                    <a:pt x="89288" y="20639"/>
                  </a:moveTo>
                  <a:lnTo>
                    <a:pt x="89322" y="20774"/>
                  </a:lnTo>
                  <a:lnTo>
                    <a:pt x="89389" y="20875"/>
                  </a:lnTo>
                  <a:lnTo>
                    <a:pt x="89457" y="20942"/>
                  </a:lnTo>
                  <a:lnTo>
                    <a:pt x="89558" y="21010"/>
                  </a:lnTo>
                  <a:lnTo>
                    <a:pt x="89793" y="21043"/>
                  </a:lnTo>
                  <a:lnTo>
                    <a:pt x="89928" y="21077"/>
                  </a:lnTo>
                  <a:lnTo>
                    <a:pt x="90029" y="21043"/>
                  </a:lnTo>
                  <a:lnTo>
                    <a:pt x="89928" y="22121"/>
                  </a:lnTo>
                  <a:lnTo>
                    <a:pt x="89861" y="23232"/>
                  </a:lnTo>
                  <a:lnTo>
                    <a:pt x="89760" y="25420"/>
                  </a:lnTo>
                  <a:lnTo>
                    <a:pt x="89558" y="25521"/>
                  </a:lnTo>
                  <a:lnTo>
                    <a:pt x="89389" y="25656"/>
                  </a:lnTo>
                  <a:lnTo>
                    <a:pt x="89255" y="25790"/>
                  </a:lnTo>
                  <a:lnTo>
                    <a:pt x="89154" y="25959"/>
                  </a:lnTo>
                  <a:lnTo>
                    <a:pt x="89120" y="25790"/>
                  </a:lnTo>
                  <a:lnTo>
                    <a:pt x="89086" y="25790"/>
                  </a:lnTo>
                  <a:lnTo>
                    <a:pt x="88985" y="25117"/>
                  </a:lnTo>
                  <a:lnTo>
                    <a:pt x="88985" y="24444"/>
                  </a:lnTo>
                  <a:lnTo>
                    <a:pt x="88985" y="23770"/>
                  </a:lnTo>
                  <a:lnTo>
                    <a:pt x="89019" y="23097"/>
                  </a:lnTo>
                  <a:lnTo>
                    <a:pt x="89053" y="22255"/>
                  </a:lnTo>
                  <a:lnTo>
                    <a:pt x="89086" y="21851"/>
                  </a:lnTo>
                  <a:lnTo>
                    <a:pt x="89154" y="21447"/>
                  </a:lnTo>
                  <a:lnTo>
                    <a:pt x="89221" y="21043"/>
                  </a:lnTo>
                  <a:lnTo>
                    <a:pt x="89255" y="20841"/>
                  </a:lnTo>
                  <a:lnTo>
                    <a:pt x="89288" y="20639"/>
                  </a:lnTo>
                  <a:close/>
                  <a:moveTo>
                    <a:pt x="92015" y="20202"/>
                  </a:moveTo>
                  <a:lnTo>
                    <a:pt x="92015" y="20235"/>
                  </a:lnTo>
                  <a:lnTo>
                    <a:pt x="92015" y="20303"/>
                  </a:lnTo>
                  <a:lnTo>
                    <a:pt x="92083" y="20370"/>
                  </a:lnTo>
                  <a:lnTo>
                    <a:pt x="92015" y="21043"/>
                  </a:lnTo>
                  <a:lnTo>
                    <a:pt x="91982" y="21717"/>
                  </a:lnTo>
                  <a:lnTo>
                    <a:pt x="91914" y="23097"/>
                  </a:lnTo>
                  <a:lnTo>
                    <a:pt x="91679" y="26598"/>
                  </a:lnTo>
                  <a:lnTo>
                    <a:pt x="91645" y="26598"/>
                  </a:lnTo>
                  <a:lnTo>
                    <a:pt x="91813" y="23501"/>
                  </a:lnTo>
                  <a:lnTo>
                    <a:pt x="91914" y="21851"/>
                  </a:lnTo>
                  <a:lnTo>
                    <a:pt x="91948" y="21010"/>
                  </a:lnTo>
                  <a:lnTo>
                    <a:pt x="91948" y="20202"/>
                  </a:lnTo>
                  <a:close/>
                  <a:moveTo>
                    <a:pt x="91140" y="19865"/>
                  </a:moveTo>
                  <a:lnTo>
                    <a:pt x="91275" y="19932"/>
                  </a:lnTo>
                  <a:lnTo>
                    <a:pt x="91342" y="20000"/>
                  </a:lnTo>
                  <a:lnTo>
                    <a:pt x="91376" y="20067"/>
                  </a:lnTo>
                  <a:lnTo>
                    <a:pt x="91443" y="20235"/>
                  </a:lnTo>
                  <a:lnTo>
                    <a:pt x="91477" y="20303"/>
                  </a:lnTo>
                  <a:lnTo>
                    <a:pt x="91544" y="20303"/>
                  </a:lnTo>
                  <a:lnTo>
                    <a:pt x="91510" y="21818"/>
                  </a:lnTo>
                  <a:lnTo>
                    <a:pt x="91443" y="23333"/>
                  </a:lnTo>
                  <a:lnTo>
                    <a:pt x="91275" y="26329"/>
                  </a:lnTo>
                  <a:lnTo>
                    <a:pt x="91241" y="26363"/>
                  </a:lnTo>
                  <a:lnTo>
                    <a:pt x="91207" y="26363"/>
                  </a:lnTo>
                  <a:lnTo>
                    <a:pt x="91106" y="26531"/>
                  </a:lnTo>
                  <a:lnTo>
                    <a:pt x="91005" y="26666"/>
                  </a:lnTo>
                  <a:lnTo>
                    <a:pt x="91005" y="26666"/>
                  </a:lnTo>
                  <a:lnTo>
                    <a:pt x="91106" y="23501"/>
                  </a:lnTo>
                  <a:lnTo>
                    <a:pt x="91174" y="21683"/>
                  </a:lnTo>
                  <a:lnTo>
                    <a:pt x="91174" y="20774"/>
                  </a:lnTo>
                  <a:lnTo>
                    <a:pt x="91140" y="19865"/>
                  </a:lnTo>
                  <a:close/>
                  <a:moveTo>
                    <a:pt x="91039" y="19865"/>
                  </a:moveTo>
                  <a:lnTo>
                    <a:pt x="90972" y="20707"/>
                  </a:lnTo>
                  <a:lnTo>
                    <a:pt x="90938" y="21548"/>
                  </a:lnTo>
                  <a:lnTo>
                    <a:pt x="90938" y="23232"/>
                  </a:lnTo>
                  <a:lnTo>
                    <a:pt x="90770" y="26733"/>
                  </a:lnTo>
                  <a:lnTo>
                    <a:pt x="90669" y="26733"/>
                  </a:lnTo>
                  <a:lnTo>
                    <a:pt x="90568" y="26700"/>
                  </a:lnTo>
                  <a:lnTo>
                    <a:pt x="90366" y="26598"/>
                  </a:lnTo>
                  <a:lnTo>
                    <a:pt x="90231" y="26497"/>
                  </a:lnTo>
                  <a:lnTo>
                    <a:pt x="90130" y="26396"/>
                  </a:lnTo>
                  <a:lnTo>
                    <a:pt x="89928" y="26161"/>
                  </a:lnTo>
                  <a:lnTo>
                    <a:pt x="89995" y="25588"/>
                  </a:lnTo>
                  <a:lnTo>
                    <a:pt x="90063" y="25521"/>
                  </a:lnTo>
                  <a:lnTo>
                    <a:pt x="90063" y="25454"/>
                  </a:lnTo>
                  <a:lnTo>
                    <a:pt x="90029" y="25386"/>
                  </a:lnTo>
                  <a:lnTo>
                    <a:pt x="90130" y="24141"/>
                  </a:lnTo>
                  <a:lnTo>
                    <a:pt x="90231" y="22895"/>
                  </a:lnTo>
                  <a:lnTo>
                    <a:pt x="90298" y="21649"/>
                  </a:lnTo>
                  <a:lnTo>
                    <a:pt x="90298" y="21043"/>
                  </a:lnTo>
                  <a:lnTo>
                    <a:pt x="90298" y="20437"/>
                  </a:lnTo>
                  <a:lnTo>
                    <a:pt x="90568" y="20168"/>
                  </a:lnTo>
                  <a:lnTo>
                    <a:pt x="90837" y="19966"/>
                  </a:lnTo>
                  <a:lnTo>
                    <a:pt x="90938" y="19899"/>
                  </a:lnTo>
                  <a:lnTo>
                    <a:pt x="91039" y="19865"/>
                  </a:lnTo>
                  <a:close/>
                  <a:moveTo>
                    <a:pt x="92756" y="19798"/>
                  </a:moveTo>
                  <a:lnTo>
                    <a:pt x="92891" y="19831"/>
                  </a:lnTo>
                  <a:lnTo>
                    <a:pt x="93059" y="19899"/>
                  </a:lnTo>
                  <a:lnTo>
                    <a:pt x="93227" y="20000"/>
                  </a:lnTo>
                  <a:lnTo>
                    <a:pt x="93396" y="20168"/>
                  </a:lnTo>
                  <a:lnTo>
                    <a:pt x="93429" y="20404"/>
                  </a:lnTo>
                  <a:lnTo>
                    <a:pt x="93396" y="20639"/>
                  </a:lnTo>
                  <a:lnTo>
                    <a:pt x="93396" y="21144"/>
                  </a:lnTo>
                  <a:lnTo>
                    <a:pt x="93328" y="23265"/>
                  </a:lnTo>
                  <a:lnTo>
                    <a:pt x="93295" y="24343"/>
                  </a:lnTo>
                  <a:lnTo>
                    <a:pt x="93261" y="25420"/>
                  </a:lnTo>
                  <a:lnTo>
                    <a:pt x="93261" y="25959"/>
                  </a:lnTo>
                  <a:lnTo>
                    <a:pt x="93194" y="26531"/>
                  </a:lnTo>
                  <a:lnTo>
                    <a:pt x="93126" y="26767"/>
                  </a:lnTo>
                  <a:lnTo>
                    <a:pt x="93025" y="26935"/>
                  </a:lnTo>
                  <a:lnTo>
                    <a:pt x="92857" y="27036"/>
                  </a:lnTo>
                  <a:lnTo>
                    <a:pt x="92655" y="27104"/>
                  </a:lnTo>
                  <a:lnTo>
                    <a:pt x="92453" y="27104"/>
                  </a:lnTo>
                  <a:lnTo>
                    <a:pt x="92251" y="27070"/>
                  </a:lnTo>
                  <a:lnTo>
                    <a:pt x="92015" y="27036"/>
                  </a:lnTo>
                  <a:lnTo>
                    <a:pt x="91847" y="26935"/>
                  </a:lnTo>
                  <a:lnTo>
                    <a:pt x="91881" y="26902"/>
                  </a:lnTo>
                  <a:lnTo>
                    <a:pt x="91881" y="26834"/>
                  </a:lnTo>
                  <a:lnTo>
                    <a:pt x="92116" y="23366"/>
                  </a:lnTo>
                  <a:lnTo>
                    <a:pt x="92251" y="21784"/>
                  </a:lnTo>
                  <a:lnTo>
                    <a:pt x="92285" y="21010"/>
                  </a:lnTo>
                  <a:lnTo>
                    <a:pt x="92318" y="20202"/>
                  </a:lnTo>
                  <a:lnTo>
                    <a:pt x="92352" y="20168"/>
                  </a:lnTo>
                  <a:lnTo>
                    <a:pt x="92419" y="20000"/>
                  </a:lnTo>
                  <a:lnTo>
                    <a:pt x="92520" y="19899"/>
                  </a:lnTo>
                  <a:lnTo>
                    <a:pt x="92655" y="19831"/>
                  </a:lnTo>
                  <a:lnTo>
                    <a:pt x="92756" y="19798"/>
                  </a:lnTo>
                  <a:close/>
                  <a:moveTo>
                    <a:pt x="90467" y="14444"/>
                  </a:moveTo>
                  <a:lnTo>
                    <a:pt x="90265" y="14781"/>
                  </a:lnTo>
                  <a:lnTo>
                    <a:pt x="90096" y="15118"/>
                  </a:lnTo>
                  <a:lnTo>
                    <a:pt x="89962" y="15522"/>
                  </a:lnTo>
                  <a:lnTo>
                    <a:pt x="89827" y="15926"/>
                  </a:lnTo>
                  <a:lnTo>
                    <a:pt x="89659" y="16767"/>
                  </a:lnTo>
                  <a:lnTo>
                    <a:pt x="89524" y="17542"/>
                  </a:lnTo>
                  <a:lnTo>
                    <a:pt x="89423" y="18249"/>
                  </a:lnTo>
                  <a:lnTo>
                    <a:pt x="89356" y="18990"/>
                  </a:lnTo>
                  <a:lnTo>
                    <a:pt x="89322" y="19730"/>
                  </a:lnTo>
                  <a:lnTo>
                    <a:pt x="89356" y="20471"/>
                  </a:lnTo>
                  <a:lnTo>
                    <a:pt x="89288" y="20505"/>
                  </a:lnTo>
                  <a:lnTo>
                    <a:pt x="89288" y="20572"/>
                  </a:lnTo>
                  <a:lnTo>
                    <a:pt x="89288" y="20606"/>
                  </a:lnTo>
                  <a:lnTo>
                    <a:pt x="89255" y="20505"/>
                  </a:lnTo>
                  <a:lnTo>
                    <a:pt x="89086" y="20774"/>
                  </a:lnTo>
                  <a:lnTo>
                    <a:pt x="88952" y="21077"/>
                  </a:lnTo>
                  <a:lnTo>
                    <a:pt x="88884" y="21414"/>
                  </a:lnTo>
                  <a:lnTo>
                    <a:pt x="88817" y="21750"/>
                  </a:lnTo>
                  <a:lnTo>
                    <a:pt x="88783" y="22457"/>
                  </a:lnTo>
                  <a:lnTo>
                    <a:pt x="88783" y="23097"/>
                  </a:lnTo>
                  <a:lnTo>
                    <a:pt x="88750" y="23871"/>
                  </a:lnTo>
                  <a:lnTo>
                    <a:pt x="88716" y="24679"/>
                  </a:lnTo>
                  <a:lnTo>
                    <a:pt x="88750" y="25083"/>
                  </a:lnTo>
                  <a:lnTo>
                    <a:pt x="88783" y="25487"/>
                  </a:lnTo>
                  <a:lnTo>
                    <a:pt x="88851" y="25858"/>
                  </a:lnTo>
                  <a:lnTo>
                    <a:pt x="88952" y="26262"/>
                  </a:lnTo>
                  <a:lnTo>
                    <a:pt x="88985" y="26295"/>
                  </a:lnTo>
                  <a:lnTo>
                    <a:pt x="88918" y="26598"/>
                  </a:lnTo>
                  <a:lnTo>
                    <a:pt x="88851" y="26868"/>
                  </a:lnTo>
                  <a:lnTo>
                    <a:pt x="88716" y="27137"/>
                  </a:lnTo>
                  <a:lnTo>
                    <a:pt x="88548" y="27407"/>
                  </a:lnTo>
                  <a:lnTo>
                    <a:pt x="88413" y="27036"/>
                  </a:lnTo>
                  <a:lnTo>
                    <a:pt x="88278" y="26666"/>
                  </a:lnTo>
                  <a:lnTo>
                    <a:pt x="88211" y="26262"/>
                  </a:lnTo>
                  <a:lnTo>
                    <a:pt x="88177" y="25858"/>
                  </a:lnTo>
                  <a:lnTo>
                    <a:pt x="88110" y="25083"/>
                  </a:lnTo>
                  <a:lnTo>
                    <a:pt x="88076" y="24275"/>
                  </a:lnTo>
                  <a:lnTo>
                    <a:pt x="88009" y="22558"/>
                  </a:lnTo>
                  <a:lnTo>
                    <a:pt x="88009" y="21717"/>
                  </a:lnTo>
                  <a:lnTo>
                    <a:pt x="88043" y="20841"/>
                  </a:lnTo>
                  <a:lnTo>
                    <a:pt x="88110" y="20000"/>
                  </a:lnTo>
                  <a:lnTo>
                    <a:pt x="88211" y="19192"/>
                  </a:lnTo>
                  <a:lnTo>
                    <a:pt x="88346" y="18350"/>
                  </a:lnTo>
                  <a:lnTo>
                    <a:pt x="88514" y="17542"/>
                  </a:lnTo>
                  <a:lnTo>
                    <a:pt x="88750" y="16734"/>
                  </a:lnTo>
                  <a:lnTo>
                    <a:pt x="89053" y="15959"/>
                  </a:lnTo>
                  <a:lnTo>
                    <a:pt x="89389" y="15185"/>
                  </a:lnTo>
                  <a:lnTo>
                    <a:pt x="89726" y="14444"/>
                  </a:lnTo>
                  <a:close/>
                  <a:moveTo>
                    <a:pt x="99692" y="22558"/>
                  </a:moveTo>
                  <a:lnTo>
                    <a:pt x="99826" y="22626"/>
                  </a:lnTo>
                  <a:lnTo>
                    <a:pt x="99961" y="22727"/>
                  </a:lnTo>
                  <a:lnTo>
                    <a:pt x="100096" y="22861"/>
                  </a:lnTo>
                  <a:lnTo>
                    <a:pt x="100230" y="23030"/>
                  </a:lnTo>
                  <a:lnTo>
                    <a:pt x="100264" y="23198"/>
                  </a:lnTo>
                  <a:lnTo>
                    <a:pt x="100264" y="23366"/>
                  </a:lnTo>
                  <a:lnTo>
                    <a:pt x="100230" y="23737"/>
                  </a:lnTo>
                  <a:lnTo>
                    <a:pt x="100264" y="23804"/>
                  </a:lnTo>
                  <a:lnTo>
                    <a:pt x="100331" y="23838"/>
                  </a:lnTo>
                  <a:lnTo>
                    <a:pt x="99860" y="24309"/>
                  </a:lnTo>
                  <a:lnTo>
                    <a:pt x="99389" y="24780"/>
                  </a:lnTo>
                  <a:lnTo>
                    <a:pt x="98547" y="25790"/>
                  </a:lnTo>
                  <a:lnTo>
                    <a:pt x="97907" y="26464"/>
                  </a:lnTo>
                  <a:lnTo>
                    <a:pt x="97200" y="27104"/>
                  </a:lnTo>
                  <a:lnTo>
                    <a:pt x="96527" y="27710"/>
                  </a:lnTo>
                  <a:lnTo>
                    <a:pt x="95887" y="28383"/>
                  </a:lnTo>
                  <a:lnTo>
                    <a:pt x="95584" y="28383"/>
                  </a:lnTo>
                  <a:lnTo>
                    <a:pt x="95450" y="28349"/>
                  </a:lnTo>
                  <a:lnTo>
                    <a:pt x="95349" y="28282"/>
                  </a:lnTo>
                  <a:lnTo>
                    <a:pt x="95180" y="28080"/>
                  </a:lnTo>
                  <a:lnTo>
                    <a:pt x="95012" y="27878"/>
                  </a:lnTo>
                  <a:lnTo>
                    <a:pt x="94978" y="27811"/>
                  </a:lnTo>
                  <a:lnTo>
                    <a:pt x="94945" y="27710"/>
                  </a:lnTo>
                  <a:lnTo>
                    <a:pt x="94945" y="27508"/>
                  </a:lnTo>
                  <a:lnTo>
                    <a:pt x="95012" y="27339"/>
                  </a:lnTo>
                  <a:lnTo>
                    <a:pt x="95147" y="27137"/>
                  </a:lnTo>
                  <a:lnTo>
                    <a:pt x="95416" y="26801"/>
                  </a:lnTo>
                  <a:lnTo>
                    <a:pt x="95652" y="26531"/>
                  </a:lnTo>
                  <a:lnTo>
                    <a:pt x="96931" y="24949"/>
                  </a:lnTo>
                  <a:lnTo>
                    <a:pt x="97604" y="24208"/>
                  </a:lnTo>
                  <a:lnTo>
                    <a:pt x="98278" y="23467"/>
                  </a:lnTo>
                  <a:lnTo>
                    <a:pt x="98682" y="23063"/>
                  </a:lnTo>
                  <a:lnTo>
                    <a:pt x="98884" y="22861"/>
                  </a:lnTo>
                  <a:lnTo>
                    <a:pt x="99119" y="22693"/>
                  </a:lnTo>
                  <a:lnTo>
                    <a:pt x="99254" y="22626"/>
                  </a:lnTo>
                  <a:lnTo>
                    <a:pt x="99389" y="22558"/>
                  </a:lnTo>
                  <a:close/>
                  <a:moveTo>
                    <a:pt x="100870" y="23905"/>
                  </a:moveTo>
                  <a:lnTo>
                    <a:pt x="100971" y="23972"/>
                  </a:lnTo>
                  <a:lnTo>
                    <a:pt x="98648" y="26464"/>
                  </a:lnTo>
                  <a:lnTo>
                    <a:pt x="97402" y="27743"/>
                  </a:lnTo>
                  <a:lnTo>
                    <a:pt x="96796" y="28383"/>
                  </a:lnTo>
                  <a:lnTo>
                    <a:pt x="96258" y="29090"/>
                  </a:lnTo>
                  <a:lnTo>
                    <a:pt x="96123" y="28989"/>
                  </a:lnTo>
                  <a:lnTo>
                    <a:pt x="96022" y="28922"/>
                  </a:lnTo>
                  <a:lnTo>
                    <a:pt x="96022" y="28888"/>
                  </a:lnTo>
                  <a:lnTo>
                    <a:pt x="96359" y="28652"/>
                  </a:lnTo>
                  <a:lnTo>
                    <a:pt x="96695" y="28383"/>
                  </a:lnTo>
                  <a:lnTo>
                    <a:pt x="96998" y="28080"/>
                  </a:lnTo>
                  <a:lnTo>
                    <a:pt x="97301" y="27777"/>
                  </a:lnTo>
                  <a:lnTo>
                    <a:pt x="97874" y="27137"/>
                  </a:lnTo>
                  <a:lnTo>
                    <a:pt x="98446" y="26497"/>
                  </a:lnTo>
                  <a:lnTo>
                    <a:pt x="99624" y="25184"/>
                  </a:lnTo>
                  <a:lnTo>
                    <a:pt x="100230" y="24511"/>
                  </a:lnTo>
                  <a:lnTo>
                    <a:pt x="100870" y="23905"/>
                  </a:lnTo>
                  <a:close/>
                  <a:moveTo>
                    <a:pt x="101308" y="24511"/>
                  </a:moveTo>
                  <a:lnTo>
                    <a:pt x="101409" y="24780"/>
                  </a:lnTo>
                  <a:lnTo>
                    <a:pt x="101510" y="25016"/>
                  </a:lnTo>
                  <a:lnTo>
                    <a:pt x="101543" y="25252"/>
                  </a:lnTo>
                  <a:lnTo>
                    <a:pt x="101038" y="25790"/>
                  </a:lnTo>
                  <a:lnTo>
                    <a:pt x="100466" y="26295"/>
                  </a:lnTo>
                  <a:lnTo>
                    <a:pt x="99321" y="27339"/>
                  </a:lnTo>
                  <a:lnTo>
                    <a:pt x="98783" y="27878"/>
                  </a:lnTo>
                  <a:lnTo>
                    <a:pt x="98244" y="28417"/>
                  </a:lnTo>
                  <a:lnTo>
                    <a:pt x="97806" y="29023"/>
                  </a:lnTo>
                  <a:lnTo>
                    <a:pt x="97604" y="29326"/>
                  </a:lnTo>
                  <a:lnTo>
                    <a:pt x="97402" y="29629"/>
                  </a:lnTo>
                  <a:lnTo>
                    <a:pt x="96965" y="29561"/>
                  </a:lnTo>
                  <a:lnTo>
                    <a:pt x="96763" y="29494"/>
                  </a:lnTo>
                  <a:lnTo>
                    <a:pt x="96594" y="29393"/>
                  </a:lnTo>
                  <a:lnTo>
                    <a:pt x="96931" y="29090"/>
                  </a:lnTo>
                  <a:lnTo>
                    <a:pt x="97234" y="28787"/>
                  </a:lnTo>
                  <a:lnTo>
                    <a:pt x="97840" y="28147"/>
                  </a:lnTo>
                  <a:lnTo>
                    <a:pt x="98412" y="27508"/>
                  </a:lnTo>
                  <a:lnTo>
                    <a:pt x="98985" y="26868"/>
                  </a:lnTo>
                  <a:lnTo>
                    <a:pt x="100129" y="25689"/>
                  </a:lnTo>
                  <a:lnTo>
                    <a:pt x="101308" y="24511"/>
                  </a:lnTo>
                  <a:close/>
                  <a:moveTo>
                    <a:pt x="101274" y="25858"/>
                  </a:moveTo>
                  <a:lnTo>
                    <a:pt x="101308" y="25891"/>
                  </a:lnTo>
                  <a:lnTo>
                    <a:pt x="101442" y="26026"/>
                  </a:lnTo>
                  <a:lnTo>
                    <a:pt x="101611" y="26093"/>
                  </a:lnTo>
                  <a:lnTo>
                    <a:pt x="101813" y="26127"/>
                  </a:lnTo>
                  <a:lnTo>
                    <a:pt x="101981" y="26093"/>
                  </a:lnTo>
                  <a:lnTo>
                    <a:pt x="101678" y="26666"/>
                  </a:lnTo>
                  <a:lnTo>
                    <a:pt x="101308" y="27205"/>
                  </a:lnTo>
                  <a:lnTo>
                    <a:pt x="100870" y="27710"/>
                  </a:lnTo>
                  <a:lnTo>
                    <a:pt x="100432" y="28181"/>
                  </a:lnTo>
                  <a:lnTo>
                    <a:pt x="99456" y="29191"/>
                  </a:lnTo>
                  <a:lnTo>
                    <a:pt x="98783" y="29797"/>
                  </a:lnTo>
                  <a:lnTo>
                    <a:pt x="98547" y="29999"/>
                  </a:lnTo>
                  <a:lnTo>
                    <a:pt x="98345" y="30100"/>
                  </a:lnTo>
                  <a:lnTo>
                    <a:pt x="98345" y="29864"/>
                  </a:lnTo>
                  <a:lnTo>
                    <a:pt x="98379" y="29831"/>
                  </a:lnTo>
                  <a:lnTo>
                    <a:pt x="98379" y="29763"/>
                  </a:lnTo>
                  <a:lnTo>
                    <a:pt x="98345" y="29696"/>
                  </a:lnTo>
                  <a:lnTo>
                    <a:pt x="98244" y="29460"/>
                  </a:lnTo>
                  <a:lnTo>
                    <a:pt x="98210" y="29393"/>
                  </a:lnTo>
                  <a:lnTo>
                    <a:pt x="98109" y="29292"/>
                  </a:lnTo>
                  <a:lnTo>
                    <a:pt x="98042" y="29225"/>
                  </a:lnTo>
                  <a:lnTo>
                    <a:pt x="97941" y="29191"/>
                  </a:lnTo>
                  <a:lnTo>
                    <a:pt x="98682" y="28383"/>
                  </a:lnTo>
                  <a:lnTo>
                    <a:pt x="99456" y="27575"/>
                  </a:lnTo>
                  <a:lnTo>
                    <a:pt x="100365" y="26733"/>
                  </a:lnTo>
                  <a:lnTo>
                    <a:pt x="100836" y="26295"/>
                  </a:lnTo>
                  <a:lnTo>
                    <a:pt x="101274" y="25858"/>
                  </a:lnTo>
                  <a:close/>
                  <a:moveTo>
                    <a:pt x="106930" y="17171"/>
                  </a:moveTo>
                  <a:lnTo>
                    <a:pt x="106930" y="18114"/>
                  </a:lnTo>
                  <a:lnTo>
                    <a:pt x="106897" y="19023"/>
                  </a:lnTo>
                  <a:lnTo>
                    <a:pt x="106863" y="19495"/>
                  </a:lnTo>
                  <a:lnTo>
                    <a:pt x="106829" y="19932"/>
                  </a:lnTo>
                  <a:lnTo>
                    <a:pt x="106728" y="20404"/>
                  </a:lnTo>
                  <a:lnTo>
                    <a:pt x="106627" y="20841"/>
                  </a:lnTo>
                  <a:lnTo>
                    <a:pt x="106425" y="21380"/>
                  </a:lnTo>
                  <a:lnTo>
                    <a:pt x="106190" y="21919"/>
                  </a:lnTo>
                  <a:lnTo>
                    <a:pt x="105954" y="22457"/>
                  </a:lnTo>
                  <a:lnTo>
                    <a:pt x="105685" y="22996"/>
                  </a:lnTo>
                  <a:lnTo>
                    <a:pt x="105382" y="23535"/>
                  </a:lnTo>
                  <a:lnTo>
                    <a:pt x="105079" y="24040"/>
                  </a:lnTo>
                  <a:lnTo>
                    <a:pt x="104405" y="25016"/>
                  </a:lnTo>
                  <a:lnTo>
                    <a:pt x="104069" y="25487"/>
                  </a:lnTo>
                  <a:lnTo>
                    <a:pt x="103698" y="25925"/>
                  </a:lnTo>
                  <a:lnTo>
                    <a:pt x="102890" y="26801"/>
                  </a:lnTo>
                  <a:lnTo>
                    <a:pt x="102015" y="27642"/>
                  </a:lnTo>
                  <a:lnTo>
                    <a:pt x="101173" y="28450"/>
                  </a:lnTo>
                  <a:lnTo>
                    <a:pt x="100298" y="29225"/>
                  </a:lnTo>
                  <a:lnTo>
                    <a:pt x="99422" y="29965"/>
                  </a:lnTo>
                  <a:lnTo>
                    <a:pt x="98513" y="30672"/>
                  </a:lnTo>
                  <a:lnTo>
                    <a:pt x="97571" y="31346"/>
                  </a:lnTo>
                  <a:lnTo>
                    <a:pt x="97571" y="31177"/>
                  </a:lnTo>
                  <a:lnTo>
                    <a:pt x="97604" y="31043"/>
                  </a:lnTo>
                  <a:lnTo>
                    <a:pt x="97705" y="30740"/>
                  </a:lnTo>
                  <a:lnTo>
                    <a:pt x="97874" y="30403"/>
                  </a:lnTo>
                  <a:lnTo>
                    <a:pt x="98109" y="30134"/>
                  </a:lnTo>
                  <a:lnTo>
                    <a:pt x="98109" y="30201"/>
                  </a:lnTo>
                  <a:lnTo>
                    <a:pt x="98109" y="30268"/>
                  </a:lnTo>
                  <a:lnTo>
                    <a:pt x="98143" y="30302"/>
                  </a:lnTo>
                  <a:lnTo>
                    <a:pt x="98210" y="30336"/>
                  </a:lnTo>
                  <a:lnTo>
                    <a:pt x="98311" y="30302"/>
                  </a:lnTo>
                  <a:lnTo>
                    <a:pt x="98345" y="30235"/>
                  </a:lnTo>
                  <a:lnTo>
                    <a:pt x="98480" y="30235"/>
                  </a:lnTo>
                  <a:lnTo>
                    <a:pt x="98581" y="30167"/>
                  </a:lnTo>
                  <a:lnTo>
                    <a:pt x="98783" y="29999"/>
                  </a:lnTo>
                  <a:lnTo>
                    <a:pt x="100230" y="28619"/>
                  </a:lnTo>
                  <a:lnTo>
                    <a:pt x="100803" y="28080"/>
                  </a:lnTo>
                  <a:lnTo>
                    <a:pt x="101341" y="27474"/>
                  </a:lnTo>
                  <a:lnTo>
                    <a:pt x="101577" y="27171"/>
                  </a:lnTo>
                  <a:lnTo>
                    <a:pt x="101813" y="26834"/>
                  </a:lnTo>
                  <a:lnTo>
                    <a:pt x="102015" y="26497"/>
                  </a:lnTo>
                  <a:lnTo>
                    <a:pt x="102183" y="26127"/>
                  </a:lnTo>
                  <a:lnTo>
                    <a:pt x="102217" y="26060"/>
                  </a:lnTo>
                  <a:lnTo>
                    <a:pt x="102183" y="25992"/>
                  </a:lnTo>
                  <a:lnTo>
                    <a:pt x="102419" y="25858"/>
                  </a:lnTo>
                  <a:lnTo>
                    <a:pt x="102654" y="25656"/>
                  </a:lnTo>
                  <a:lnTo>
                    <a:pt x="102857" y="25454"/>
                  </a:lnTo>
                  <a:lnTo>
                    <a:pt x="103092" y="25218"/>
                  </a:lnTo>
                  <a:lnTo>
                    <a:pt x="103732" y="24410"/>
                  </a:lnTo>
                  <a:lnTo>
                    <a:pt x="104405" y="23669"/>
                  </a:lnTo>
                  <a:lnTo>
                    <a:pt x="104742" y="23265"/>
                  </a:lnTo>
                  <a:lnTo>
                    <a:pt x="105079" y="22895"/>
                  </a:lnTo>
                  <a:lnTo>
                    <a:pt x="105348" y="22491"/>
                  </a:lnTo>
                  <a:lnTo>
                    <a:pt x="105617" y="22053"/>
                  </a:lnTo>
                  <a:lnTo>
                    <a:pt x="105819" y="21616"/>
                  </a:lnTo>
                  <a:lnTo>
                    <a:pt x="105988" y="21144"/>
                  </a:lnTo>
                  <a:lnTo>
                    <a:pt x="106055" y="21144"/>
                  </a:lnTo>
                  <a:lnTo>
                    <a:pt x="106156" y="21111"/>
                  </a:lnTo>
                  <a:lnTo>
                    <a:pt x="106190" y="21111"/>
                  </a:lnTo>
                  <a:lnTo>
                    <a:pt x="106190" y="21144"/>
                  </a:lnTo>
                  <a:lnTo>
                    <a:pt x="106223" y="21111"/>
                  </a:lnTo>
                  <a:lnTo>
                    <a:pt x="106358" y="20976"/>
                  </a:lnTo>
                  <a:lnTo>
                    <a:pt x="106425" y="20774"/>
                  </a:lnTo>
                  <a:lnTo>
                    <a:pt x="106493" y="20370"/>
                  </a:lnTo>
                  <a:lnTo>
                    <a:pt x="106560" y="20033"/>
                  </a:lnTo>
                  <a:lnTo>
                    <a:pt x="106526" y="19697"/>
                  </a:lnTo>
                  <a:lnTo>
                    <a:pt x="106560" y="19663"/>
                  </a:lnTo>
                  <a:lnTo>
                    <a:pt x="106526" y="19596"/>
                  </a:lnTo>
                  <a:lnTo>
                    <a:pt x="106560" y="18990"/>
                  </a:lnTo>
                  <a:lnTo>
                    <a:pt x="106594" y="18417"/>
                  </a:lnTo>
                  <a:lnTo>
                    <a:pt x="106627" y="17845"/>
                  </a:lnTo>
                  <a:lnTo>
                    <a:pt x="106627" y="17508"/>
                  </a:lnTo>
                  <a:lnTo>
                    <a:pt x="106560" y="17239"/>
                  </a:lnTo>
                  <a:lnTo>
                    <a:pt x="106930" y="17171"/>
                  </a:lnTo>
                  <a:close/>
                  <a:moveTo>
                    <a:pt x="1" y="1"/>
                  </a:moveTo>
                  <a:lnTo>
                    <a:pt x="607" y="1011"/>
                  </a:lnTo>
                  <a:lnTo>
                    <a:pt x="1246" y="2021"/>
                  </a:lnTo>
                  <a:lnTo>
                    <a:pt x="2559" y="3974"/>
                  </a:lnTo>
                  <a:lnTo>
                    <a:pt x="4175" y="6263"/>
                  </a:lnTo>
                  <a:lnTo>
                    <a:pt x="5792" y="8519"/>
                  </a:lnTo>
                  <a:lnTo>
                    <a:pt x="7408" y="10640"/>
                  </a:lnTo>
                  <a:lnTo>
                    <a:pt x="9091" y="12727"/>
                  </a:lnTo>
                  <a:lnTo>
                    <a:pt x="9394" y="13098"/>
                  </a:lnTo>
                  <a:lnTo>
                    <a:pt x="9764" y="13468"/>
                  </a:lnTo>
                  <a:lnTo>
                    <a:pt x="10101" y="13805"/>
                  </a:lnTo>
                  <a:lnTo>
                    <a:pt x="10505" y="14074"/>
                  </a:lnTo>
                  <a:lnTo>
                    <a:pt x="10943" y="14343"/>
                  </a:lnTo>
                  <a:lnTo>
                    <a:pt x="11380" y="14512"/>
                  </a:lnTo>
                  <a:lnTo>
                    <a:pt x="11616" y="14579"/>
                  </a:lnTo>
                  <a:lnTo>
                    <a:pt x="11852" y="14646"/>
                  </a:lnTo>
                  <a:lnTo>
                    <a:pt x="12357" y="14646"/>
                  </a:lnTo>
                  <a:lnTo>
                    <a:pt x="12357" y="14747"/>
                  </a:lnTo>
                  <a:lnTo>
                    <a:pt x="12390" y="14781"/>
                  </a:lnTo>
                  <a:lnTo>
                    <a:pt x="12424" y="14781"/>
                  </a:lnTo>
                  <a:lnTo>
                    <a:pt x="19090" y="14714"/>
                  </a:lnTo>
                  <a:lnTo>
                    <a:pt x="25723" y="14613"/>
                  </a:lnTo>
                  <a:lnTo>
                    <a:pt x="32389" y="14478"/>
                  </a:lnTo>
                  <a:lnTo>
                    <a:pt x="39056" y="14377"/>
                  </a:lnTo>
                  <a:lnTo>
                    <a:pt x="41008" y="14343"/>
                  </a:lnTo>
                  <a:lnTo>
                    <a:pt x="40806" y="14882"/>
                  </a:lnTo>
                  <a:lnTo>
                    <a:pt x="40672" y="15454"/>
                  </a:lnTo>
                  <a:lnTo>
                    <a:pt x="40537" y="16027"/>
                  </a:lnTo>
                  <a:lnTo>
                    <a:pt x="40470" y="16599"/>
                  </a:lnTo>
                  <a:lnTo>
                    <a:pt x="40436" y="17171"/>
                  </a:lnTo>
                  <a:lnTo>
                    <a:pt x="40436" y="17744"/>
                  </a:lnTo>
                  <a:lnTo>
                    <a:pt x="40470" y="18350"/>
                  </a:lnTo>
                  <a:lnTo>
                    <a:pt x="40503" y="18922"/>
                  </a:lnTo>
                  <a:lnTo>
                    <a:pt x="40571" y="19360"/>
                  </a:lnTo>
                  <a:lnTo>
                    <a:pt x="40672" y="19831"/>
                  </a:lnTo>
                  <a:lnTo>
                    <a:pt x="40806" y="20303"/>
                  </a:lnTo>
                  <a:lnTo>
                    <a:pt x="40975" y="20740"/>
                  </a:lnTo>
                  <a:lnTo>
                    <a:pt x="41177" y="21178"/>
                  </a:lnTo>
                  <a:lnTo>
                    <a:pt x="41446" y="21548"/>
                  </a:lnTo>
                  <a:lnTo>
                    <a:pt x="41614" y="21717"/>
                  </a:lnTo>
                  <a:lnTo>
                    <a:pt x="41783" y="21851"/>
                  </a:lnTo>
                  <a:lnTo>
                    <a:pt x="41985" y="21986"/>
                  </a:lnTo>
                  <a:lnTo>
                    <a:pt x="42187" y="22121"/>
                  </a:lnTo>
                  <a:lnTo>
                    <a:pt x="42389" y="22188"/>
                  </a:lnTo>
                  <a:lnTo>
                    <a:pt x="42624" y="22255"/>
                  </a:lnTo>
                  <a:lnTo>
                    <a:pt x="42860" y="22289"/>
                  </a:lnTo>
                  <a:lnTo>
                    <a:pt x="43567" y="22289"/>
                  </a:lnTo>
                  <a:lnTo>
                    <a:pt x="44038" y="22255"/>
                  </a:lnTo>
                  <a:lnTo>
                    <a:pt x="46968" y="22222"/>
                  </a:lnTo>
                  <a:lnTo>
                    <a:pt x="52792" y="22087"/>
                  </a:lnTo>
                  <a:lnTo>
                    <a:pt x="58347" y="21986"/>
                  </a:lnTo>
                  <a:lnTo>
                    <a:pt x="59526" y="21986"/>
                  </a:lnTo>
                  <a:lnTo>
                    <a:pt x="60738" y="21952"/>
                  </a:lnTo>
                  <a:lnTo>
                    <a:pt x="61310" y="21919"/>
                  </a:lnTo>
                  <a:lnTo>
                    <a:pt x="61916" y="21818"/>
                  </a:lnTo>
                  <a:lnTo>
                    <a:pt x="62489" y="21683"/>
                  </a:lnTo>
                  <a:lnTo>
                    <a:pt x="63061" y="21515"/>
                  </a:lnTo>
                  <a:lnTo>
                    <a:pt x="63499" y="21313"/>
                  </a:lnTo>
                  <a:lnTo>
                    <a:pt x="63903" y="21043"/>
                  </a:lnTo>
                  <a:lnTo>
                    <a:pt x="64239" y="20740"/>
                  </a:lnTo>
                  <a:lnTo>
                    <a:pt x="64542" y="20370"/>
                  </a:lnTo>
                  <a:lnTo>
                    <a:pt x="64778" y="19966"/>
                  </a:lnTo>
                  <a:lnTo>
                    <a:pt x="64980" y="19562"/>
                  </a:lnTo>
                  <a:lnTo>
                    <a:pt x="65115" y="19091"/>
                  </a:lnTo>
                  <a:lnTo>
                    <a:pt x="65216" y="18619"/>
                  </a:lnTo>
                  <a:lnTo>
                    <a:pt x="65283" y="18047"/>
                  </a:lnTo>
                  <a:lnTo>
                    <a:pt x="65283" y="17474"/>
                  </a:lnTo>
                  <a:lnTo>
                    <a:pt x="65182" y="16936"/>
                  </a:lnTo>
                  <a:lnTo>
                    <a:pt x="65081" y="16363"/>
                  </a:lnTo>
                  <a:lnTo>
                    <a:pt x="64913" y="15825"/>
                  </a:lnTo>
                  <a:lnTo>
                    <a:pt x="64711" y="15286"/>
                  </a:lnTo>
                  <a:lnTo>
                    <a:pt x="64239" y="14242"/>
                  </a:lnTo>
                  <a:lnTo>
                    <a:pt x="71848" y="14242"/>
                  </a:lnTo>
                  <a:lnTo>
                    <a:pt x="77774" y="14276"/>
                  </a:lnTo>
                  <a:lnTo>
                    <a:pt x="89625" y="14444"/>
                  </a:lnTo>
                  <a:lnTo>
                    <a:pt x="89389" y="14747"/>
                  </a:lnTo>
                  <a:lnTo>
                    <a:pt x="89187" y="15118"/>
                  </a:lnTo>
                  <a:lnTo>
                    <a:pt x="88985" y="15454"/>
                  </a:lnTo>
                  <a:lnTo>
                    <a:pt x="88817" y="15825"/>
                  </a:lnTo>
                  <a:lnTo>
                    <a:pt x="88514" y="16599"/>
                  </a:lnTo>
                  <a:lnTo>
                    <a:pt x="88278" y="17373"/>
                  </a:lnTo>
                  <a:lnTo>
                    <a:pt x="88110" y="18181"/>
                  </a:lnTo>
                  <a:lnTo>
                    <a:pt x="87975" y="18990"/>
                  </a:lnTo>
                  <a:lnTo>
                    <a:pt x="87874" y="19798"/>
                  </a:lnTo>
                  <a:lnTo>
                    <a:pt x="87773" y="20572"/>
                  </a:lnTo>
                  <a:lnTo>
                    <a:pt x="87740" y="21582"/>
                  </a:lnTo>
                  <a:lnTo>
                    <a:pt x="87740" y="22558"/>
                  </a:lnTo>
                  <a:lnTo>
                    <a:pt x="87773" y="23568"/>
                  </a:lnTo>
                  <a:lnTo>
                    <a:pt x="87841" y="24545"/>
                  </a:lnTo>
                  <a:lnTo>
                    <a:pt x="87874" y="25353"/>
                  </a:lnTo>
                  <a:lnTo>
                    <a:pt x="87942" y="26161"/>
                  </a:lnTo>
                  <a:lnTo>
                    <a:pt x="88043" y="26565"/>
                  </a:lnTo>
                  <a:lnTo>
                    <a:pt x="88110" y="26935"/>
                  </a:lnTo>
                  <a:lnTo>
                    <a:pt x="88245" y="27339"/>
                  </a:lnTo>
                  <a:lnTo>
                    <a:pt x="88413" y="27676"/>
                  </a:lnTo>
                  <a:lnTo>
                    <a:pt x="88480" y="27710"/>
                  </a:lnTo>
                  <a:lnTo>
                    <a:pt x="88514" y="27743"/>
                  </a:lnTo>
                  <a:lnTo>
                    <a:pt x="88581" y="27743"/>
                  </a:lnTo>
                  <a:lnTo>
                    <a:pt x="88615" y="27710"/>
                  </a:lnTo>
                  <a:lnTo>
                    <a:pt x="88851" y="27407"/>
                  </a:lnTo>
                  <a:lnTo>
                    <a:pt x="89053" y="27036"/>
                  </a:lnTo>
                  <a:lnTo>
                    <a:pt x="89154" y="26700"/>
                  </a:lnTo>
                  <a:lnTo>
                    <a:pt x="89187" y="26497"/>
                  </a:lnTo>
                  <a:lnTo>
                    <a:pt x="89221" y="26295"/>
                  </a:lnTo>
                  <a:lnTo>
                    <a:pt x="89255" y="26295"/>
                  </a:lnTo>
                  <a:lnTo>
                    <a:pt x="89255" y="26262"/>
                  </a:lnTo>
                  <a:lnTo>
                    <a:pt x="89288" y="26228"/>
                  </a:lnTo>
                  <a:lnTo>
                    <a:pt x="89255" y="26194"/>
                  </a:lnTo>
                  <a:lnTo>
                    <a:pt x="89288" y="26093"/>
                  </a:lnTo>
                  <a:lnTo>
                    <a:pt x="89356" y="25992"/>
                  </a:lnTo>
                  <a:lnTo>
                    <a:pt x="89457" y="25858"/>
                  </a:lnTo>
                  <a:lnTo>
                    <a:pt x="89591" y="25757"/>
                  </a:lnTo>
                  <a:lnTo>
                    <a:pt x="89726" y="25723"/>
                  </a:lnTo>
                  <a:lnTo>
                    <a:pt x="89692" y="26228"/>
                  </a:lnTo>
                  <a:lnTo>
                    <a:pt x="89692" y="26295"/>
                  </a:lnTo>
                  <a:lnTo>
                    <a:pt x="89726" y="26329"/>
                  </a:lnTo>
                  <a:lnTo>
                    <a:pt x="89827" y="26329"/>
                  </a:lnTo>
                  <a:lnTo>
                    <a:pt x="89995" y="26565"/>
                  </a:lnTo>
                  <a:lnTo>
                    <a:pt x="90197" y="26733"/>
                  </a:lnTo>
                  <a:lnTo>
                    <a:pt x="90433" y="26868"/>
                  </a:lnTo>
                  <a:lnTo>
                    <a:pt x="90669" y="26969"/>
                  </a:lnTo>
                  <a:lnTo>
                    <a:pt x="90770" y="26969"/>
                  </a:lnTo>
                  <a:lnTo>
                    <a:pt x="90770" y="27171"/>
                  </a:lnTo>
                  <a:lnTo>
                    <a:pt x="90770" y="27205"/>
                  </a:lnTo>
                  <a:lnTo>
                    <a:pt x="90803" y="27238"/>
                  </a:lnTo>
                  <a:lnTo>
                    <a:pt x="90871" y="27272"/>
                  </a:lnTo>
                  <a:lnTo>
                    <a:pt x="90972" y="27238"/>
                  </a:lnTo>
                  <a:lnTo>
                    <a:pt x="91005" y="27205"/>
                  </a:lnTo>
                  <a:lnTo>
                    <a:pt x="91005" y="27171"/>
                  </a:lnTo>
                  <a:lnTo>
                    <a:pt x="91005" y="26935"/>
                  </a:lnTo>
                  <a:lnTo>
                    <a:pt x="91140" y="26868"/>
                  </a:lnTo>
                  <a:lnTo>
                    <a:pt x="91241" y="26767"/>
                  </a:lnTo>
                  <a:lnTo>
                    <a:pt x="91241" y="26834"/>
                  </a:lnTo>
                  <a:lnTo>
                    <a:pt x="91308" y="26868"/>
                  </a:lnTo>
                  <a:lnTo>
                    <a:pt x="91679" y="26868"/>
                  </a:lnTo>
                  <a:lnTo>
                    <a:pt x="91679" y="26902"/>
                  </a:lnTo>
                  <a:lnTo>
                    <a:pt x="91712" y="26935"/>
                  </a:lnTo>
                  <a:lnTo>
                    <a:pt x="91746" y="26935"/>
                  </a:lnTo>
                  <a:lnTo>
                    <a:pt x="91914" y="27104"/>
                  </a:lnTo>
                  <a:lnTo>
                    <a:pt x="92116" y="27238"/>
                  </a:lnTo>
                  <a:lnTo>
                    <a:pt x="92285" y="27306"/>
                  </a:lnTo>
                  <a:lnTo>
                    <a:pt x="92487" y="27339"/>
                  </a:lnTo>
                  <a:lnTo>
                    <a:pt x="92689" y="27339"/>
                  </a:lnTo>
                  <a:lnTo>
                    <a:pt x="92891" y="27238"/>
                  </a:lnTo>
                  <a:lnTo>
                    <a:pt x="93059" y="27104"/>
                  </a:lnTo>
                  <a:lnTo>
                    <a:pt x="93194" y="26935"/>
                  </a:lnTo>
                  <a:lnTo>
                    <a:pt x="93295" y="26801"/>
                  </a:lnTo>
                  <a:lnTo>
                    <a:pt x="93328" y="26632"/>
                  </a:lnTo>
                  <a:lnTo>
                    <a:pt x="93396" y="26329"/>
                  </a:lnTo>
                  <a:lnTo>
                    <a:pt x="93429" y="25992"/>
                  </a:lnTo>
                  <a:lnTo>
                    <a:pt x="93429" y="25656"/>
                  </a:lnTo>
                  <a:lnTo>
                    <a:pt x="93530" y="23265"/>
                  </a:lnTo>
                  <a:lnTo>
                    <a:pt x="93598" y="21144"/>
                  </a:lnTo>
                  <a:lnTo>
                    <a:pt x="93631" y="20740"/>
                  </a:lnTo>
                  <a:lnTo>
                    <a:pt x="93631" y="20336"/>
                  </a:lnTo>
                  <a:lnTo>
                    <a:pt x="93631" y="20134"/>
                  </a:lnTo>
                  <a:lnTo>
                    <a:pt x="93598" y="19966"/>
                  </a:lnTo>
                  <a:lnTo>
                    <a:pt x="93530" y="19764"/>
                  </a:lnTo>
                  <a:lnTo>
                    <a:pt x="93463" y="19596"/>
                  </a:lnTo>
                  <a:lnTo>
                    <a:pt x="93328" y="19461"/>
                  </a:lnTo>
                  <a:lnTo>
                    <a:pt x="93160" y="19394"/>
                  </a:lnTo>
                  <a:lnTo>
                    <a:pt x="93025" y="19360"/>
                  </a:lnTo>
                  <a:lnTo>
                    <a:pt x="92857" y="19394"/>
                  </a:lnTo>
                  <a:lnTo>
                    <a:pt x="92722" y="19495"/>
                  </a:lnTo>
                  <a:lnTo>
                    <a:pt x="92554" y="19596"/>
                  </a:lnTo>
                  <a:lnTo>
                    <a:pt x="92285" y="19831"/>
                  </a:lnTo>
                  <a:lnTo>
                    <a:pt x="92251" y="19798"/>
                  </a:lnTo>
                  <a:lnTo>
                    <a:pt x="92217" y="19798"/>
                  </a:lnTo>
                  <a:lnTo>
                    <a:pt x="92184" y="19831"/>
                  </a:lnTo>
                  <a:lnTo>
                    <a:pt x="92150" y="19865"/>
                  </a:lnTo>
                  <a:lnTo>
                    <a:pt x="92150" y="19932"/>
                  </a:lnTo>
                  <a:lnTo>
                    <a:pt x="91914" y="19966"/>
                  </a:lnTo>
                  <a:lnTo>
                    <a:pt x="91679" y="19966"/>
                  </a:lnTo>
                  <a:lnTo>
                    <a:pt x="91645" y="19932"/>
                  </a:lnTo>
                  <a:lnTo>
                    <a:pt x="91578" y="19932"/>
                  </a:lnTo>
                  <a:lnTo>
                    <a:pt x="91544" y="19966"/>
                  </a:lnTo>
                  <a:lnTo>
                    <a:pt x="91510" y="19899"/>
                  </a:lnTo>
                  <a:lnTo>
                    <a:pt x="91342" y="19764"/>
                  </a:lnTo>
                  <a:lnTo>
                    <a:pt x="91241" y="19663"/>
                  </a:lnTo>
                  <a:lnTo>
                    <a:pt x="91140" y="19663"/>
                  </a:lnTo>
                  <a:lnTo>
                    <a:pt x="90904" y="19730"/>
                  </a:lnTo>
                  <a:lnTo>
                    <a:pt x="90669" y="19865"/>
                  </a:lnTo>
                  <a:lnTo>
                    <a:pt x="90433" y="20033"/>
                  </a:lnTo>
                  <a:lnTo>
                    <a:pt x="90265" y="20235"/>
                  </a:lnTo>
                  <a:lnTo>
                    <a:pt x="90231" y="20202"/>
                  </a:lnTo>
                  <a:lnTo>
                    <a:pt x="90164" y="20202"/>
                  </a:lnTo>
                  <a:lnTo>
                    <a:pt x="90130" y="20235"/>
                  </a:lnTo>
                  <a:lnTo>
                    <a:pt x="90063" y="20808"/>
                  </a:lnTo>
                  <a:lnTo>
                    <a:pt x="89659" y="20808"/>
                  </a:lnTo>
                  <a:lnTo>
                    <a:pt x="89591" y="20740"/>
                  </a:lnTo>
                  <a:lnTo>
                    <a:pt x="89625" y="19899"/>
                  </a:lnTo>
                  <a:lnTo>
                    <a:pt x="89659" y="19057"/>
                  </a:lnTo>
                  <a:lnTo>
                    <a:pt x="89692" y="18215"/>
                  </a:lnTo>
                  <a:lnTo>
                    <a:pt x="89827" y="17340"/>
                  </a:lnTo>
                  <a:lnTo>
                    <a:pt x="89962" y="16633"/>
                  </a:lnTo>
                  <a:lnTo>
                    <a:pt x="90130" y="15892"/>
                  </a:lnTo>
                  <a:lnTo>
                    <a:pt x="90366" y="15185"/>
                  </a:lnTo>
                  <a:lnTo>
                    <a:pt x="90467" y="14815"/>
                  </a:lnTo>
                  <a:lnTo>
                    <a:pt x="90500" y="14478"/>
                  </a:lnTo>
                  <a:lnTo>
                    <a:pt x="90500" y="14444"/>
                  </a:lnTo>
                  <a:lnTo>
                    <a:pt x="92756" y="14478"/>
                  </a:lnTo>
                  <a:lnTo>
                    <a:pt x="92992" y="14545"/>
                  </a:lnTo>
                  <a:lnTo>
                    <a:pt x="93497" y="14545"/>
                  </a:lnTo>
                  <a:lnTo>
                    <a:pt x="93732" y="14512"/>
                  </a:lnTo>
                  <a:lnTo>
                    <a:pt x="93901" y="14512"/>
                  </a:lnTo>
                  <a:lnTo>
                    <a:pt x="93968" y="14478"/>
                  </a:lnTo>
                  <a:lnTo>
                    <a:pt x="94002" y="14411"/>
                  </a:lnTo>
                  <a:lnTo>
                    <a:pt x="94271" y="14276"/>
                  </a:lnTo>
                  <a:lnTo>
                    <a:pt x="94507" y="14141"/>
                  </a:lnTo>
                  <a:lnTo>
                    <a:pt x="94743" y="13973"/>
                  </a:lnTo>
                  <a:lnTo>
                    <a:pt x="94978" y="13771"/>
                  </a:lnTo>
                  <a:lnTo>
                    <a:pt x="95382" y="13367"/>
                  </a:lnTo>
                  <a:lnTo>
                    <a:pt x="95753" y="12929"/>
                  </a:lnTo>
                  <a:lnTo>
                    <a:pt x="96325" y="12155"/>
                  </a:lnTo>
                  <a:lnTo>
                    <a:pt x="96392" y="12155"/>
                  </a:lnTo>
                  <a:lnTo>
                    <a:pt x="96426" y="12121"/>
                  </a:lnTo>
                  <a:lnTo>
                    <a:pt x="96426" y="12054"/>
                  </a:lnTo>
                  <a:lnTo>
                    <a:pt x="97907" y="10135"/>
                  </a:lnTo>
                  <a:lnTo>
                    <a:pt x="98446" y="10303"/>
                  </a:lnTo>
                  <a:lnTo>
                    <a:pt x="98985" y="10404"/>
                  </a:lnTo>
                  <a:lnTo>
                    <a:pt x="99557" y="10505"/>
                  </a:lnTo>
                  <a:lnTo>
                    <a:pt x="100096" y="10640"/>
                  </a:lnTo>
                  <a:lnTo>
                    <a:pt x="100769" y="10876"/>
                  </a:lnTo>
                  <a:lnTo>
                    <a:pt x="101442" y="11179"/>
                  </a:lnTo>
                  <a:lnTo>
                    <a:pt x="102082" y="11549"/>
                  </a:lnTo>
                  <a:lnTo>
                    <a:pt x="102722" y="11953"/>
                  </a:lnTo>
                  <a:lnTo>
                    <a:pt x="103294" y="12391"/>
                  </a:lnTo>
                  <a:lnTo>
                    <a:pt x="103867" y="12862"/>
                  </a:lnTo>
                  <a:lnTo>
                    <a:pt x="104405" y="13367"/>
                  </a:lnTo>
                  <a:lnTo>
                    <a:pt x="104910" y="13906"/>
                  </a:lnTo>
                  <a:lnTo>
                    <a:pt x="105382" y="14512"/>
                  </a:lnTo>
                  <a:lnTo>
                    <a:pt x="105584" y="14815"/>
                  </a:lnTo>
                  <a:lnTo>
                    <a:pt x="105752" y="15118"/>
                  </a:lnTo>
                  <a:lnTo>
                    <a:pt x="105920" y="15454"/>
                  </a:lnTo>
                  <a:lnTo>
                    <a:pt x="106055" y="15791"/>
                  </a:lnTo>
                  <a:lnTo>
                    <a:pt x="106156" y="16128"/>
                  </a:lnTo>
                  <a:lnTo>
                    <a:pt x="106223" y="16498"/>
                  </a:lnTo>
                  <a:lnTo>
                    <a:pt x="106257" y="16565"/>
                  </a:lnTo>
                  <a:lnTo>
                    <a:pt x="106291" y="16599"/>
                  </a:lnTo>
                  <a:lnTo>
                    <a:pt x="106291" y="16902"/>
                  </a:lnTo>
                  <a:lnTo>
                    <a:pt x="106324" y="17171"/>
                  </a:lnTo>
                  <a:lnTo>
                    <a:pt x="106358" y="17239"/>
                  </a:lnTo>
                  <a:lnTo>
                    <a:pt x="106425" y="17272"/>
                  </a:lnTo>
                  <a:lnTo>
                    <a:pt x="106392" y="17542"/>
                  </a:lnTo>
                  <a:lnTo>
                    <a:pt x="106392" y="17878"/>
                  </a:lnTo>
                  <a:lnTo>
                    <a:pt x="106425" y="18417"/>
                  </a:lnTo>
                  <a:lnTo>
                    <a:pt x="106392" y="19023"/>
                  </a:lnTo>
                  <a:lnTo>
                    <a:pt x="106324" y="19596"/>
                  </a:lnTo>
                  <a:lnTo>
                    <a:pt x="106223" y="19663"/>
                  </a:lnTo>
                  <a:lnTo>
                    <a:pt x="106156" y="19730"/>
                  </a:lnTo>
                  <a:lnTo>
                    <a:pt x="105988" y="19966"/>
                  </a:lnTo>
                  <a:lnTo>
                    <a:pt x="105887" y="20202"/>
                  </a:lnTo>
                  <a:lnTo>
                    <a:pt x="105819" y="20404"/>
                  </a:lnTo>
                  <a:lnTo>
                    <a:pt x="105786" y="20673"/>
                  </a:lnTo>
                  <a:lnTo>
                    <a:pt x="105786" y="20808"/>
                  </a:lnTo>
                  <a:lnTo>
                    <a:pt x="105853" y="20976"/>
                  </a:lnTo>
                  <a:lnTo>
                    <a:pt x="105718" y="21313"/>
                  </a:lnTo>
                  <a:lnTo>
                    <a:pt x="105550" y="21683"/>
                  </a:lnTo>
                  <a:lnTo>
                    <a:pt x="105382" y="21986"/>
                  </a:lnTo>
                  <a:lnTo>
                    <a:pt x="105180" y="22323"/>
                  </a:lnTo>
                  <a:lnTo>
                    <a:pt x="104742" y="22929"/>
                  </a:lnTo>
                  <a:lnTo>
                    <a:pt x="104237" y="23501"/>
                  </a:lnTo>
                  <a:lnTo>
                    <a:pt x="103059" y="24814"/>
                  </a:lnTo>
                  <a:lnTo>
                    <a:pt x="102722" y="25184"/>
                  </a:lnTo>
                  <a:lnTo>
                    <a:pt x="102553" y="25420"/>
                  </a:lnTo>
                  <a:lnTo>
                    <a:pt x="102351" y="25622"/>
                  </a:lnTo>
                  <a:lnTo>
                    <a:pt x="102116" y="25757"/>
                  </a:lnTo>
                  <a:lnTo>
                    <a:pt x="101880" y="25858"/>
                  </a:lnTo>
                  <a:lnTo>
                    <a:pt x="101745" y="25891"/>
                  </a:lnTo>
                  <a:lnTo>
                    <a:pt x="101644" y="25891"/>
                  </a:lnTo>
                  <a:lnTo>
                    <a:pt x="101510" y="25858"/>
                  </a:lnTo>
                  <a:lnTo>
                    <a:pt x="101375" y="25790"/>
                  </a:lnTo>
                  <a:lnTo>
                    <a:pt x="101341" y="25790"/>
                  </a:lnTo>
                  <a:lnTo>
                    <a:pt x="101712" y="25420"/>
                  </a:lnTo>
                  <a:lnTo>
                    <a:pt x="101779" y="25386"/>
                  </a:lnTo>
                  <a:lnTo>
                    <a:pt x="101813" y="25319"/>
                  </a:lnTo>
                  <a:lnTo>
                    <a:pt x="101813" y="25285"/>
                  </a:lnTo>
                  <a:lnTo>
                    <a:pt x="101813" y="25252"/>
                  </a:lnTo>
                  <a:lnTo>
                    <a:pt x="101813" y="25218"/>
                  </a:lnTo>
                  <a:lnTo>
                    <a:pt x="101712" y="24881"/>
                  </a:lnTo>
                  <a:lnTo>
                    <a:pt x="101577" y="24545"/>
                  </a:lnTo>
                  <a:lnTo>
                    <a:pt x="101476" y="24343"/>
                  </a:lnTo>
                  <a:lnTo>
                    <a:pt x="101510" y="24309"/>
                  </a:lnTo>
                  <a:lnTo>
                    <a:pt x="101543" y="24275"/>
                  </a:lnTo>
                  <a:lnTo>
                    <a:pt x="101510" y="24208"/>
                  </a:lnTo>
                  <a:lnTo>
                    <a:pt x="101442" y="24174"/>
                  </a:lnTo>
                  <a:lnTo>
                    <a:pt x="101375" y="24208"/>
                  </a:lnTo>
                  <a:lnTo>
                    <a:pt x="101308" y="24141"/>
                  </a:lnTo>
                  <a:lnTo>
                    <a:pt x="101207" y="24141"/>
                  </a:lnTo>
                  <a:lnTo>
                    <a:pt x="101173" y="24174"/>
                  </a:lnTo>
                  <a:lnTo>
                    <a:pt x="101173" y="24208"/>
                  </a:lnTo>
                  <a:lnTo>
                    <a:pt x="101207" y="24242"/>
                  </a:lnTo>
                  <a:lnTo>
                    <a:pt x="101207" y="24275"/>
                  </a:lnTo>
                  <a:lnTo>
                    <a:pt x="101207" y="24309"/>
                  </a:lnTo>
                  <a:lnTo>
                    <a:pt x="101240" y="24343"/>
                  </a:lnTo>
                  <a:lnTo>
                    <a:pt x="100062" y="25555"/>
                  </a:lnTo>
                  <a:lnTo>
                    <a:pt x="98884" y="26733"/>
                  </a:lnTo>
                  <a:lnTo>
                    <a:pt x="97638" y="28013"/>
                  </a:lnTo>
                  <a:lnTo>
                    <a:pt x="97066" y="28652"/>
                  </a:lnTo>
                  <a:lnTo>
                    <a:pt x="96796" y="28989"/>
                  </a:lnTo>
                  <a:lnTo>
                    <a:pt x="96561" y="29359"/>
                  </a:lnTo>
                  <a:lnTo>
                    <a:pt x="96325" y="29191"/>
                  </a:lnTo>
                  <a:lnTo>
                    <a:pt x="96998" y="28585"/>
                  </a:lnTo>
                  <a:lnTo>
                    <a:pt x="97604" y="27912"/>
                  </a:lnTo>
                  <a:lnTo>
                    <a:pt x="98816" y="26598"/>
                  </a:lnTo>
                  <a:lnTo>
                    <a:pt x="101308" y="23871"/>
                  </a:lnTo>
                  <a:lnTo>
                    <a:pt x="101341" y="23804"/>
                  </a:lnTo>
                  <a:lnTo>
                    <a:pt x="101308" y="23770"/>
                  </a:lnTo>
                  <a:lnTo>
                    <a:pt x="101240" y="23737"/>
                  </a:lnTo>
                  <a:lnTo>
                    <a:pt x="101173" y="23770"/>
                  </a:lnTo>
                  <a:lnTo>
                    <a:pt x="101072" y="23871"/>
                  </a:lnTo>
                  <a:lnTo>
                    <a:pt x="101005" y="23770"/>
                  </a:lnTo>
                  <a:lnTo>
                    <a:pt x="101106" y="23669"/>
                  </a:lnTo>
                  <a:lnTo>
                    <a:pt x="101139" y="23636"/>
                  </a:lnTo>
                  <a:lnTo>
                    <a:pt x="101139" y="23602"/>
                  </a:lnTo>
                  <a:lnTo>
                    <a:pt x="101072" y="23602"/>
                  </a:lnTo>
                  <a:lnTo>
                    <a:pt x="100971" y="23703"/>
                  </a:lnTo>
                  <a:lnTo>
                    <a:pt x="100870" y="23568"/>
                  </a:lnTo>
                  <a:lnTo>
                    <a:pt x="100803" y="23501"/>
                  </a:lnTo>
                  <a:lnTo>
                    <a:pt x="100735" y="23535"/>
                  </a:lnTo>
                  <a:lnTo>
                    <a:pt x="100466" y="23737"/>
                  </a:lnTo>
                  <a:lnTo>
                    <a:pt x="100466" y="23501"/>
                  </a:lnTo>
                  <a:lnTo>
                    <a:pt x="100466" y="23232"/>
                  </a:lnTo>
                  <a:lnTo>
                    <a:pt x="100399" y="22962"/>
                  </a:lnTo>
                  <a:lnTo>
                    <a:pt x="100331" y="22727"/>
                  </a:lnTo>
                  <a:lnTo>
                    <a:pt x="100230" y="22525"/>
                  </a:lnTo>
                  <a:lnTo>
                    <a:pt x="100129" y="22457"/>
                  </a:lnTo>
                  <a:lnTo>
                    <a:pt x="100062" y="22390"/>
                  </a:lnTo>
                  <a:lnTo>
                    <a:pt x="99961" y="22323"/>
                  </a:lnTo>
                  <a:lnTo>
                    <a:pt x="99826" y="22289"/>
                  </a:lnTo>
                  <a:lnTo>
                    <a:pt x="99557" y="22289"/>
                  </a:lnTo>
                  <a:lnTo>
                    <a:pt x="99220" y="22390"/>
                  </a:lnTo>
                  <a:lnTo>
                    <a:pt x="98951" y="22525"/>
                  </a:lnTo>
                  <a:lnTo>
                    <a:pt x="98715" y="22727"/>
                  </a:lnTo>
                  <a:lnTo>
                    <a:pt x="98480" y="22929"/>
                  </a:lnTo>
                  <a:lnTo>
                    <a:pt x="97672" y="23737"/>
                  </a:lnTo>
                  <a:lnTo>
                    <a:pt x="96931" y="24612"/>
                  </a:lnTo>
                  <a:lnTo>
                    <a:pt x="96291" y="25386"/>
                  </a:lnTo>
                  <a:lnTo>
                    <a:pt x="95652" y="26161"/>
                  </a:lnTo>
                  <a:lnTo>
                    <a:pt x="95147" y="26767"/>
                  </a:lnTo>
                  <a:lnTo>
                    <a:pt x="94911" y="27070"/>
                  </a:lnTo>
                  <a:lnTo>
                    <a:pt x="94810" y="27272"/>
                  </a:lnTo>
                  <a:lnTo>
                    <a:pt x="94743" y="27440"/>
                  </a:lnTo>
                  <a:lnTo>
                    <a:pt x="94709" y="27541"/>
                  </a:lnTo>
                  <a:lnTo>
                    <a:pt x="94709" y="27676"/>
                  </a:lnTo>
                  <a:lnTo>
                    <a:pt x="94743" y="27777"/>
                  </a:lnTo>
                  <a:lnTo>
                    <a:pt x="94776" y="27912"/>
                  </a:lnTo>
                  <a:lnTo>
                    <a:pt x="94911" y="28114"/>
                  </a:lnTo>
                  <a:lnTo>
                    <a:pt x="95046" y="28316"/>
                  </a:lnTo>
                  <a:lnTo>
                    <a:pt x="95248" y="28484"/>
                  </a:lnTo>
                  <a:lnTo>
                    <a:pt x="95416" y="28585"/>
                  </a:lnTo>
                  <a:lnTo>
                    <a:pt x="95584" y="28619"/>
                  </a:lnTo>
                  <a:lnTo>
                    <a:pt x="95786" y="28585"/>
                  </a:lnTo>
                  <a:lnTo>
                    <a:pt x="95854" y="28585"/>
                  </a:lnTo>
                  <a:lnTo>
                    <a:pt x="95854" y="28551"/>
                  </a:lnTo>
                  <a:lnTo>
                    <a:pt x="95887" y="28551"/>
                  </a:lnTo>
                  <a:lnTo>
                    <a:pt x="95921" y="28518"/>
                  </a:lnTo>
                  <a:lnTo>
                    <a:pt x="96628" y="27945"/>
                  </a:lnTo>
                  <a:lnTo>
                    <a:pt x="97268" y="27339"/>
                  </a:lnTo>
                  <a:lnTo>
                    <a:pt x="97907" y="26733"/>
                  </a:lnTo>
                  <a:lnTo>
                    <a:pt x="98513" y="26093"/>
                  </a:lnTo>
                  <a:lnTo>
                    <a:pt x="99119" y="25386"/>
                  </a:lnTo>
                  <a:lnTo>
                    <a:pt x="99725" y="24713"/>
                  </a:lnTo>
                  <a:lnTo>
                    <a:pt x="99995" y="24376"/>
                  </a:lnTo>
                  <a:lnTo>
                    <a:pt x="100331" y="24073"/>
                  </a:lnTo>
                  <a:lnTo>
                    <a:pt x="100500" y="23939"/>
                  </a:lnTo>
                  <a:lnTo>
                    <a:pt x="100601" y="23838"/>
                  </a:lnTo>
                  <a:lnTo>
                    <a:pt x="100702" y="23838"/>
                  </a:lnTo>
                  <a:lnTo>
                    <a:pt x="100803" y="23871"/>
                  </a:lnTo>
                  <a:lnTo>
                    <a:pt x="100230" y="24444"/>
                  </a:lnTo>
                  <a:lnTo>
                    <a:pt x="99658" y="25050"/>
                  </a:lnTo>
                  <a:lnTo>
                    <a:pt x="98513" y="26262"/>
                  </a:lnTo>
                  <a:lnTo>
                    <a:pt x="97907" y="26935"/>
                  </a:lnTo>
                  <a:lnTo>
                    <a:pt x="97268" y="27609"/>
                  </a:lnTo>
                  <a:lnTo>
                    <a:pt x="96965" y="27912"/>
                  </a:lnTo>
                  <a:lnTo>
                    <a:pt x="96628" y="28215"/>
                  </a:lnTo>
                  <a:lnTo>
                    <a:pt x="96291" y="28518"/>
                  </a:lnTo>
                  <a:lnTo>
                    <a:pt x="95955" y="28821"/>
                  </a:lnTo>
                  <a:lnTo>
                    <a:pt x="95955" y="28787"/>
                  </a:lnTo>
                  <a:lnTo>
                    <a:pt x="95921" y="28686"/>
                  </a:lnTo>
                  <a:lnTo>
                    <a:pt x="95887" y="28686"/>
                  </a:lnTo>
                  <a:lnTo>
                    <a:pt x="95887" y="28652"/>
                  </a:lnTo>
                  <a:lnTo>
                    <a:pt x="95820" y="28652"/>
                  </a:lnTo>
                  <a:lnTo>
                    <a:pt x="95753" y="28686"/>
                  </a:lnTo>
                  <a:lnTo>
                    <a:pt x="95753" y="28753"/>
                  </a:lnTo>
                  <a:lnTo>
                    <a:pt x="95820" y="28922"/>
                  </a:lnTo>
                  <a:lnTo>
                    <a:pt x="95887" y="29056"/>
                  </a:lnTo>
                  <a:lnTo>
                    <a:pt x="96022" y="29191"/>
                  </a:lnTo>
                  <a:lnTo>
                    <a:pt x="96157" y="29258"/>
                  </a:lnTo>
                  <a:lnTo>
                    <a:pt x="96224" y="29258"/>
                  </a:lnTo>
                  <a:lnTo>
                    <a:pt x="96291" y="29427"/>
                  </a:lnTo>
                  <a:lnTo>
                    <a:pt x="96392" y="29561"/>
                  </a:lnTo>
                  <a:lnTo>
                    <a:pt x="96561" y="29662"/>
                  </a:lnTo>
                  <a:lnTo>
                    <a:pt x="96729" y="29730"/>
                  </a:lnTo>
                  <a:lnTo>
                    <a:pt x="97133" y="29831"/>
                  </a:lnTo>
                  <a:lnTo>
                    <a:pt x="97436" y="29898"/>
                  </a:lnTo>
                  <a:lnTo>
                    <a:pt x="97537" y="29864"/>
                  </a:lnTo>
                  <a:lnTo>
                    <a:pt x="97571" y="29831"/>
                  </a:lnTo>
                  <a:lnTo>
                    <a:pt x="97571" y="29730"/>
                  </a:lnTo>
                  <a:lnTo>
                    <a:pt x="97503" y="29662"/>
                  </a:lnTo>
                  <a:lnTo>
                    <a:pt x="97806" y="29359"/>
                  </a:lnTo>
                  <a:lnTo>
                    <a:pt x="97975" y="29460"/>
                  </a:lnTo>
                  <a:lnTo>
                    <a:pt x="98042" y="29561"/>
                  </a:lnTo>
                  <a:lnTo>
                    <a:pt x="98076" y="29662"/>
                  </a:lnTo>
                  <a:lnTo>
                    <a:pt x="98109" y="29797"/>
                  </a:lnTo>
                  <a:lnTo>
                    <a:pt x="97941" y="30033"/>
                  </a:lnTo>
                  <a:lnTo>
                    <a:pt x="97773" y="30235"/>
                  </a:lnTo>
                  <a:lnTo>
                    <a:pt x="97604" y="30470"/>
                  </a:lnTo>
                  <a:lnTo>
                    <a:pt x="97470" y="30740"/>
                  </a:lnTo>
                  <a:lnTo>
                    <a:pt x="97402" y="30908"/>
                  </a:lnTo>
                  <a:lnTo>
                    <a:pt x="97369" y="31110"/>
                  </a:lnTo>
                  <a:lnTo>
                    <a:pt x="97369" y="31312"/>
                  </a:lnTo>
                  <a:lnTo>
                    <a:pt x="97402" y="31379"/>
                  </a:lnTo>
                  <a:lnTo>
                    <a:pt x="97470" y="31447"/>
                  </a:lnTo>
                  <a:lnTo>
                    <a:pt x="97436" y="31514"/>
                  </a:lnTo>
                  <a:lnTo>
                    <a:pt x="97470" y="31581"/>
                  </a:lnTo>
                  <a:lnTo>
                    <a:pt x="97537" y="31615"/>
                  </a:lnTo>
                  <a:lnTo>
                    <a:pt x="97604" y="31581"/>
                  </a:lnTo>
                  <a:lnTo>
                    <a:pt x="98547" y="30908"/>
                  </a:lnTo>
                  <a:lnTo>
                    <a:pt x="99490" y="30201"/>
                  </a:lnTo>
                  <a:lnTo>
                    <a:pt x="100399" y="29494"/>
                  </a:lnTo>
                  <a:lnTo>
                    <a:pt x="101274" y="28720"/>
                  </a:lnTo>
                  <a:lnTo>
                    <a:pt x="102149" y="27912"/>
                  </a:lnTo>
                  <a:lnTo>
                    <a:pt x="102958" y="27070"/>
                  </a:lnTo>
                  <a:lnTo>
                    <a:pt x="103732" y="26228"/>
                  </a:lnTo>
                  <a:lnTo>
                    <a:pt x="104473" y="25319"/>
                  </a:lnTo>
                  <a:lnTo>
                    <a:pt x="104809" y="24848"/>
                  </a:lnTo>
                  <a:lnTo>
                    <a:pt x="105146" y="24343"/>
                  </a:lnTo>
                  <a:lnTo>
                    <a:pt x="105449" y="23838"/>
                  </a:lnTo>
                  <a:lnTo>
                    <a:pt x="105752" y="23299"/>
                  </a:lnTo>
                  <a:lnTo>
                    <a:pt x="106257" y="22222"/>
                  </a:lnTo>
                  <a:lnTo>
                    <a:pt x="106728" y="21111"/>
                  </a:lnTo>
                  <a:lnTo>
                    <a:pt x="106897" y="20606"/>
                  </a:lnTo>
                  <a:lnTo>
                    <a:pt x="106998" y="20067"/>
                  </a:lnTo>
                  <a:lnTo>
                    <a:pt x="107065" y="19528"/>
                  </a:lnTo>
                  <a:lnTo>
                    <a:pt x="107099" y="18990"/>
                  </a:lnTo>
                  <a:lnTo>
                    <a:pt x="107166" y="17104"/>
                  </a:lnTo>
                  <a:lnTo>
                    <a:pt x="107166" y="17037"/>
                  </a:lnTo>
                  <a:lnTo>
                    <a:pt x="107166" y="16969"/>
                  </a:lnTo>
                  <a:lnTo>
                    <a:pt x="107132" y="16027"/>
                  </a:lnTo>
                  <a:lnTo>
                    <a:pt x="107099" y="15993"/>
                  </a:lnTo>
                  <a:lnTo>
                    <a:pt x="107031" y="15993"/>
                  </a:lnTo>
                  <a:lnTo>
                    <a:pt x="106998" y="16027"/>
                  </a:lnTo>
                  <a:lnTo>
                    <a:pt x="106998" y="15993"/>
                  </a:lnTo>
                  <a:lnTo>
                    <a:pt x="107099" y="15892"/>
                  </a:lnTo>
                  <a:lnTo>
                    <a:pt x="107132" y="15825"/>
                  </a:lnTo>
                  <a:lnTo>
                    <a:pt x="107099" y="15791"/>
                  </a:lnTo>
                  <a:lnTo>
                    <a:pt x="107031" y="15724"/>
                  </a:lnTo>
                  <a:lnTo>
                    <a:pt x="106964" y="15724"/>
                  </a:lnTo>
                  <a:lnTo>
                    <a:pt x="106829" y="15050"/>
                  </a:lnTo>
                  <a:lnTo>
                    <a:pt x="106627" y="14411"/>
                  </a:lnTo>
                  <a:lnTo>
                    <a:pt x="106392" y="13805"/>
                  </a:lnTo>
                  <a:lnTo>
                    <a:pt x="106089" y="13199"/>
                  </a:lnTo>
                  <a:lnTo>
                    <a:pt x="105752" y="12626"/>
                  </a:lnTo>
                  <a:lnTo>
                    <a:pt x="105382" y="12088"/>
                  </a:lnTo>
                  <a:lnTo>
                    <a:pt x="104944" y="11549"/>
                  </a:lnTo>
                  <a:lnTo>
                    <a:pt x="104439" y="11078"/>
                  </a:lnTo>
                  <a:lnTo>
                    <a:pt x="104170" y="10842"/>
                  </a:lnTo>
                  <a:lnTo>
                    <a:pt x="103867" y="10606"/>
                  </a:lnTo>
                  <a:lnTo>
                    <a:pt x="103261" y="10202"/>
                  </a:lnTo>
                  <a:lnTo>
                    <a:pt x="102621" y="9865"/>
                  </a:lnTo>
                  <a:lnTo>
                    <a:pt x="101981" y="9562"/>
                  </a:lnTo>
                  <a:lnTo>
                    <a:pt x="101274" y="9293"/>
                  </a:lnTo>
                  <a:lnTo>
                    <a:pt x="100500" y="9024"/>
                  </a:lnTo>
                  <a:lnTo>
                    <a:pt x="100129" y="8923"/>
                  </a:lnTo>
                  <a:lnTo>
                    <a:pt x="99725" y="8822"/>
                  </a:lnTo>
                  <a:lnTo>
                    <a:pt x="99321" y="8788"/>
                  </a:lnTo>
                  <a:lnTo>
                    <a:pt x="98951" y="8754"/>
                  </a:lnTo>
                  <a:lnTo>
                    <a:pt x="99187" y="8485"/>
                  </a:lnTo>
                  <a:lnTo>
                    <a:pt x="105718" y="1"/>
                  </a:lnTo>
                  <a:lnTo>
                    <a:pt x="105415" y="1"/>
                  </a:lnTo>
                  <a:lnTo>
                    <a:pt x="99826" y="7273"/>
                  </a:lnTo>
                  <a:lnTo>
                    <a:pt x="97739" y="9933"/>
                  </a:lnTo>
                  <a:lnTo>
                    <a:pt x="97537" y="9966"/>
                  </a:lnTo>
                  <a:lnTo>
                    <a:pt x="97672" y="10034"/>
                  </a:lnTo>
                  <a:lnTo>
                    <a:pt x="96695" y="11313"/>
                  </a:lnTo>
                  <a:lnTo>
                    <a:pt x="96224" y="11919"/>
                  </a:lnTo>
                  <a:lnTo>
                    <a:pt x="69424" y="12054"/>
                  </a:lnTo>
                  <a:lnTo>
                    <a:pt x="42624" y="12088"/>
                  </a:lnTo>
                  <a:lnTo>
                    <a:pt x="34308" y="12088"/>
                  </a:lnTo>
                  <a:lnTo>
                    <a:pt x="25959" y="12054"/>
                  </a:lnTo>
                  <a:lnTo>
                    <a:pt x="17643" y="12020"/>
                  </a:lnTo>
                  <a:lnTo>
                    <a:pt x="13502" y="12054"/>
                  </a:lnTo>
                  <a:lnTo>
                    <a:pt x="9327" y="12088"/>
                  </a:lnTo>
                  <a:lnTo>
                    <a:pt x="9259" y="12121"/>
                  </a:lnTo>
                  <a:lnTo>
                    <a:pt x="9226" y="12189"/>
                  </a:lnTo>
                  <a:lnTo>
                    <a:pt x="9259" y="12256"/>
                  </a:lnTo>
                  <a:lnTo>
                    <a:pt x="9327" y="12290"/>
                  </a:lnTo>
                  <a:lnTo>
                    <a:pt x="16027" y="12357"/>
                  </a:lnTo>
                  <a:lnTo>
                    <a:pt x="22760" y="12357"/>
                  </a:lnTo>
                  <a:lnTo>
                    <a:pt x="36194" y="12323"/>
                  </a:lnTo>
                  <a:lnTo>
                    <a:pt x="63027" y="12290"/>
                  </a:lnTo>
                  <a:lnTo>
                    <a:pt x="79558" y="12256"/>
                  </a:lnTo>
                  <a:lnTo>
                    <a:pt x="96056" y="12155"/>
                  </a:lnTo>
                  <a:lnTo>
                    <a:pt x="95584" y="12795"/>
                  </a:lnTo>
                  <a:lnTo>
                    <a:pt x="95315" y="13131"/>
                  </a:lnTo>
                  <a:lnTo>
                    <a:pt x="95046" y="13401"/>
                  </a:lnTo>
                  <a:lnTo>
                    <a:pt x="94743" y="13704"/>
                  </a:lnTo>
                  <a:lnTo>
                    <a:pt x="94439" y="13939"/>
                  </a:lnTo>
                  <a:lnTo>
                    <a:pt x="94136" y="14108"/>
                  </a:lnTo>
                  <a:lnTo>
                    <a:pt x="93800" y="14276"/>
                  </a:lnTo>
                  <a:lnTo>
                    <a:pt x="87100" y="14175"/>
                  </a:lnTo>
                  <a:lnTo>
                    <a:pt x="80366" y="14074"/>
                  </a:lnTo>
                  <a:lnTo>
                    <a:pt x="73666" y="14040"/>
                  </a:lnTo>
                  <a:lnTo>
                    <a:pt x="66966" y="14007"/>
                  </a:lnTo>
                  <a:lnTo>
                    <a:pt x="53533" y="14007"/>
                  </a:lnTo>
                  <a:lnTo>
                    <a:pt x="46833" y="14074"/>
                  </a:lnTo>
                  <a:lnTo>
                    <a:pt x="40133" y="14141"/>
                  </a:lnTo>
                  <a:lnTo>
                    <a:pt x="26295" y="14310"/>
                  </a:lnTo>
                  <a:lnTo>
                    <a:pt x="19393" y="14444"/>
                  </a:lnTo>
                  <a:lnTo>
                    <a:pt x="12458" y="14613"/>
                  </a:lnTo>
                  <a:lnTo>
                    <a:pt x="12458" y="14613"/>
                  </a:lnTo>
                  <a:lnTo>
                    <a:pt x="12491" y="14512"/>
                  </a:lnTo>
                  <a:lnTo>
                    <a:pt x="12491" y="14444"/>
                  </a:lnTo>
                  <a:lnTo>
                    <a:pt x="12458" y="14377"/>
                  </a:lnTo>
                  <a:lnTo>
                    <a:pt x="12357" y="14343"/>
                  </a:lnTo>
                  <a:lnTo>
                    <a:pt x="12087" y="14343"/>
                  </a:lnTo>
                  <a:lnTo>
                    <a:pt x="11784" y="14310"/>
                  </a:lnTo>
                  <a:lnTo>
                    <a:pt x="11549" y="14276"/>
                  </a:lnTo>
                  <a:lnTo>
                    <a:pt x="11279" y="14175"/>
                  </a:lnTo>
                  <a:lnTo>
                    <a:pt x="11044" y="14074"/>
                  </a:lnTo>
                  <a:lnTo>
                    <a:pt x="10808" y="13939"/>
                  </a:lnTo>
                  <a:lnTo>
                    <a:pt x="10337" y="13603"/>
                  </a:lnTo>
                  <a:lnTo>
                    <a:pt x="9933" y="13232"/>
                  </a:lnTo>
                  <a:lnTo>
                    <a:pt x="9562" y="12795"/>
                  </a:lnTo>
                  <a:lnTo>
                    <a:pt x="8855" y="11953"/>
                  </a:lnTo>
                  <a:lnTo>
                    <a:pt x="7206" y="9865"/>
                  </a:lnTo>
                  <a:lnTo>
                    <a:pt x="5623" y="7778"/>
                  </a:lnTo>
                  <a:lnTo>
                    <a:pt x="4108" y="5691"/>
                  </a:lnTo>
                  <a:lnTo>
                    <a:pt x="2694" y="3603"/>
                  </a:lnTo>
                  <a:lnTo>
                    <a:pt x="2088" y="2728"/>
                  </a:lnTo>
                  <a:lnTo>
                    <a:pt x="1516" y="1819"/>
                  </a:lnTo>
                  <a:lnTo>
                    <a:pt x="943" y="910"/>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9" name="Google Shape;1009;p23"/>
            <p:cNvSpPr/>
            <p:nvPr/>
          </p:nvSpPr>
          <p:spPr>
            <a:xfrm>
              <a:off x="1324836" y="-6007"/>
              <a:ext cx="487541" cy="711252"/>
            </a:xfrm>
            <a:custGeom>
              <a:avLst/>
              <a:gdLst/>
              <a:ahLst/>
              <a:cxnLst/>
              <a:rect l="l" t="t" r="r" b="b"/>
              <a:pathLst>
                <a:path w="7340" h="10708" extrusionOk="0">
                  <a:moveTo>
                    <a:pt x="0" y="1"/>
                  </a:moveTo>
                  <a:lnTo>
                    <a:pt x="236" y="405"/>
                  </a:lnTo>
                  <a:lnTo>
                    <a:pt x="472" y="775"/>
                  </a:lnTo>
                  <a:lnTo>
                    <a:pt x="977" y="1516"/>
                  </a:lnTo>
                  <a:lnTo>
                    <a:pt x="1953" y="3031"/>
                  </a:lnTo>
                  <a:lnTo>
                    <a:pt x="2963" y="4512"/>
                  </a:lnTo>
                  <a:lnTo>
                    <a:pt x="7037" y="10640"/>
                  </a:lnTo>
                  <a:lnTo>
                    <a:pt x="7104" y="10674"/>
                  </a:lnTo>
                  <a:lnTo>
                    <a:pt x="7138" y="10707"/>
                  </a:lnTo>
                  <a:lnTo>
                    <a:pt x="7205" y="10707"/>
                  </a:lnTo>
                  <a:lnTo>
                    <a:pt x="7272" y="10674"/>
                  </a:lnTo>
                  <a:lnTo>
                    <a:pt x="7306" y="10640"/>
                  </a:lnTo>
                  <a:lnTo>
                    <a:pt x="7340" y="10606"/>
                  </a:lnTo>
                  <a:lnTo>
                    <a:pt x="7340" y="10539"/>
                  </a:lnTo>
                  <a:lnTo>
                    <a:pt x="7306" y="10471"/>
                  </a:lnTo>
                  <a:lnTo>
                    <a:pt x="3401" y="4546"/>
                  </a:lnTo>
                  <a:lnTo>
                    <a:pt x="1381" y="1583"/>
                  </a:lnTo>
                  <a:lnTo>
                    <a:pt x="909" y="876"/>
                  </a:lnTo>
                  <a:lnTo>
                    <a:pt x="472" y="135"/>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10" name="Google Shape;1010;p23"/>
          <p:cNvGrpSpPr/>
          <p:nvPr/>
        </p:nvGrpSpPr>
        <p:grpSpPr>
          <a:xfrm>
            <a:off x="-7999" y="2430147"/>
            <a:ext cx="1642550" cy="1505293"/>
            <a:chOff x="-7997" y="3247832"/>
            <a:chExt cx="2193869" cy="2010543"/>
          </a:xfrm>
        </p:grpSpPr>
        <p:sp>
          <p:nvSpPr>
            <p:cNvPr id="1011" name="Google Shape;1011;p23"/>
            <p:cNvSpPr/>
            <p:nvPr/>
          </p:nvSpPr>
          <p:spPr>
            <a:xfrm>
              <a:off x="-7997" y="4475586"/>
              <a:ext cx="315374" cy="89538"/>
            </a:xfrm>
            <a:custGeom>
              <a:avLst/>
              <a:gdLst/>
              <a:ahLst/>
              <a:cxnLst/>
              <a:rect l="l" t="t" r="r" b="b"/>
              <a:pathLst>
                <a:path w="4748" h="1348" extrusionOk="0">
                  <a:moveTo>
                    <a:pt x="4714" y="1"/>
                  </a:moveTo>
                  <a:lnTo>
                    <a:pt x="3737" y="203"/>
                  </a:lnTo>
                  <a:lnTo>
                    <a:pt x="2727" y="438"/>
                  </a:lnTo>
                  <a:lnTo>
                    <a:pt x="1751" y="708"/>
                  </a:lnTo>
                  <a:lnTo>
                    <a:pt x="774" y="943"/>
                  </a:lnTo>
                  <a:lnTo>
                    <a:pt x="0" y="1112"/>
                  </a:lnTo>
                  <a:lnTo>
                    <a:pt x="0" y="1347"/>
                  </a:lnTo>
                  <a:lnTo>
                    <a:pt x="1313" y="1044"/>
                  </a:lnTo>
                  <a:lnTo>
                    <a:pt x="2188" y="842"/>
                  </a:lnTo>
                  <a:lnTo>
                    <a:pt x="3064" y="640"/>
                  </a:lnTo>
                  <a:lnTo>
                    <a:pt x="3905" y="371"/>
                  </a:lnTo>
                  <a:lnTo>
                    <a:pt x="4343" y="236"/>
                  </a:lnTo>
                  <a:lnTo>
                    <a:pt x="4747" y="68"/>
                  </a:lnTo>
                  <a:lnTo>
                    <a:pt x="4747" y="34"/>
                  </a:lnTo>
                  <a:lnTo>
                    <a:pt x="4714"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2" name="Google Shape;1012;p23"/>
            <p:cNvSpPr/>
            <p:nvPr/>
          </p:nvSpPr>
          <p:spPr>
            <a:xfrm>
              <a:off x="-7997" y="4374956"/>
              <a:ext cx="310857" cy="96246"/>
            </a:xfrm>
            <a:custGeom>
              <a:avLst/>
              <a:gdLst/>
              <a:ahLst/>
              <a:cxnLst/>
              <a:rect l="l" t="t" r="r" b="b"/>
              <a:pathLst>
                <a:path w="4680" h="1449" extrusionOk="0">
                  <a:moveTo>
                    <a:pt x="4646" y="0"/>
                  </a:moveTo>
                  <a:lnTo>
                    <a:pt x="4209" y="68"/>
                  </a:lnTo>
                  <a:lnTo>
                    <a:pt x="3737" y="169"/>
                  </a:lnTo>
                  <a:lnTo>
                    <a:pt x="2828" y="371"/>
                  </a:lnTo>
                  <a:lnTo>
                    <a:pt x="1044" y="909"/>
                  </a:lnTo>
                  <a:lnTo>
                    <a:pt x="0" y="1145"/>
                  </a:lnTo>
                  <a:lnTo>
                    <a:pt x="0" y="1448"/>
                  </a:lnTo>
                  <a:lnTo>
                    <a:pt x="1111" y="1145"/>
                  </a:lnTo>
                  <a:lnTo>
                    <a:pt x="2895" y="640"/>
                  </a:lnTo>
                  <a:lnTo>
                    <a:pt x="3804" y="371"/>
                  </a:lnTo>
                  <a:lnTo>
                    <a:pt x="4242" y="202"/>
                  </a:lnTo>
                  <a:lnTo>
                    <a:pt x="4680" y="34"/>
                  </a:lnTo>
                  <a:lnTo>
                    <a:pt x="4680"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3" name="Google Shape;1013;p23"/>
            <p:cNvSpPr/>
            <p:nvPr/>
          </p:nvSpPr>
          <p:spPr>
            <a:xfrm>
              <a:off x="-7997" y="4187113"/>
              <a:ext cx="257188" cy="62703"/>
            </a:xfrm>
            <a:custGeom>
              <a:avLst/>
              <a:gdLst/>
              <a:ahLst/>
              <a:cxnLst/>
              <a:rect l="l" t="t" r="r" b="b"/>
              <a:pathLst>
                <a:path w="3872" h="944" extrusionOk="0">
                  <a:moveTo>
                    <a:pt x="3064" y="0"/>
                  </a:moveTo>
                  <a:lnTo>
                    <a:pt x="2323" y="135"/>
                  </a:lnTo>
                  <a:lnTo>
                    <a:pt x="1582" y="270"/>
                  </a:lnTo>
                  <a:lnTo>
                    <a:pt x="842" y="472"/>
                  </a:lnTo>
                  <a:lnTo>
                    <a:pt x="0" y="707"/>
                  </a:lnTo>
                  <a:lnTo>
                    <a:pt x="0" y="943"/>
                  </a:lnTo>
                  <a:lnTo>
                    <a:pt x="909" y="674"/>
                  </a:lnTo>
                  <a:lnTo>
                    <a:pt x="1616" y="505"/>
                  </a:lnTo>
                  <a:lnTo>
                    <a:pt x="2357" y="337"/>
                  </a:lnTo>
                  <a:lnTo>
                    <a:pt x="3838" y="34"/>
                  </a:lnTo>
                  <a:lnTo>
                    <a:pt x="3872" y="34"/>
                  </a:lnTo>
                  <a:lnTo>
                    <a:pt x="3838"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4" name="Google Shape;1014;p23"/>
            <p:cNvSpPr/>
            <p:nvPr/>
          </p:nvSpPr>
          <p:spPr>
            <a:xfrm>
              <a:off x="-7997" y="4238524"/>
              <a:ext cx="261705" cy="85087"/>
            </a:xfrm>
            <a:custGeom>
              <a:avLst/>
              <a:gdLst/>
              <a:ahLst/>
              <a:cxnLst/>
              <a:rect l="l" t="t" r="r" b="b"/>
              <a:pathLst>
                <a:path w="3940" h="1281" extrusionOk="0">
                  <a:moveTo>
                    <a:pt x="3905" y="1"/>
                  </a:moveTo>
                  <a:lnTo>
                    <a:pt x="3535" y="68"/>
                  </a:lnTo>
                  <a:lnTo>
                    <a:pt x="3165" y="169"/>
                  </a:lnTo>
                  <a:lnTo>
                    <a:pt x="2390" y="371"/>
                  </a:lnTo>
                  <a:lnTo>
                    <a:pt x="909" y="842"/>
                  </a:lnTo>
                  <a:lnTo>
                    <a:pt x="0" y="1078"/>
                  </a:lnTo>
                  <a:lnTo>
                    <a:pt x="0" y="1280"/>
                  </a:lnTo>
                  <a:lnTo>
                    <a:pt x="976" y="1011"/>
                  </a:lnTo>
                  <a:lnTo>
                    <a:pt x="2458" y="607"/>
                  </a:lnTo>
                  <a:lnTo>
                    <a:pt x="3232" y="337"/>
                  </a:lnTo>
                  <a:lnTo>
                    <a:pt x="3569" y="203"/>
                  </a:lnTo>
                  <a:lnTo>
                    <a:pt x="3939" y="34"/>
                  </a:lnTo>
                  <a:lnTo>
                    <a:pt x="3905"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5" name="Google Shape;1015;p23"/>
            <p:cNvSpPr/>
            <p:nvPr/>
          </p:nvSpPr>
          <p:spPr>
            <a:xfrm>
              <a:off x="-7997" y="4634336"/>
              <a:ext cx="373494" cy="98505"/>
            </a:xfrm>
            <a:custGeom>
              <a:avLst/>
              <a:gdLst/>
              <a:ahLst/>
              <a:cxnLst/>
              <a:rect l="l" t="t" r="r" b="b"/>
              <a:pathLst>
                <a:path w="5623" h="1483" extrusionOk="0">
                  <a:moveTo>
                    <a:pt x="5589" y="1"/>
                  </a:moveTo>
                  <a:lnTo>
                    <a:pt x="4646" y="304"/>
                  </a:lnTo>
                  <a:lnTo>
                    <a:pt x="3703" y="540"/>
                  </a:lnTo>
                  <a:lnTo>
                    <a:pt x="2761" y="775"/>
                  </a:lnTo>
                  <a:lnTo>
                    <a:pt x="1784" y="910"/>
                  </a:lnTo>
                  <a:lnTo>
                    <a:pt x="909" y="1045"/>
                  </a:lnTo>
                  <a:lnTo>
                    <a:pt x="0" y="1179"/>
                  </a:lnTo>
                  <a:lnTo>
                    <a:pt x="0" y="1482"/>
                  </a:lnTo>
                  <a:lnTo>
                    <a:pt x="909" y="1314"/>
                  </a:lnTo>
                  <a:lnTo>
                    <a:pt x="1852" y="1146"/>
                  </a:lnTo>
                  <a:lnTo>
                    <a:pt x="2828" y="1011"/>
                  </a:lnTo>
                  <a:lnTo>
                    <a:pt x="3333" y="944"/>
                  </a:lnTo>
                  <a:lnTo>
                    <a:pt x="3804" y="843"/>
                  </a:lnTo>
                  <a:lnTo>
                    <a:pt x="4310" y="708"/>
                  </a:lnTo>
                  <a:lnTo>
                    <a:pt x="4747" y="540"/>
                  </a:lnTo>
                  <a:lnTo>
                    <a:pt x="5185" y="304"/>
                  </a:lnTo>
                  <a:lnTo>
                    <a:pt x="5589" y="35"/>
                  </a:lnTo>
                  <a:lnTo>
                    <a:pt x="5623" y="35"/>
                  </a:lnTo>
                  <a:lnTo>
                    <a:pt x="5589"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6" name="Google Shape;1016;p23"/>
            <p:cNvSpPr/>
            <p:nvPr/>
          </p:nvSpPr>
          <p:spPr>
            <a:xfrm>
              <a:off x="-7997" y="4558348"/>
              <a:ext cx="225903" cy="69345"/>
            </a:xfrm>
            <a:custGeom>
              <a:avLst/>
              <a:gdLst/>
              <a:ahLst/>
              <a:cxnLst/>
              <a:rect l="l" t="t" r="r" b="b"/>
              <a:pathLst>
                <a:path w="3401" h="1044" extrusionOk="0">
                  <a:moveTo>
                    <a:pt x="3367" y="0"/>
                  </a:moveTo>
                  <a:lnTo>
                    <a:pt x="2525" y="236"/>
                  </a:lnTo>
                  <a:lnTo>
                    <a:pt x="1683" y="438"/>
                  </a:lnTo>
                  <a:lnTo>
                    <a:pt x="0" y="775"/>
                  </a:lnTo>
                  <a:lnTo>
                    <a:pt x="0" y="1044"/>
                  </a:lnTo>
                  <a:lnTo>
                    <a:pt x="236" y="977"/>
                  </a:lnTo>
                  <a:lnTo>
                    <a:pt x="1044" y="842"/>
                  </a:lnTo>
                  <a:lnTo>
                    <a:pt x="1852" y="640"/>
                  </a:lnTo>
                  <a:lnTo>
                    <a:pt x="2626" y="371"/>
                  </a:lnTo>
                  <a:lnTo>
                    <a:pt x="2996" y="236"/>
                  </a:lnTo>
                  <a:lnTo>
                    <a:pt x="3367" y="34"/>
                  </a:lnTo>
                  <a:lnTo>
                    <a:pt x="3400"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7" name="Google Shape;1017;p23"/>
            <p:cNvSpPr/>
            <p:nvPr/>
          </p:nvSpPr>
          <p:spPr>
            <a:xfrm>
              <a:off x="-7997" y="4685813"/>
              <a:ext cx="382461" cy="93988"/>
            </a:xfrm>
            <a:custGeom>
              <a:avLst/>
              <a:gdLst/>
              <a:ahLst/>
              <a:cxnLst/>
              <a:rect l="l" t="t" r="r" b="b"/>
              <a:pathLst>
                <a:path w="5758" h="1415" extrusionOk="0">
                  <a:moveTo>
                    <a:pt x="5757" y="0"/>
                  </a:moveTo>
                  <a:lnTo>
                    <a:pt x="5286" y="34"/>
                  </a:lnTo>
                  <a:lnTo>
                    <a:pt x="4815" y="101"/>
                  </a:lnTo>
                  <a:lnTo>
                    <a:pt x="3905" y="270"/>
                  </a:lnTo>
                  <a:lnTo>
                    <a:pt x="2087" y="707"/>
                  </a:lnTo>
                  <a:lnTo>
                    <a:pt x="0" y="1179"/>
                  </a:lnTo>
                  <a:lnTo>
                    <a:pt x="0" y="1414"/>
                  </a:lnTo>
                  <a:lnTo>
                    <a:pt x="2121" y="909"/>
                  </a:lnTo>
                  <a:lnTo>
                    <a:pt x="3973" y="539"/>
                  </a:lnTo>
                  <a:lnTo>
                    <a:pt x="4882" y="337"/>
                  </a:lnTo>
                  <a:lnTo>
                    <a:pt x="5320" y="202"/>
                  </a:lnTo>
                  <a:lnTo>
                    <a:pt x="5757" y="34"/>
                  </a:lnTo>
                  <a:lnTo>
                    <a:pt x="5757"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8" name="Google Shape;1018;p23"/>
            <p:cNvSpPr/>
            <p:nvPr/>
          </p:nvSpPr>
          <p:spPr>
            <a:xfrm>
              <a:off x="1658012" y="4408499"/>
              <a:ext cx="382461" cy="335500"/>
            </a:xfrm>
            <a:custGeom>
              <a:avLst/>
              <a:gdLst/>
              <a:ahLst/>
              <a:cxnLst/>
              <a:rect l="l" t="t" r="r" b="b"/>
              <a:pathLst>
                <a:path w="5758" h="5051" extrusionOk="0">
                  <a:moveTo>
                    <a:pt x="2627" y="169"/>
                  </a:moveTo>
                  <a:lnTo>
                    <a:pt x="1852" y="202"/>
                  </a:lnTo>
                  <a:lnTo>
                    <a:pt x="1145" y="303"/>
                  </a:lnTo>
                  <a:lnTo>
                    <a:pt x="1482" y="202"/>
                  </a:lnTo>
                  <a:lnTo>
                    <a:pt x="1852" y="169"/>
                  </a:lnTo>
                  <a:close/>
                  <a:moveTo>
                    <a:pt x="1044" y="303"/>
                  </a:moveTo>
                  <a:lnTo>
                    <a:pt x="1044" y="337"/>
                  </a:lnTo>
                  <a:lnTo>
                    <a:pt x="1078" y="371"/>
                  </a:lnTo>
                  <a:lnTo>
                    <a:pt x="2425" y="371"/>
                  </a:lnTo>
                  <a:lnTo>
                    <a:pt x="3132" y="404"/>
                  </a:lnTo>
                  <a:lnTo>
                    <a:pt x="3873" y="404"/>
                  </a:lnTo>
                  <a:lnTo>
                    <a:pt x="4176" y="505"/>
                  </a:lnTo>
                  <a:lnTo>
                    <a:pt x="4479" y="607"/>
                  </a:lnTo>
                  <a:lnTo>
                    <a:pt x="4815" y="809"/>
                  </a:lnTo>
                  <a:lnTo>
                    <a:pt x="5085" y="1011"/>
                  </a:lnTo>
                  <a:lnTo>
                    <a:pt x="5287" y="1280"/>
                  </a:lnTo>
                  <a:lnTo>
                    <a:pt x="5421" y="1549"/>
                  </a:lnTo>
                  <a:lnTo>
                    <a:pt x="5388" y="1516"/>
                  </a:lnTo>
                  <a:lnTo>
                    <a:pt x="5219" y="1415"/>
                  </a:lnTo>
                  <a:lnTo>
                    <a:pt x="5219" y="1347"/>
                  </a:lnTo>
                  <a:lnTo>
                    <a:pt x="5152" y="1314"/>
                  </a:lnTo>
                  <a:lnTo>
                    <a:pt x="4613" y="1213"/>
                  </a:lnTo>
                  <a:lnTo>
                    <a:pt x="4041" y="1179"/>
                  </a:lnTo>
                  <a:lnTo>
                    <a:pt x="3502" y="1145"/>
                  </a:lnTo>
                  <a:lnTo>
                    <a:pt x="2930" y="1179"/>
                  </a:lnTo>
                  <a:lnTo>
                    <a:pt x="2290" y="1179"/>
                  </a:lnTo>
                  <a:lnTo>
                    <a:pt x="1617" y="1145"/>
                  </a:lnTo>
                  <a:lnTo>
                    <a:pt x="977" y="1145"/>
                  </a:lnTo>
                  <a:lnTo>
                    <a:pt x="304" y="1213"/>
                  </a:lnTo>
                  <a:lnTo>
                    <a:pt x="438" y="977"/>
                  </a:lnTo>
                  <a:lnTo>
                    <a:pt x="573" y="741"/>
                  </a:lnTo>
                  <a:lnTo>
                    <a:pt x="741" y="539"/>
                  </a:lnTo>
                  <a:lnTo>
                    <a:pt x="943" y="337"/>
                  </a:lnTo>
                  <a:lnTo>
                    <a:pt x="1044" y="303"/>
                  </a:lnTo>
                  <a:close/>
                  <a:moveTo>
                    <a:pt x="3772" y="1347"/>
                  </a:moveTo>
                  <a:lnTo>
                    <a:pt x="4445" y="1415"/>
                  </a:lnTo>
                  <a:lnTo>
                    <a:pt x="5118" y="1516"/>
                  </a:lnTo>
                  <a:lnTo>
                    <a:pt x="5152" y="1516"/>
                  </a:lnTo>
                  <a:lnTo>
                    <a:pt x="5287" y="1617"/>
                  </a:lnTo>
                  <a:lnTo>
                    <a:pt x="5489" y="1785"/>
                  </a:lnTo>
                  <a:lnTo>
                    <a:pt x="5522" y="2122"/>
                  </a:lnTo>
                  <a:lnTo>
                    <a:pt x="5522" y="2458"/>
                  </a:lnTo>
                  <a:lnTo>
                    <a:pt x="5455" y="2795"/>
                  </a:lnTo>
                  <a:lnTo>
                    <a:pt x="5320" y="3132"/>
                  </a:lnTo>
                  <a:lnTo>
                    <a:pt x="5186" y="2896"/>
                  </a:lnTo>
                  <a:lnTo>
                    <a:pt x="4984" y="2660"/>
                  </a:lnTo>
                  <a:lnTo>
                    <a:pt x="4613" y="2256"/>
                  </a:lnTo>
                  <a:lnTo>
                    <a:pt x="4142" y="1718"/>
                  </a:lnTo>
                  <a:lnTo>
                    <a:pt x="3974" y="1516"/>
                  </a:lnTo>
                  <a:lnTo>
                    <a:pt x="3873" y="1415"/>
                  </a:lnTo>
                  <a:lnTo>
                    <a:pt x="3704" y="1347"/>
                  </a:lnTo>
                  <a:close/>
                  <a:moveTo>
                    <a:pt x="270" y="1280"/>
                  </a:moveTo>
                  <a:lnTo>
                    <a:pt x="539" y="1347"/>
                  </a:lnTo>
                  <a:lnTo>
                    <a:pt x="809" y="1381"/>
                  </a:lnTo>
                  <a:lnTo>
                    <a:pt x="1347" y="1415"/>
                  </a:lnTo>
                  <a:lnTo>
                    <a:pt x="1920" y="1415"/>
                  </a:lnTo>
                  <a:lnTo>
                    <a:pt x="2425" y="1381"/>
                  </a:lnTo>
                  <a:lnTo>
                    <a:pt x="3098" y="1347"/>
                  </a:lnTo>
                  <a:lnTo>
                    <a:pt x="3704" y="1347"/>
                  </a:lnTo>
                  <a:lnTo>
                    <a:pt x="3704" y="1381"/>
                  </a:lnTo>
                  <a:lnTo>
                    <a:pt x="3738" y="1482"/>
                  </a:lnTo>
                  <a:lnTo>
                    <a:pt x="3805" y="1617"/>
                  </a:lnTo>
                  <a:lnTo>
                    <a:pt x="3974" y="1886"/>
                  </a:lnTo>
                  <a:lnTo>
                    <a:pt x="4378" y="2290"/>
                  </a:lnTo>
                  <a:lnTo>
                    <a:pt x="4782" y="2829"/>
                  </a:lnTo>
                  <a:lnTo>
                    <a:pt x="5017" y="3098"/>
                  </a:lnTo>
                  <a:lnTo>
                    <a:pt x="5118" y="3199"/>
                  </a:lnTo>
                  <a:lnTo>
                    <a:pt x="5253" y="3266"/>
                  </a:lnTo>
                  <a:lnTo>
                    <a:pt x="5017" y="3704"/>
                  </a:lnTo>
                  <a:lnTo>
                    <a:pt x="4714" y="4108"/>
                  </a:lnTo>
                  <a:lnTo>
                    <a:pt x="4512" y="4344"/>
                  </a:lnTo>
                  <a:lnTo>
                    <a:pt x="4310" y="4512"/>
                  </a:lnTo>
                  <a:lnTo>
                    <a:pt x="4075" y="4647"/>
                  </a:lnTo>
                  <a:lnTo>
                    <a:pt x="3839" y="4748"/>
                  </a:lnTo>
                  <a:lnTo>
                    <a:pt x="3603" y="4815"/>
                  </a:lnTo>
                  <a:lnTo>
                    <a:pt x="3334" y="4849"/>
                  </a:lnTo>
                  <a:lnTo>
                    <a:pt x="3064" y="4849"/>
                  </a:lnTo>
                  <a:lnTo>
                    <a:pt x="2761" y="4815"/>
                  </a:lnTo>
                  <a:lnTo>
                    <a:pt x="2324" y="4714"/>
                  </a:lnTo>
                  <a:lnTo>
                    <a:pt x="1920" y="4613"/>
                  </a:lnTo>
                  <a:lnTo>
                    <a:pt x="1516" y="4445"/>
                  </a:lnTo>
                  <a:lnTo>
                    <a:pt x="1145" y="4243"/>
                  </a:lnTo>
                  <a:lnTo>
                    <a:pt x="910" y="4074"/>
                  </a:lnTo>
                  <a:lnTo>
                    <a:pt x="708" y="3872"/>
                  </a:lnTo>
                  <a:lnTo>
                    <a:pt x="539" y="3603"/>
                  </a:lnTo>
                  <a:lnTo>
                    <a:pt x="438" y="3334"/>
                  </a:lnTo>
                  <a:lnTo>
                    <a:pt x="337" y="3064"/>
                  </a:lnTo>
                  <a:lnTo>
                    <a:pt x="304" y="2761"/>
                  </a:lnTo>
                  <a:lnTo>
                    <a:pt x="203" y="2189"/>
                  </a:lnTo>
                  <a:lnTo>
                    <a:pt x="203" y="1953"/>
                  </a:lnTo>
                  <a:lnTo>
                    <a:pt x="203" y="1718"/>
                  </a:lnTo>
                  <a:lnTo>
                    <a:pt x="236" y="1482"/>
                  </a:lnTo>
                  <a:lnTo>
                    <a:pt x="270" y="1280"/>
                  </a:lnTo>
                  <a:close/>
                  <a:moveTo>
                    <a:pt x="1684" y="0"/>
                  </a:moveTo>
                  <a:lnTo>
                    <a:pt x="1347" y="34"/>
                  </a:lnTo>
                  <a:lnTo>
                    <a:pt x="1011" y="101"/>
                  </a:lnTo>
                  <a:lnTo>
                    <a:pt x="708" y="236"/>
                  </a:lnTo>
                  <a:lnTo>
                    <a:pt x="405" y="371"/>
                  </a:lnTo>
                  <a:lnTo>
                    <a:pt x="371" y="438"/>
                  </a:lnTo>
                  <a:lnTo>
                    <a:pt x="371" y="472"/>
                  </a:lnTo>
                  <a:lnTo>
                    <a:pt x="405" y="539"/>
                  </a:lnTo>
                  <a:lnTo>
                    <a:pt x="438" y="573"/>
                  </a:lnTo>
                  <a:lnTo>
                    <a:pt x="304" y="708"/>
                  </a:lnTo>
                  <a:lnTo>
                    <a:pt x="203" y="910"/>
                  </a:lnTo>
                  <a:lnTo>
                    <a:pt x="102" y="1112"/>
                  </a:lnTo>
                  <a:lnTo>
                    <a:pt x="34" y="1314"/>
                  </a:lnTo>
                  <a:lnTo>
                    <a:pt x="1" y="1549"/>
                  </a:lnTo>
                  <a:lnTo>
                    <a:pt x="1" y="1819"/>
                  </a:lnTo>
                  <a:lnTo>
                    <a:pt x="1" y="2324"/>
                  </a:lnTo>
                  <a:lnTo>
                    <a:pt x="68" y="2829"/>
                  </a:lnTo>
                  <a:lnTo>
                    <a:pt x="203" y="3300"/>
                  </a:lnTo>
                  <a:lnTo>
                    <a:pt x="371" y="3704"/>
                  </a:lnTo>
                  <a:lnTo>
                    <a:pt x="573" y="4041"/>
                  </a:lnTo>
                  <a:lnTo>
                    <a:pt x="741" y="4209"/>
                  </a:lnTo>
                  <a:lnTo>
                    <a:pt x="943" y="4377"/>
                  </a:lnTo>
                  <a:lnTo>
                    <a:pt x="1145" y="4512"/>
                  </a:lnTo>
                  <a:lnTo>
                    <a:pt x="1347" y="4613"/>
                  </a:lnTo>
                  <a:lnTo>
                    <a:pt x="1819" y="4781"/>
                  </a:lnTo>
                  <a:lnTo>
                    <a:pt x="2290" y="4916"/>
                  </a:lnTo>
                  <a:lnTo>
                    <a:pt x="2829" y="5017"/>
                  </a:lnTo>
                  <a:lnTo>
                    <a:pt x="3098" y="5051"/>
                  </a:lnTo>
                  <a:lnTo>
                    <a:pt x="3367" y="5051"/>
                  </a:lnTo>
                  <a:lnTo>
                    <a:pt x="3637" y="5017"/>
                  </a:lnTo>
                  <a:lnTo>
                    <a:pt x="3906" y="4950"/>
                  </a:lnTo>
                  <a:lnTo>
                    <a:pt x="4142" y="4849"/>
                  </a:lnTo>
                  <a:lnTo>
                    <a:pt x="4411" y="4680"/>
                  </a:lnTo>
                  <a:lnTo>
                    <a:pt x="4782" y="4310"/>
                  </a:lnTo>
                  <a:lnTo>
                    <a:pt x="5152" y="3872"/>
                  </a:lnTo>
                  <a:lnTo>
                    <a:pt x="5320" y="3637"/>
                  </a:lnTo>
                  <a:lnTo>
                    <a:pt x="5455" y="3401"/>
                  </a:lnTo>
                  <a:lnTo>
                    <a:pt x="5556" y="3132"/>
                  </a:lnTo>
                  <a:lnTo>
                    <a:pt x="5657" y="2896"/>
                  </a:lnTo>
                  <a:lnTo>
                    <a:pt x="5724" y="2627"/>
                  </a:lnTo>
                  <a:lnTo>
                    <a:pt x="5758" y="2357"/>
                  </a:lnTo>
                  <a:lnTo>
                    <a:pt x="5758" y="2088"/>
                  </a:lnTo>
                  <a:lnTo>
                    <a:pt x="5724" y="1819"/>
                  </a:lnTo>
                  <a:lnTo>
                    <a:pt x="5657" y="1583"/>
                  </a:lnTo>
                  <a:lnTo>
                    <a:pt x="5556" y="1347"/>
                  </a:lnTo>
                  <a:lnTo>
                    <a:pt x="5421" y="1112"/>
                  </a:lnTo>
                  <a:lnTo>
                    <a:pt x="5219" y="876"/>
                  </a:lnTo>
                  <a:lnTo>
                    <a:pt x="4984" y="674"/>
                  </a:lnTo>
                  <a:lnTo>
                    <a:pt x="4748" y="505"/>
                  </a:lnTo>
                  <a:lnTo>
                    <a:pt x="4479" y="371"/>
                  </a:lnTo>
                  <a:lnTo>
                    <a:pt x="4176" y="270"/>
                  </a:lnTo>
                  <a:lnTo>
                    <a:pt x="3906" y="202"/>
                  </a:lnTo>
                  <a:lnTo>
                    <a:pt x="3603" y="135"/>
                  </a:lnTo>
                  <a:lnTo>
                    <a:pt x="2997" y="68"/>
                  </a:lnTo>
                  <a:lnTo>
                    <a:pt x="2324"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9" name="Google Shape;1019;p23"/>
            <p:cNvSpPr/>
            <p:nvPr/>
          </p:nvSpPr>
          <p:spPr>
            <a:xfrm>
              <a:off x="-7997" y="4735032"/>
              <a:ext cx="375752" cy="102888"/>
            </a:xfrm>
            <a:custGeom>
              <a:avLst/>
              <a:gdLst/>
              <a:ahLst/>
              <a:cxnLst/>
              <a:rect l="l" t="t" r="r" b="b"/>
              <a:pathLst>
                <a:path w="5657" h="1549" extrusionOk="0">
                  <a:moveTo>
                    <a:pt x="5623" y="0"/>
                  </a:moveTo>
                  <a:lnTo>
                    <a:pt x="4512" y="269"/>
                  </a:lnTo>
                  <a:lnTo>
                    <a:pt x="3400" y="572"/>
                  </a:lnTo>
                  <a:lnTo>
                    <a:pt x="2289" y="875"/>
                  </a:lnTo>
                  <a:lnTo>
                    <a:pt x="1178" y="1145"/>
                  </a:lnTo>
                  <a:lnTo>
                    <a:pt x="606" y="1246"/>
                  </a:lnTo>
                  <a:lnTo>
                    <a:pt x="0" y="1347"/>
                  </a:lnTo>
                  <a:lnTo>
                    <a:pt x="0" y="1549"/>
                  </a:lnTo>
                  <a:lnTo>
                    <a:pt x="1246" y="1347"/>
                  </a:lnTo>
                  <a:lnTo>
                    <a:pt x="2357" y="1111"/>
                  </a:lnTo>
                  <a:lnTo>
                    <a:pt x="3468" y="808"/>
                  </a:lnTo>
                  <a:lnTo>
                    <a:pt x="4579" y="471"/>
                  </a:lnTo>
                  <a:lnTo>
                    <a:pt x="5656" y="34"/>
                  </a:lnTo>
                  <a:lnTo>
                    <a:pt x="5623"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0" name="Google Shape;1020;p23"/>
            <p:cNvSpPr/>
            <p:nvPr/>
          </p:nvSpPr>
          <p:spPr>
            <a:xfrm>
              <a:off x="-7997" y="3985853"/>
              <a:ext cx="216936" cy="73862"/>
            </a:xfrm>
            <a:custGeom>
              <a:avLst/>
              <a:gdLst/>
              <a:ahLst/>
              <a:cxnLst/>
              <a:rect l="l" t="t" r="r" b="b"/>
              <a:pathLst>
                <a:path w="3266" h="1112" extrusionOk="0">
                  <a:moveTo>
                    <a:pt x="3030" y="0"/>
                  </a:moveTo>
                  <a:lnTo>
                    <a:pt x="2794" y="34"/>
                  </a:lnTo>
                  <a:lnTo>
                    <a:pt x="1986" y="236"/>
                  </a:lnTo>
                  <a:lnTo>
                    <a:pt x="1178" y="472"/>
                  </a:lnTo>
                  <a:lnTo>
                    <a:pt x="640" y="606"/>
                  </a:lnTo>
                  <a:lnTo>
                    <a:pt x="0" y="741"/>
                  </a:lnTo>
                  <a:lnTo>
                    <a:pt x="0" y="1111"/>
                  </a:lnTo>
                  <a:lnTo>
                    <a:pt x="774" y="876"/>
                  </a:lnTo>
                  <a:lnTo>
                    <a:pt x="1953" y="539"/>
                  </a:lnTo>
                  <a:lnTo>
                    <a:pt x="2592" y="404"/>
                  </a:lnTo>
                  <a:lnTo>
                    <a:pt x="2929" y="303"/>
                  </a:lnTo>
                  <a:lnTo>
                    <a:pt x="3030" y="236"/>
                  </a:lnTo>
                  <a:lnTo>
                    <a:pt x="3131" y="135"/>
                  </a:lnTo>
                  <a:lnTo>
                    <a:pt x="3131" y="135"/>
                  </a:lnTo>
                  <a:lnTo>
                    <a:pt x="3097" y="202"/>
                  </a:lnTo>
                  <a:lnTo>
                    <a:pt x="3131" y="236"/>
                  </a:lnTo>
                  <a:lnTo>
                    <a:pt x="3232" y="236"/>
                  </a:lnTo>
                  <a:lnTo>
                    <a:pt x="3266" y="169"/>
                  </a:lnTo>
                  <a:lnTo>
                    <a:pt x="3266" y="135"/>
                  </a:lnTo>
                  <a:lnTo>
                    <a:pt x="3266" y="68"/>
                  </a:lnTo>
                  <a:lnTo>
                    <a:pt x="3165"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1" name="Google Shape;1021;p23"/>
            <p:cNvSpPr/>
            <p:nvPr/>
          </p:nvSpPr>
          <p:spPr>
            <a:xfrm>
              <a:off x="-7997" y="4424175"/>
              <a:ext cx="324275" cy="93988"/>
            </a:xfrm>
            <a:custGeom>
              <a:avLst/>
              <a:gdLst/>
              <a:ahLst/>
              <a:cxnLst/>
              <a:rect l="l" t="t" r="r" b="b"/>
              <a:pathLst>
                <a:path w="4882" h="1415" extrusionOk="0">
                  <a:moveTo>
                    <a:pt x="4848" y="0"/>
                  </a:moveTo>
                  <a:lnTo>
                    <a:pt x="4411" y="168"/>
                  </a:lnTo>
                  <a:lnTo>
                    <a:pt x="3939" y="303"/>
                  </a:lnTo>
                  <a:lnTo>
                    <a:pt x="3030" y="505"/>
                  </a:lnTo>
                  <a:lnTo>
                    <a:pt x="2087" y="674"/>
                  </a:lnTo>
                  <a:lnTo>
                    <a:pt x="1178" y="842"/>
                  </a:lnTo>
                  <a:lnTo>
                    <a:pt x="0" y="1145"/>
                  </a:lnTo>
                  <a:lnTo>
                    <a:pt x="0" y="1414"/>
                  </a:lnTo>
                  <a:lnTo>
                    <a:pt x="741" y="1212"/>
                  </a:lnTo>
                  <a:lnTo>
                    <a:pt x="1481" y="1010"/>
                  </a:lnTo>
                  <a:lnTo>
                    <a:pt x="2357" y="842"/>
                  </a:lnTo>
                  <a:lnTo>
                    <a:pt x="3232" y="674"/>
                  </a:lnTo>
                  <a:lnTo>
                    <a:pt x="3636" y="573"/>
                  </a:lnTo>
                  <a:lnTo>
                    <a:pt x="4074" y="438"/>
                  </a:lnTo>
                  <a:lnTo>
                    <a:pt x="4478" y="269"/>
                  </a:lnTo>
                  <a:lnTo>
                    <a:pt x="4848" y="34"/>
                  </a:lnTo>
                  <a:lnTo>
                    <a:pt x="4882" y="34"/>
                  </a:lnTo>
                  <a:lnTo>
                    <a:pt x="4848"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2" name="Google Shape;1022;p23"/>
            <p:cNvSpPr/>
            <p:nvPr/>
          </p:nvSpPr>
          <p:spPr>
            <a:xfrm>
              <a:off x="-7997" y="4030555"/>
              <a:ext cx="216936" cy="67153"/>
            </a:xfrm>
            <a:custGeom>
              <a:avLst/>
              <a:gdLst/>
              <a:ahLst/>
              <a:cxnLst/>
              <a:rect l="l" t="t" r="r" b="b"/>
              <a:pathLst>
                <a:path w="3266" h="1011" extrusionOk="0">
                  <a:moveTo>
                    <a:pt x="3266" y="1"/>
                  </a:moveTo>
                  <a:lnTo>
                    <a:pt x="2929" y="135"/>
                  </a:lnTo>
                  <a:lnTo>
                    <a:pt x="2592" y="270"/>
                  </a:lnTo>
                  <a:lnTo>
                    <a:pt x="2256" y="337"/>
                  </a:lnTo>
                  <a:lnTo>
                    <a:pt x="1919" y="438"/>
                  </a:lnTo>
                  <a:lnTo>
                    <a:pt x="1212" y="539"/>
                  </a:lnTo>
                  <a:lnTo>
                    <a:pt x="505" y="640"/>
                  </a:lnTo>
                  <a:lnTo>
                    <a:pt x="0" y="775"/>
                  </a:lnTo>
                  <a:lnTo>
                    <a:pt x="0" y="1011"/>
                  </a:lnTo>
                  <a:lnTo>
                    <a:pt x="370" y="910"/>
                  </a:lnTo>
                  <a:lnTo>
                    <a:pt x="774" y="809"/>
                  </a:lnTo>
                  <a:lnTo>
                    <a:pt x="1448" y="674"/>
                  </a:lnTo>
                  <a:lnTo>
                    <a:pt x="2087" y="539"/>
                  </a:lnTo>
                  <a:lnTo>
                    <a:pt x="2390" y="438"/>
                  </a:lnTo>
                  <a:lnTo>
                    <a:pt x="2693" y="337"/>
                  </a:lnTo>
                  <a:lnTo>
                    <a:pt x="2963" y="203"/>
                  </a:lnTo>
                  <a:lnTo>
                    <a:pt x="3266"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3" name="Google Shape;1023;p23"/>
            <p:cNvSpPr/>
            <p:nvPr/>
          </p:nvSpPr>
          <p:spPr>
            <a:xfrm>
              <a:off x="-7997" y="4126735"/>
              <a:ext cx="239320" cy="73862"/>
            </a:xfrm>
            <a:custGeom>
              <a:avLst/>
              <a:gdLst/>
              <a:ahLst/>
              <a:cxnLst/>
              <a:rect l="l" t="t" r="r" b="b"/>
              <a:pathLst>
                <a:path w="3603" h="1112" extrusionOk="0">
                  <a:moveTo>
                    <a:pt x="3569" y="0"/>
                  </a:moveTo>
                  <a:lnTo>
                    <a:pt x="2020" y="505"/>
                  </a:lnTo>
                  <a:lnTo>
                    <a:pt x="1246" y="707"/>
                  </a:lnTo>
                  <a:lnTo>
                    <a:pt x="438" y="909"/>
                  </a:lnTo>
                  <a:lnTo>
                    <a:pt x="0" y="943"/>
                  </a:lnTo>
                  <a:lnTo>
                    <a:pt x="0" y="1111"/>
                  </a:lnTo>
                  <a:lnTo>
                    <a:pt x="741" y="1010"/>
                  </a:lnTo>
                  <a:lnTo>
                    <a:pt x="1481" y="842"/>
                  </a:lnTo>
                  <a:lnTo>
                    <a:pt x="2188" y="606"/>
                  </a:lnTo>
                  <a:lnTo>
                    <a:pt x="2895" y="337"/>
                  </a:lnTo>
                  <a:lnTo>
                    <a:pt x="3602" y="34"/>
                  </a:lnTo>
                  <a:lnTo>
                    <a:pt x="3602"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4" name="Google Shape;1024;p23"/>
            <p:cNvSpPr/>
            <p:nvPr/>
          </p:nvSpPr>
          <p:spPr>
            <a:xfrm>
              <a:off x="-7997" y="4310127"/>
              <a:ext cx="143140" cy="53736"/>
            </a:xfrm>
            <a:custGeom>
              <a:avLst/>
              <a:gdLst/>
              <a:ahLst/>
              <a:cxnLst/>
              <a:rect l="l" t="t" r="r" b="b"/>
              <a:pathLst>
                <a:path w="2155" h="809" extrusionOk="0">
                  <a:moveTo>
                    <a:pt x="2121" y="0"/>
                  </a:moveTo>
                  <a:lnTo>
                    <a:pt x="1582" y="236"/>
                  </a:lnTo>
                  <a:lnTo>
                    <a:pt x="1077" y="370"/>
                  </a:lnTo>
                  <a:lnTo>
                    <a:pt x="539" y="505"/>
                  </a:lnTo>
                  <a:lnTo>
                    <a:pt x="0" y="640"/>
                  </a:lnTo>
                  <a:lnTo>
                    <a:pt x="0" y="808"/>
                  </a:lnTo>
                  <a:lnTo>
                    <a:pt x="572" y="707"/>
                  </a:lnTo>
                  <a:lnTo>
                    <a:pt x="1111" y="539"/>
                  </a:lnTo>
                  <a:lnTo>
                    <a:pt x="1380" y="471"/>
                  </a:lnTo>
                  <a:lnTo>
                    <a:pt x="1650" y="337"/>
                  </a:lnTo>
                  <a:lnTo>
                    <a:pt x="1885" y="202"/>
                  </a:lnTo>
                  <a:lnTo>
                    <a:pt x="2155" y="67"/>
                  </a:lnTo>
                  <a:lnTo>
                    <a:pt x="2155" y="34"/>
                  </a:lnTo>
                  <a:lnTo>
                    <a:pt x="2121"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5" name="Google Shape;1025;p23"/>
            <p:cNvSpPr/>
            <p:nvPr/>
          </p:nvSpPr>
          <p:spPr>
            <a:xfrm>
              <a:off x="-7997" y="4075257"/>
              <a:ext cx="248287" cy="91796"/>
            </a:xfrm>
            <a:custGeom>
              <a:avLst/>
              <a:gdLst/>
              <a:ahLst/>
              <a:cxnLst/>
              <a:rect l="l" t="t" r="r" b="b"/>
              <a:pathLst>
                <a:path w="3738" h="1382" extrusionOk="0">
                  <a:moveTo>
                    <a:pt x="3670" y="1"/>
                  </a:moveTo>
                  <a:lnTo>
                    <a:pt x="0" y="1078"/>
                  </a:lnTo>
                  <a:lnTo>
                    <a:pt x="0" y="1381"/>
                  </a:lnTo>
                  <a:lnTo>
                    <a:pt x="976" y="1146"/>
                  </a:lnTo>
                  <a:lnTo>
                    <a:pt x="1919" y="843"/>
                  </a:lnTo>
                  <a:lnTo>
                    <a:pt x="2828" y="506"/>
                  </a:lnTo>
                  <a:lnTo>
                    <a:pt x="3266" y="304"/>
                  </a:lnTo>
                  <a:lnTo>
                    <a:pt x="3703" y="102"/>
                  </a:lnTo>
                  <a:lnTo>
                    <a:pt x="3737" y="68"/>
                  </a:lnTo>
                  <a:lnTo>
                    <a:pt x="3737" y="35"/>
                  </a:lnTo>
                  <a:lnTo>
                    <a:pt x="3703"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6" name="Google Shape;1026;p23"/>
            <p:cNvSpPr/>
            <p:nvPr/>
          </p:nvSpPr>
          <p:spPr>
            <a:xfrm>
              <a:off x="381106" y="3464768"/>
              <a:ext cx="715702" cy="201327"/>
            </a:xfrm>
            <a:custGeom>
              <a:avLst/>
              <a:gdLst/>
              <a:ahLst/>
              <a:cxnLst/>
              <a:rect l="l" t="t" r="r" b="b"/>
              <a:pathLst>
                <a:path w="10775" h="3031" extrusionOk="0">
                  <a:moveTo>
                    <a:pt x="10673" y="1"/>
                  </a:moveTo>
                  <a:lnTo>
                    <a:pt x="5320" y="1448"/>
                  </a:lnTo>
                  <a:lnTo>
                    <a:pt x="2525" y="2223"/>
                  </a:lnTo>
                  <a:lnTo>
                    <a:pt x="1246" y="2559"/>
                  </a:lnTo>
                  <a:lnTo>
                    <a:pt x="606" y="2761"/>
                  </a:lnTo>
                  <a:lnTo>
                    <a:pt x="303" y="2862"/>
                  </a:lnTo>
                  <a:lnTo>
                    <a:pt x="0" y="2997"/>
                  </a:lnTo>
                  <a:lnTo>
                    <a:pt x="0" y="3031"/>
                  </a:lnTo>
                  <a:lnTo>
                    <a:pt x="573" y="2930"/>
                  </a:lnTo>
                  <a:lnTo>
                    <a:pt x="1179" y="2795"/>
                  </a:lnTo>
                  <a:lnTo>
                    <a:pt x="2323" y="2458"/>
                  </a:lnTo>
                  <a:lnTo>
                    <a:pt x="5118" y="1684"/>
                  </a:lnTo>
                  <a:lnTo>
                    <a:pt x="10740" y="169"/>
                  </a:lnTo>
                  <a:lnTo>
                    <a:pt x="10774" y="102"/>
                  </a:lnTo>
                  <a:lnTo>
                    <a:pt x="10774" y="68"/>
                  </a:lnTo>
                  <a:lnTo>
                    <a:pt x="10740"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7" name="Google Shape;1027;p23"/>
            <p:cNvSpPr/>
            <p:nvPr/>
          </p:nvSpPr>
          <p:spPr>
            <a:xfrm>
              <a:off x="1067649" y="4327995"/>
              <a:ext cx="51477" cy="26901"/>
            </a:xfrm>
            <a:custGeom>
              <a:avLst/>
              <a:gdLst/>
              <a:ahLst/>
              <a:cxnLst/>
              <a:rect l="l" t="t" r="r" b="b"/>
              <a:pathLst>
                <a:path w="775" h="405" extrusionOk="0">
                  <a:moveTo>
                    <a:pt x="135" y="0"/>
                  </a:moveTo>
                  <a:lnTo>
                    <a:pt x="34" y="34"/>
                  </a:lnTo>
                  <a:lnTo>
                    <a:pt x="0" y="135"/>
                  </a:lnTo>
                  <a:lnTo>
                    <a:pt x="0" y="202"/>
                  </a:lnTo>
                  <a:lnTo>
                    <a:pt x="34" y="236"/>
                  </a:lnTo>
                  <a:lnTo>
                    <a:pt x="68" y="270"/>
                  </a:lnTo>
                  <a:lnTo>
                    <a:pt x="303" y="270"/>
                  </a:lnTo>
                  <a:lnTo>
                    <a:pt x="404" y="337"/>
                  </a:lnTo>
                  <a:lnTo>
                    <a:pt x="505" y="404"/>
                  </a:lnTo>
                  <a:lnTo>
                    <a:pt x="606" y="404"/>
                  </a:lnTo>
                  <a:lnTo>
                    <a:pt x="741" y="337"/>
                  </a:lnTo>
                  <a:lnTo>
                    <a:pt x="741" y="303"/>
                  </a:lnTo>
                  <a:lnTo>
                    <a:pt x="775" y="270"/>
                  </a:lnTo>
                  <a:lnTo>
                    <a:pt x="741" y="169"/>
                  </a:lnTo>
                  <a:lnTo>
                    <a:pt x="674" y="101"/>
                  </a:lnTo>
                  <a:lnTo>
                    <a:pt x="606" y="101"/>
                  </a:lnTo>
                  <a:lnTo>
                    <a:pt x="573" y="135"/>
                  </a:lnTo>
                  <a:lnTo>
                    <a:pt x="505" y="68"/>
                  </a:lnTo>
                  <a:lnTo>
                    <a:pt x="404"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8" name="Google Shape;1028;p23"/>
            <p:cNvSpPr/>
            <p:nvPr/>
          </p:nvSpPr>
          <p:spPr>
            <a:xfrm>
              <a:off x="2042664" y="4482294"/>
              <a:ext cx="64895" cy="24643"/>
            </a:xfrm>
            <a:custGeom>
              <a:avLst/>
              <a:gdLst/>
              <a:ahLst/>
              <a:cxnLst/>
              <a:rect l="l" t="t" r="r" b="b"/>
              <a:pathLst>
                <a:path w="977" h="371" extrusionOk="0">
                  <a:moveTo>
                    <a:pt x="236" y="1"/>
                  </a:moveTo>
                  <a:lnTo>
                    <a:pt x="135" y="34"/>
                  </a:lnTo>
                  <a:lnTo>
                    <a:pt x="34" y="102"/>
                  </a:lnTo>
                  <a:lnTo>
                    <a:pt x="1" y="102"/>
                  </a:lnTo>
                  <a:lnTo>
                    <a:pt x="1" y="135"/>
                  </a:lnTo>
                  <a:lnTo>
                    <a:pt x="1" y="169"/>
                  </a:lnTo>
                  <a:lnTo>
                    <a:pt x="34" y="203"/>
                  </a:lnTo>
                  <a:lnTo>
                    <a:pt x="203" y="236"/>
                  </a:lnTo>
                  <a:lnTo>
                    <a:pt x="371" y="270"/>
                  </a:lnTo>
                  <a:lnTo>
                    <a:pt x="607" y="304"/>
                  </a:lnTo>
                  <a:lnTo>
                    <a:pt x="809" y="371"/>
                  </a:lnTo>
                  <a:lnTo>
                    <a:pt x="910" y="371"/>
                  </a:lnTo>
                  <a:lnTo>
                    <a:pt x="977" y="304"/>
                  </a:lnTo>
                  <a:lnTo>
                    <a:pt x="977" y="203"/>
                  </a:lnTo>
                  <a:lnTo>
                    <a:pt x="910" y="135"/>
                  </a:lnTo>
                  <a:lnTo>
                    <a:pt x="708" y="34"/>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9" name="Google Shape;1029;p23"/>
            <p:cNvSpPr/>
            <p:nvPr/>
          </p:nvSpPr>
          <p:spPr>
            <a:xfrm>
              <a:off x="-7997" y="3247832"/>
              <a:ext cx="2193869" cy="2010543"/>
            </a:xfrm>
            <a:custGeom>
              <a:avLst/>
              <a:gdLst/>
              <a:ahLst/>
              <a:cxnLst/>
              <a:rect l="l" t="t" r="r" b="b"/>
              <a:pathLst>
                <a:path w="33029" h="30269" extrusionOk="0">
                  <a:moveTo>
                    <a:pt x="18484" y="16498"/>
                  </a:moveTo>
                  <a:lnTo>
                    <a:pt x="18080" y="16700"/>
                  </a:lnTo>
                  <a:lnTo>
                    <a:pt x="17777" y="16868"/>
                  </a:lnTo>
                  <a:lnTo>
                    <a:pt x="17642" y="16969"/>
                  </a:lnTo>
                  <a:lnTo>
                    <a:pt x="17507" y="17104"/>
                  </a:lnTo>
                  <a:lnTo>
                    <a:pt x="17642" y="16868"/>
                  </a:lnTo>
                  <a:lnTo>
                    <a:pt x="17844" y="16633"/>
                  </a:lnTo>
                  <a:lnTo>
                    <a:pt x="18181" y="16565"/>
                  </a:lnTo>
                  <a:lnTo>
                    <a:pt x="18484" y="16498"/>
                  </a:lnTo>
                  <a:close/>
                  <a:moveTo>
                    <a:pt x="19022" y="16464"/>
                  </a:moveTo>
                  <a:lnTo>
                    <a:pt x="19325" y="16498"/>
                  </a:lnTo>
                  <a:lnTo>
                    <a:pt x="19628" y="16532"/>
                  </a:lnTo>
                  <a:lnTo>
                    <a:pt x="20234" y="16633"/>
                  </a:lnTo>
                  <a:lnTo>
                    <a:pt x="20841" y="16835"/>
                  </a:lnTo>
                  <a:lnTo>
                    <a:pt x="21413" y="17037"/>
                  </a:lnTo>
                  <a:lnTo>
                    <a:pt x="21682" y="17104"/>
                  </a:lnTo>
                  <a:lnTo>
                    <a:pt x="21918" y="17205"/>
                  </a:lnTo>
                  <a:lnTo>
                    <a:pt x="22120" y="17373"/>
                  </a:lnTo>
                  <a:lnTo>
                    <a:pt x="22322" y="17542"/>
                  </a:lnTo>
                  <a:lnTo>
                    <a:pt x="22389" y="17744"/>
                  </a:lnTo>
                  <a:lnTo>
                    <a:pt x="22457" y="17912"/>
                  </a:lnTo>
                  <a:lnTo>
                    <a:pt x="22423" y="17912"/>
                  </a:lnTo>
                  <a:lnTo>
                    <a:pt x="21952" y="17878"/>
                  </a:lnTo>
                  <a:lnTo>
                    <a:pt x="21480" y="17777"/>
                  </a:lnTo>
                  <a:lnTo>
                    <a:pt x="20975" y="17676"/>
                  </a:lnTo>
                  <a:lnTo>
                    <a:pt x="20538" y="17575"/>
                  </a:lnTo>
                  <a:lnTo>
                    <a:pt x="19830" y="17373"/>
                  </a:lnTo>
                  <a:lnTo>
                    <a:pt x="19494" y="17306"/>
                  </a:lnTo>
                  <a:lnTo>
                    <a:pt x="19157" y="17272"/>
                  </a:lnTo>
                  <a:lnTo>
                    <a:pt x="18888" y="17272"/>
                  </a:lnTo>
                  <a:lnTo>
                    <a:pt x="18618" y="17373"/>
                  </a:lnTo>
                  <a:lnTo>
                    <a:pt x="18383" y="17474"/>
                  </a:lnTo>
                  <a:lnTo>
                    <a:pt x="18147" y="17643"/>
                  </a:lnTo>
                  <a:lnTo>
                    <a:pt x="17911" y="17811"/>
                  </a:lnTo>
                  <a:lnTo>
                    <a:pt x="17709" y="18013"/>
                  </a:lnTo>
                  <a:lnTo>
                    <a:pt x="17373" y="18417"/>
                  </a:lnTo>
                  <a:lnTo>
                    <a:pt x="17373" y="18316"/>
                  </a:lnTo>
                  <a:lnTo>
                    <a:pt x="17339" y="18013"/>
                  </a:lnTo>
                  <a:lnTo>
                    <a:pt x="17339" y="17777"/>
                  </a:lnTo>
                  <a:lnTo>
                    <a:pt x="17373" y="17508"/>
                  </a:lnTo>
                  <a:lnTo>
                    <a:pt x="17440" y="17272"/>
                  </a:lnTo>
                  <a:lnTo>
                    <a:pt x="17608" y="17205"/>
                  </a:lnTo>
                  <a:lnTo>
                    <a:pt x="17810" y="17104"/>
                  </a:lnTo>
                  <a:lnTo>
                    <a:pt x="18147" y="16868"/>
                  </a:lnTo>
                  <a:lnTo>
                    <a:pt x="18585" y="16666"/>
                  </a:lnTo>
                  <a:lnTo>
                    <a:pt x="19022" y="16464"/>
                  </a:lnTo>
                  <a:close/>
                  <a:moveTo>
                    <a:pt x="23803" y="18047"/>
                  </a:moveTo>
                  <a:lnTo>
                    <a:pt x="24039" y="18081"/>
                  </a:lnTo>
                  <a:lnTo>
                    <a:pt x="24207" y="18148"/>
                  </a:lnTo>
                  <a:lnTo>
                    <a:pt x="24376" y="18249"/>
                  </a:lnTo>
                  <a:lnTo>
                    <a:pt x="24510" y="18384"/>
                  </a:lnTo>
                  <a:lnTo>
                    <a:pt x="24510" y="18451"/>
                  </a:lnTo>
                  <a:lnTo>
                    <a:pt x="23467" y="18249"/>
                  </a:lnTo>
                  <a:lnTo>
                    <a:pt x="23500" y="18114"/>
                  </a:lnTo>
                  <a:lnTo>
                    <a:pt x="23669" y="18081"/>
                  </a:lnTo>
                  <a:lnTo>
                    <a:pt x="23803" y="18047"/>
                  </a:lnTo>
                  <a:close/>
                  <a:moveTo>
                    <a:pt x="16363" y="17609"/>
                  </a:moveTo>
                  <a:lnTo>
                    <a:pt x="16396" y="18316"/>
                  </a:lnTo>
                  <a:lnTo>
                    <a:pt x="16497" y="18990"/>
                  </a:lnTo>
                  <a:lnTo>
                    <a:pt x="15925" y="19259"/>
                  </a:lnTo>
                  <a:lnTo>
                    <a:pt x="15656" y="19326"/>
                  </a:lnTo>
                  <a:lnTo>
                    <a:pt x="15487" y="19360"/>
                  </a:lnTo>
                  <a:lnTo>
                    <a:pt x="15353" y="19326"/>
                  </a:lnTo>
                  <a:lnTo>
                    <a:pt x="15184" y="19259"/>
                  </a:lnTo>
                  <a:lnTo>
                    <a:pt x="14982" y="19158"/>
                  </a:lnTo>
                  <a:lnTo>
                    <a:pt x="14679" y="18889"/>
                  </a:lnTo>
                  <a:lnTo>
                    <a:pt x="14545" y="18720"/>
                  </a:lnTo>
                  <a:lnTo>
                    <a:pt x="14477" y="18653"/>
                  </a:lnTo>
                  <a:lnTo>
                    <a:pt x="14477" y="18586"/>
                  </a:lnTo>
                  <a:lnTo>
                    <a:pt x="14477" y="18518"/>
                  </a:lnTo>
                  <a:lnTo>
                    <a:pt x="14511" y="18417"/>
                  </a:lnTo>
                  <a:lnTo>
                    <a:pt x="14545" y="18350"/>
                  </a:lnTo>
                  <a:lnTo>
                    <a:pt x="14646" y="18283"/>
                  </a:lnTo>
                  <a:lnTo>
                    <a:pt x="14848" y="18182"/>
                  </a:lnTo>
                  <a:lnTo>
                    <a:pt x="15050" y="18081"/>
                  </a:lnTo>
                  <a:lnTo>
                    <a:pt x="15521" y="17979"/>
                  </a:lnTo>
                  <a:lnTo>
                    <a:pt x="15992" y="17845"/>
                  </a:lnTo>
                  <a:lnTo>
                    <a:pt x="16194" y="17744"/>
                  </a:lnTo>
                  <a:lnTo>
                    <a:pt x="16363" y="17609"/>
                  </a:lnTo>
                  <a:close/>
                  <a:moveTo>
                    <a:pt x="19393" y="17508"/>
                  </a:moveTo>
                  <a:lnTo>
                    <a:pt x="19797" y="17542"/>
                  </a:lnTo>
                  <a:lnTo>
                    <a:pt x="21110" y="17878"/>
                  </a:lnTo>
                  <a:lnTo>
                    <a:pt x="21750" y="18013"/>
                  </a:lnTo>
                  <a:lnTo>
                    <a:pt x="22423" y="18114"/>
                  </a:lnTo>
                  <a:lnTo>
                    <a:pt x="22457" y="18114"/>
                  </a:lnTo>
                  <a:lnTo>
                    <a:pt x="22389" y="18485"/>
                  </a:lnTo>
                  <a:lnTo>
                    <a:pt x="22322" y="18821"/>
                  </a:lnTo>
                  <a:lnTo>
                    <a:pt x="22221" y="19225"/>
                  </a:lnTo>
                  <a:lnTo>
                    <a:pt x="22053" y="19596"/>
                  </a:lnTo>
                  <a:lnTo>
                    <a:pt x="21884" y="19966"/>
                  </a:lnTo>
                  <a:lnTo>
                    <a:pt x="21615" y="20303"/>
                  </a:lnTo>
                  <a:lnTo>
                    <a:pt x="21447" y="20471"/>
                  </a:lnTo>
                  <a:lnTo>
                    <a:pt x="21245" y="20606"/>
                  </a:lnTo>
                  <a:lnTo>
                    <a:pt x="21043" y="20707"/>
                  </a:lnTo>
                  <a:lnTo>
                    <a:pt x="20807" y="20774"/>
                  </a:lnTo>
                  <a:lnTo>
                    <a:pt x="20571" y="20841"/>
                  </a:lnTo>
                  <a:lnTo>
                    <a:pt x="20302" y="20875"/>
                  </a:lnTo>
                  <a:lnTo>
                    <a:pt x="19797" y="20875"/>
                  </a:lnTo>
                  <a:lnTo>
                    <a:pt x="19258" y="20808"/>
                  </a:lnTo>
                  <a:lnTo>
                    <a:pt x="18753" y="20707"/>
                  </a:lnTo>
                  <a:lnTo>
                    <a:pt x="18282" y="20572"/>
                  </a:lnTo>
                  <a:lnTo>
                    <a:pt x="17878" y="20370"/>
                  </a:lnTo>
                  <a:lnTo>
                    <a:pt x="17709" y="20235"/>
                  </a:lnTo>
                  <a:lnTo>
                    <a:pt x="17608" y="20033"/>
                  </a:lnTo>
                  <a:lnTo>
                    <a:pt x="17507" y="19831"/>
                  </a:lnTo>
                  <a:lnTo>
                    <a:pt x="17440" y="19596"/>
                  </a:lnTo>
                  <a:lnTo>
                    <a:pt x="17373" y="19057"/>
                  </a:lnTo>
                  <a:lnTo>
                    <a:pt x="17373" y="18552"/>
                  </a:lnTo>
                  <a:lnTo>
                    <a:pt x="17406" y="18552"/>
                  </a:lnTo>
                  <a:lnTo>
                    <a:pt x="17979" y="18114"/>
                  </a:lnTo>
                  <a:lnTo>
                    <a:pt x="18214" y="17912"/>
                  </a:lnTo>
                  <a:lnTo>
                    <a:pt x="18484" y="17710"/>
                  </a:lnTo>
                  <a:lnTo>
                    <a:pt x="18753" y="17575"/>
                  </a:lnTo>
                  <a:lnTo>
                    <a:pt x="19056" y="17508"/>
                  </a:lnTo>
                  <a:close/>
                  <a:moveTo>
                    <a:pt x="31412" y="19865"/>
                  </a:moveTo>
                  <a:lnTo>
                    <a:pt x="31513" y="20067"/>
                  </a:lnTo>
                  <a:lnTo>
                    <a:pt x="31715" y="20269"/>
                  </a:lnTo>
                  <a:lnTo>
                    <a:pt x="32052" y="20606"/>
                  </a:lnTo>
                  <a:lnTo>
                    <a:pt x="32456" y="21010"/>
                  </a:lnTo>
                  <a:lnTo>
                    <a:pt x="32658" y="21212"/>
                  </a:lnTo>
                  <a:lnTo>
                    <a:pt x="32860" y="21346"/>
                  </a:lnTo>
                  <a:lnTo>
                    <a:pt x="32422" y="21616"/>
                  </a:lnTo>
                  <a:lnTo>
                    <a:pt x="32187" y="21717"/>
                  </a:lnTo>
                  <a:lnTo>
                    <a:pt x="31884" y="21750"/>
                  </a:lnTo>
                  <a:lnTo>
                    <a:pt x="31715" y="21717"/>
                  </a:lnTo>
                  <a:lnTo>
                    <a:pt x="31581" y="21683"/>
                  </a:lnTo>
                  <a:lnTo>
                    <a:pt x="31446" y="21616"/>
                  </a:lnTo>
                  <a:lnTo>
                    <a:pt x="31311" y="21515"/>
                  </a:lnTo>
                  <a:lnTo>
                    <a:pt x="31076" y="21313"/>
                  </a:lnTo>
                  <a:lnTo>
                    <a:pt x="30840" y="21111"/>
                  </a:lnTo>
                  <a:lnTo>
                    <a:pt x="30806" y="21077"/>
                  </a:lnTo>
                  <a:lnTo>
                    <a:pt x="30773" y="21111"/>
                  </a:lnTo>
                  <a:lnTo>
                    <a:pt x="30773" y="21111"/>
                  </a:lnTo>
                  <a:lnTo>
                    <a:pt x="31143" y="20505"/>
                  </a:lnTo>
                  <a:lnTo>
                    <a:pt x="31412" y="19865"/>
                  </a:lnTo>
                  <a:close/>
                  <a:moveTo>
                    <a:pt x="16127" y="1381"/>
                  </a:moveTo>
                  <a:lnTo>
                    <a:pt x="16430" y="1415"/>
                  </a:lnTo>
                  <a:lnTo>
                    <a:pt x="16699" y="1448"/>
                  </a:lnTo>
                  <a:lnTo>
                    <a:pt x="16935" y="1516"/>
                  </a:lnTo>
                  <a:lnTo>
                    <a:pt x="17137" y="1617"/>
                  </a:lnTo>
                  <a:lnTo>
                    <a:pt x="17339" y="1718"/>
                  </a:lnTo>
                  <a:lnTo>
                    <a:pt x="17507" y="1886"/>
                  </a:lnTo>
                  <a:lnTo>
                    <a:pt x="17676" y="2055"/>
                  </a:lnTo>
                  <a:lnTo>
                    <a:pt x="17810" y="2257"/>
                  </a:lnTo>
                  <a:lnTo>
                    <a:pt x="18046" y="2661"/>
                  </a:lnTo>
                  <a:lnTo>
                    <a:pt x="18248" y="3132"/>
                  </a:lnTo>
                  <a:lnTo>
                    <a:pt x="18416" y="3637"/>
                  </a:lnTo>
                  <a:lnTo>
                    <a:pt x="18551" y="4142"/>
                  </a:lnTo>
                  <a:lnTo>
                    <a:pt x="19022" y="6229"/>
                  </a:lnTo>
                  <a:lnTo>
                    <a:pt x="19460" y="8317"/>
                  </a:lnTo>
                  <a:lnTo>
                    <a:pt x="19898" y="10303"/>
                  </a:lnTo>
                  <a:lnTo>
                    <a:pt x="20335" y="12290"/>
                  </a:lnTo>
                  <a:lnTo>
                    <a:pt x="20605" y="13300"/>
                  </a:lnTo>
                  <a:lnTo>
                    <a:pt x="20874" y="14276"/>
                  </a:lnTo>
                  <a:lnTo>
                    <a:pt x="21177" y="15252"/>
                  </a:lnTo>
                  <a:lnTo>
                    <a:pt x="21514" y="16229"/>
                  </a:lnTo>
                  <a:lnTo>
                    <a:pt x="20874" y="16027"/>
                  </a:lnTo>
                  <a:lnTo>
                    <a:pt x="20234" y="15892"/>
                  </a:lnTo>
                  <a:lnTo>
                    <a:pt x="19258" y="15724"/>
                  </a:lnTo>
                  <a:lnTo>
                    <a:pt x="18753" y="15656"/>
                  </a:lnTo>
                  <a:lnTo>
                    <a:pt x="18248" y="15623"/>
                  </a:lnTo>
                  <a:lnTo>
                    <a:pt x="17238" y="15623"/>
                  </a:lnTo>
                  <a:lnTo>
                    <a:pt x="16733" y="15690"/>
                  </a:lnTo>
                  <a:lnTo>
                    <a:pt x="16228" y="15791"/>
                  </a:lnTo>
                  <a:lnTo>
                    <a:pt x="16161" y="15757"/>
                  </a:lnTo>
                  <a:lnTo>
                    <a:pt x="16093" y="15791"/>
                  </a:lnTo>
                  <a:lnTo>
                    <a:pt x="16060" y="15825"/>
                  </a:lnTo>
                  <a:lnTo>
                    <a:pt x="15959" y="16027"/>
                  </a:lnTo>
                  <a:lnTo>
                    <a:pt x="15858" y="16229"/>
                  </a:lnTo>
                  <a:lnTo>
                    <a:pt x="15824" y="16464"/>
                  </a:lnTo>
                  <a:lnTo>
                    <a:pt x="15858" y="16700"/>
                  </a:lnTo>
                  <a:lnTo>
                    <a:pt x="15891" y="16767"/>
                  </a:lnTo>
                  <a:lnTo>
                    <a:pt x="15959" y="16767"/>
                  </a:lnTo>
                  <a:lnTo>
                    <a:pt x="15992" y="16734"/>
                  </a:lnTo>
                  <a:lnTo>
                    <a:pt x="16026" y="16700"/>
                  </a:lnTo>
                  <a:lnTo>
                    <a:pt x="16060" y="16464"/>
                  </a:lnTo>
                  <a:lnTo>
                    <a:pt x="16093" y="16296"/>
                  </a:lnTo>
                  <a:lnTo>
                    <a:pt x="16161" y="16094"/>
                  </a:lnTo>
                  <a:lnTo>
                    <a:pt x="16262" y="15926"/>
                  </a:lnTo>
                  <a:lnTo>
                    <a:pt x="16262" y="15892"/>
                  </a:lnTo>
                  <a:lnTo>
                    <a:pt x="18349" y="15926"/>
                  </a:lnTo>
                  <a:lnTo>
                    <a:pt x="19393" y="15993"/>
                  </a:lnTo>
                  <a:lnTo>
                    <a:pt x="19898" y="16060"/>
                  </a:lnTo>
                  <a:lnTo>
                    <a:pt x="20437" y="16161"/>
                  </a:lnTo>
                  <a:lnTo>
                    <a:pt x="21043" y="16296"/>
                  </a:lnTo>
                  <a:lnTo>
                    <a:pt x="21615" y="16464"/>
                  </a:lnTo>
                  <a:lnTo>
                    <a:pt x="22793" y="16801"/>
                  </a:lnTo>
                  <a:lnTo>
                    <a:pt x="22827" y="16868"/>
                  </a:lnTo>
                  <a:lnTo>
                    <a:pt x="22894" y="16936"/>
                  </a:lnTo>
                  <a:lnTo>
                    <a:pt x="22962" y="16969"/>
                  </a:lnTo>
                  <a:lnTo>
                    <a:pt x="23029" y="16936"/>
                  </a:lnTo>
                  <a:lnTo>
                    <a:pt x="23096" y="16902"/>
                  </a:lnTo>
                  <a:lnTo>
                    <a:pt x="23736" y="17037"/>
                  </a:lnTo>
                  <a:lnTo>
                    <a:pt x="24409" y="17171"/>
                  </a:lnTo>
                  <a:lnTo>
                    <a:pt x="24914" y="17239"/>
                  </a:lnTo>
                  <a:lnTo>
                    <a:pt x="25386" y="17306"/>
                  </a:lnTo>
                  <a:lnTo>
                    <a:pt x="26396" y="17340"/>
                  </a:lnTo>
                  <a:lnTo>
                    <a:pt x="27372" y="17373"/>
                  </a:lnTo>
                  <a:lnTo>
                    <a:pt x="28382" y="17441"/>
                  </a:lnTo>
                  <a:lnTo>
                    <a:pt x="29359" y="17542"/>
                  </a:lnTo>
                  <a:lnTo>
                    <a:pt x="29830" y="17609"/>
                  </a:lnTo>
                  <a:lnTo>
                    <a:pt x="30335" y="17710"/>
                  </a:lnTo>
                  <a:lnTo>
                    <a:pt x="30806" y="17845"/>
                  </a:lnTo>
                  <a:lnTo>
                    <a:pt x="31244" y="18047"/>
                  </a:lnTo>
                  <a:lnTo>
                    <a:pt x="31715" y="18249"/>
                  </a:lnTo>
                  <a:lnTo>
                    <a:pt x="32153" y="18518"/>
                  </a:lnTo>
                  <a:lnTo>
                    <a:pt x="32052" y="19057"/>
                  </a:lnTo>
                  <a:lnTo>
                    <a:pt x="32018" y="19259"/>
                  </a:lnTo>
                  <a:lnTo>
                    <a:pt x="31951" y="19360"/>
                  </a:lnTo>
                  <a:lnTo>
                    <a:pt x="31884" y="19394"/>
                  </a:lnTo>
                  <a:lnTo>
                    <a:pt x="31816" y="19427"/>
                  </a:lnTo>
                  <a:lnTo>
                    <a:pt x="31715" y="19394"/>
                  </a:lnTo>
                  <a:lnTo>
                    <a:pt x="31581" y="19360"/>
                  </a:lnTo>
                  <a:lnTo>
                    <a:pt x="31581" y="19293"/>
                  </a:lnTo>
                  <a:lnTo>
                    <a:pt x="31581" y="19259"/>
                  </a:lnTo>
                  <a:lnTo>
                    <a:pt x="31581" y="19192"/>
                  </a:lnTo>
                  <a:lnTo>
                    <a:pt x="31513" y="19158"/>
                  </a:lnTo>
                  <a:lnTo>
                    <a:pt x="31412" y="19158"/>
                  </a:lnTo>
                  <a:lnTo>
                    <a:pt x="31379" y="19192"/>
                  </a:lnTo>
                  <a:lnTo>
                    <a:pt x="31345" y="19225"/>
                  </a:lnTo>
                  <a:lnTo>
                    <a:pt x="31278" y="19562"/>
                  </a:lnTo>
                  <a:lnTo>
                    <a:pt x="31143" y="19899"/>
                  </a:lnTo>
                  <a:lnTo>
                    <a:pt x="31008" y="20202"/>
                  </a:lnTo>
                  <a:lnTo>
                    <a:pt x="30874" y="20505"/>
                  </a:lnTo>
                  <a:lnTo>
                    <a:pt x="30503" y="21077"/>
                  </a:lnTo>
                  <a:lnTo>
                    <a:pt x="30099" y="21616"/>
                  </a:lnTo>
                  <a:lnTo>
                    <a:pt x="29864" y="21851"/>
                  </a:lnTo>
                  <a:lnTo>
                    <a:pt x="29662" y="22087"/>
                  </a:lnTo>
                  <a:lnTo>
                    <a:pt x="29426" y="22289"/>
                  </a:lnTo>
                  <a:lnTo>
                    <a:pt x="29157" y="22491"/>
                  </a:lnTo>
                  <a:lnTo>
                    <a:pt x="28921" y="22626"/>
                  </a:lnTo>
                  <a:lnTo>
                    <a:pt x="28685" y="22693"/>
                  </a:lnTo>
                  <a:lnTo>
                    <a:pt x="28416" y="22727"/>
                  </a:lnTo>
                  <a:lnTo>
                    <a:pt x="28180" y="22727"/>
                  </a:lnTo>
                  <a:lnTo>
                    <a:pt x="27944" y="22693"/>
                  </a:lnTo>
                  <a:lnTo>
                    <a:pt x="27675" y="22659"/>
                  </a:lnTo>
                  <a:lnTo>
                    <a:pt x="27204" y="22491"/>
                  </a:lnTo>
                  <a:lnTo>
                    <a:pt x="26598" y="22255"/>
                  </a:lnTo>
                  <a:lnTo>
                    <a:pt x="26295" y="22121"/>
                  </a:lnTo>
                  <a:lnTo>
                    <a:pt x="26025" y="21952"/>
                  </a:lnTo>
                  <a:lnTo>
                    <a:pt x="25790" y="21784"/>
                  </a:lnTo>
                  <a:lnTo>
                    <a:pt x="25554" y="21582"/>
                  </a:lnTo>
                  <a:lnTo>
                    <a:pt x="25352" y="21346"/>
                  </a:lnTo>
                  <a:lnTo>
                    <a:pt x="25150" y="21077"/>
                  </a:lnTo>
                  <a:lnTo>
                    <a:pt x="25083" y="20909"/>
                  </a:lnTo>
                  <a:lnTo>
                    <a:pt x="25015" y="20740"/>
                  </a:lnTo>
                  <a:lnTo>
                    <a:pt x="24914" y="20370"/>
                  </a:lnTo>
                  <a:lnTo>
                    <a:pt x="24813" y="19629"/>
                  </a:lnTo>
                  <a:lnTo>
                    <a:pt x="24746" y="18922"/>
                  </a:lnTo>
                  <a:lnTo>
                    <a:pt x="24679" y="18619"/>
                  </a:lnTo>
                  <a:lnTo>
                    <a:pt x="24780" y="18619"/>
                  </a:lnTo>
                  <a:lnTo>
                    <a:pt x="24813" y="18586"/>
                  </a:lnTo>
                  <a:lnTo>
                    <a:pt x="24847" y="18518"/>
                  </a:lnTo>
                  <a:lnTo>
                    <a:pt x="24847" y="18451"/>
                  </a:lnTo>
                  <a:lnTo>
                    <a:pt x="24746" y="18316"/>
                  </a:lnTo>
                  <a:lnTo>
                    <a:pt x="24746" y="18283"/>
                  </a:lnTo>
                  <a:lnTo>
                    <a:pt x="24712" y="18249"/>
                  </a:lnTo>
                  <a:lnTo>
                    <a:pt x="24679" y="18249"/>
                  </a:lnTo>
                  <a:lnTo>
                    <a:pt x="24544" y="18114"/>
                  </a:lnTo>
                  <a:lnTo>
                    <a:pt x="24409" y="17979"/>
                  </a:lnTo>
                  <a:lnTo>
                    <a:pt x="24241" y="17912"/>
                  </a:lnTo>
                  <a:lnTo>
                    <a:pt x="24039" y="17845"/>
                  </a:lnTo>
                  <a:lnTo>
                    <a:pt x="23803" y="17845"/>
                  </a:lnTo>
                  <a:lnTo>
                    <a:pt x="23500" y="17878"/>
                  </a:lnTo>
                  <a:lnTo>
                    <a:pt x="23467" y="17845"/>
                  </a:lnTo>
                  <a:lnTo>
                    <a:pt x="23332" y="17845"/>
                  </a:lnTo>
                  <a:lnTo>
                    <a:pt x="23298" y="17912"/>
                  </a:lnTo>
                  <a:lnTo>
                    <a:pt x="23164" y="18215"/>
                  </a:lnTo>
                  <a:lnTo>
                    <a:pt x="23130" y="18283"/>
                  </a:lnTo>
                  <a:lnTo>
                    <a:pt x="23130" y="18350"/>
                  </a:lnTo>
                  <a:lnTo>
                    <a:pt x="22962" y="18754"/>
                  </a:lnTo>
                  <a:lnTo>
                    <a:pt x="22726" y="19158"/>
                  </a:lnTo>
                  <a:lnTo>
                    <a:pt x="22490" y="19528"/>
                  </a:lnTo>
                  <a:lnTo>
                    <a:pt x="22221" y="19899"/>
                  </a:lnTo>
                  <a:lnTo>
                    <a:pt x="22389" y="19596"/>
                  </a:lnTo>
                  <a:lnTo>
                    <a:pt x="22524" y="19225"/>
                  </a:lnTo>
                  <a:lnTo>
                    <a:pt x="22625" y="18889"/>
                  </a:lnTo>
                  <a:lnTo>
                    <a:pt x="22692" y="18518"/>
                  </a:lnTo>
                  <a:lnTo>
                    <a:pt x="22692" y="18182"/>
                  </a:lnTo>
                  <a:lnTo>
                    <a:pt x="22659" y="17845"/>
                  </a:lnTo>
                  <a:lnTo>
                    <a:pt x="22558" y="17542"/>
                  </a:lnTo>
                  <a:lnTo>
                    <a:pt x="22423" y="17272"/>
                  </a:lnTo>
                  <a:lnTo>
                    <a:pt x="22221" y="17104"/>
                  </a:lnTo>
                  <a:lnTo>
                    <a:pt x="22019" y="16936"/>
                  </a:lnTo>
                  <a:lnTo>
                    <a:pt x="21750" y="16801"/>
                  </a:lnTo>
                  <a:lnTo>
                    <a:pt x="21447" y="16700"/>
                  </a:lnTo>
                  <a:lnTo>
                    <a:pt x="20841" y="16532"/>
                  </a:lnTo>
                  <a:lnTo>
                    <a:pt x="20335" y="16397"/>
                  </a:lnTo>
                  <a:lnTo>
                    <a:pt x="19696" y="16262"/>
                  </a:lnTo>
                  <a:lnTo>
                    <a:pt x="19359" y="16229"/>
                  </a:lnTo>
                  <a:lnTo>
                    <a:pt x="19022" y="16195"/>
                  </a:lnTo>
                  <a:lnTo>
                    <a:pt x="18686" y="16229"/>
                  </a:lnTo>
                  <a:lnTo>
                    <a:pt x="18383" y="16262"/>
                  </a:lnTo>
                  <a:lnTo>
                    <a:pt x="18046" y="16330"/>
                  </a:lnTo>
                  <a:lnTo>
                    <a:pt x="17709" y="16397"/>
                  </a:lnTo>
                  <a:lnTo>
                    <a:pt x="17676" y="16431"/>
                  </a:lnTo>
                  <a:lnTo>
                    <a:pt x="17642" y="16464"/>
                  </a:lnTo>
                  <a:lnTo>
                    <a:pt x="17642" y="16565"/>
                  </a:lnTo>
                  <a:lnTo>
                    <a:pt x="17440" y="16767"/>
                  </a:lnTo>
                  <a:lnTo>
                    <a:pt x="17305" y="17003"/>
                  </a:lnTo>
                  <a:lnTo>
                    <a:pt x="17204" y="17272"/>
                  </a:lnTo>
                  <a:lnTo>
                    <a:pt x="17137" y="17542"/>
                  </a:lnTo>
                  <a:lnTo>
                    <a:pt x="17070" y="17845"/>
                  </a:lnTo>
                  <a:lnTo>
                    <a:pt x="17070" y="18148"/>
                  </a:lnTo>
                  <a:lnTo>
                    <a:pt x="17137" y="18788"/>
                  </a:lnTo>
                  <a:lnTo>
                    <a:pt x="17204" y="19461"/>
                  </a:lnTo>
                  <a:lnTo>
                    <a:pt x="17238" y="19798"/>
                  </a:lnTo>
                  <a:lnTo>
                    <a:pt x="17339" y="20134"/>
                  </a:lnTo>
                  <a:lnTo>
                    <a:pt x="17440" y="20336"/>
                  </a:lnTo>
                  <a:lnTo>
                    <a:pt x="17608" y="20505"/>
                  </a:lnTo>
                  <a:lnTo>
                    <a:pt x="17777" y="20639"/>
                  </a:lnTo>
                  <a:lnTo>
                    <a:pt x="18012" y="20740"/>
                  </a:lnTo>
                  <a:lnTo>
                    <a:pt x="18248" y="20808"/>
                  </a:lnTo>
                  <a:lnTo>
                    <a:pt x="18484" y="20875"/>
                  </a:lnTo>
                  <a:lnTo>
                    <a:pt x="18921" y="20976"/>
                  </a:lnTo>
                  <a:lnTo>
                    <a:pt x="19527" y="21077"/>
                  </a:lnTo>
                  <a:lnTo>
                    <a:pt x="19830" y="21111"/>
                  </a:lnTo>
                  <a:lnTo>
                    <a:pt x="20133" y="21111"/>
                  </a:lnTo>
                  <a:lnTo>
                    <a:pt x="20403" y="21077"/>
                  </a:lnTo>
                  <a:lnTo>
                    <a:pt x="20706" y="21010"/>
                  </a:lnTo>
                  <a:lnTo>
                    <a:pt x="21009" y="20942"/>
                  </a:lnTo>
                  <a:lnTo>
                    <a:pt x="21278" y="20841"/>
                  </a:lnTo>
                  <a:lnTo>
                    <a:pt x="21379" y="20808"/>
                  </a:lnTo>
                  <a:lnTo>
                    <a:pt x="21379" y="20808"/>
                  </a:lnTo>
                  <a:lnTo>
                    <a:pt x="21043" y="21043"/>
                  </a:lnTo>
                  <a:lnTo>
                    <a:pt x="20874" y="21144"/>
                  </a:lnTo>
                  <a:lnTo>
                    <a:pt x="20672" y="21178"/>
                  </a:lnTo>
                  <a:lnTo>
                    <a:pt x="20437" y="21212"/>
                  </a:lnTo>
                  <a:lnTo>
                    <a:pt x="20167" y="21245"/>
                  </a:lnTo>
                  <a:lnTo>
                    <a:pt x="19696" y="21212"/>
                  </a:lnTo>
                  <a:lnTo>
                    <a:pt x="19258" y="21178"/>
                  </a:lnTo>
                  <a:lnTo>
                    <a:pt x="18854" y="21144"/>
                  </a:lnTo>
                  <a:lnTo>
                    <a:pt x="18450" y="21077"/>
                  </a:lnTo>
                  <a:lnTo>
                    <a:pt x="18113" y="20942"/>
                  </a:lnTo>
                  <a:lnTo>
                    <a:pt x="17777" y="20740"/>
                  </a:lnTo>
                  <a:lnTo>
                    <a:pt x="17474" y="20538"/>
                  </a:lnTo>
                  <a:lnTo>
                    <a:pt x="17238" y="20235"/>
                  </a:lnTo>
                  <a:lnTo>
                    <a:pt x="17036" y="19899"/>
                  </a:lnTo>
                  <a:lnTo>
                    <a:pt x="16868" y="19528"/>
                  </a:lnTo>
                  <a:lnTo>
                    <a:pt x="16733" y="18990"/>
                  </a:lnTo>
                  <a:lnTo>
                    <a:pt x="16666" y="18417"/>
                  </a:lnTo>
                  <a:lnTo>
                    <a:pt x="16497" y="17306"/>
                  </a:lnTo>
                  <a:lnTo>
                    <a:pt x="16565" y="17306"/>
                  </a:lnTo>
                  <a:lnTo>
                    <a:pt x="16666" y="17272"/>
                  </a:lnTo>
                  <a:lnTo>
                    <a:pt x="16699" y="17205"/>
                  </a:lnTo>
                  <a:lnTo>
                    <a:pt x="16699" y="17138"/>
                  </a:lnTo>
                  <a:lnTo>
                    <a:pt x="16699" y="17104"/>
                  </a:lnTo>
                  <a:lnTo>
                    <a:pt x="16666" y="17070"/>
                  </a:lnTo>
                  <a:lnTo>
                    <a:pt x="16598" y="17037"/>
                  </a:lnTo>
                  <a:lnTo>
                    <a:pt x="16430" y="17037"/>
                  </a:lnTo>
                  <a:lnTo>
                    <a:pt x="16329" y="16969"/>
                  </a:lnTo>
                  <a:lnTo>
                    <a:pt x="16262" y="16902"/>
                  </a:lnTo>
                  <a:lnTo>
                    <a:pt x="16161" y="16835"/>
                  </a:lnTo>
                  <a:lnTo>
                    <a:pt x="16026" y="16801"/>
                  </a:lnTo>
                  <a:lnTo>
                    <a:pt x="15925" y="16835"/>
                  </a:lnTo>
                  <a:lnTo>
                    <a:pt x="15858" y="16868"/>
                  </a:lnTo>
                  <a:lnTo>
                    <a:pt x="15824" y="16936"/>
                  </a:lnTo>
                  <a:lnTo>
                    <a:pt x="15858" y="17003"/>
                  </a:lnTo>
                  <a:lnTo>
                    <a:pt x="15891" y="17003"/>
                  </a:lnTo>
                  <a:lnTo>
                    <a:pt x="15992" y="17037"/>
                  </a:lnTo>
                  <a:lnTo>
                    <a:pt x="16060" y="17070"/>
                  </a:lnTo>
                  <a:lnTo>
                    <a:pt x="16194" y="17205"/>
                  </a:lnTo>
                  <a:lnTo>
                    <a:pt x="16329" y="17272"/>
                  </a:lnTo>
                  <a:lnTo>
                    <a:pt x="16329" y="17474"/>
                  </a:lnTo>
                  <a:lnTo>
                    <a:pt x="15555" y="17710"/>
                  </a:lnTo>
                  <a:lnTo>
                    <a:pt x="15184" y="17845"/>
                  </a:lnTo>
                  <a:lnTo>
                    <a:pt x="14814" y="17979"/>
                  </a:lnTo>
                  <a:lnTo>
                    <a:pt x="14612" y="18081"/>
                  </a:lnTo>
                  <a:lnTo>
                    <a:pt x="14376" y="18215"/>
                  </a:lnTo>
                  <a:lnTo>
                    <a:pt x="14275" y="18316"/>
                  </a:lnTo>
                  <a:lnTo>
                    <a:pt x="14174" y="18384"/>
                  </a:lnTo>
                  <a:lnTo>
                    <a:pt x="14141" y="18518"/>
                  </a:lnTo>
                  <a:lnTo>
                    <a:pt x="14141" y="18619"/>
                  </a:lnTo>
                  <a:lnTo>
                    <a:pt x="14208" y="18720"/>
                  </a:lnTo>
                  <a:lnTo>
                    <a:pt x="14309" y="18855"/>
                  </a:lnTo>
                  <a:lnTo>
                    <a:pt x="14545" y="19057"/>
                  </a:lnTo>
                  <a:lnTo>
                    <a:pt x="14881" y="19326"/>
                  </a:lnTo>
                  <a:lnTo>
                    <a:pt x="15050" y="19461"/>
                  </a:lnTo>
                  <a:lnTo>
                    <a:pt x="15252" y="19562"/>
                  </a:lnTo>
                  <a:lnTo>
                    <a:pt x="15420" y="19596"/>
                  </a:lnTo>
                  <a:lnTo>
                    <a:pt x="15757" y="19596"/>
                  </a:lnTo>
                  <a:lnTo>
                    <a:pt x="15925" y="19528"/>
                  </a:lnTo>
                  <a:lnTo>
                    <a:pt x="16228" y="19394"/>
                  </a:lnTo>
                  <a:lnTo>
                    <a:pt x="16531" y="19225"/>
                  </a:lnTo>
                  <a:lnTo>
                    <a:pt x="16666" y="19730"/>
                  </a:lnTo>
                  <a:lnTo>
                    <a:pt x="16834" y="20202"/>
                  </a:lnTo>
                  <a:lnTo>
                    <a:pt x="17002" y="20505"/>
                  </a:lnTo>
                  <a:lnTo>
                    <a:pt x="17238" y="20740"/>
                  </a:lnTo>
                  <a:lnTo>
                    <a:pt x="17474" y="20942"/>
                  </a:lnTo>
                  <a:lnTo>
                    <a:pt x="17777" y="21111"/>
                  </a:lnTo>
                  <a:lnTo>
                    <a:pt x="18080" y="21245"/>
                  </a:lnTo>
                  <a:lnTo>
                    <a:pt x="18383" y="21346"/>
                  </a:lnTo>
                  <a:lnTo>
                    <a:pt x="18719" y="21414"/>
                  </a:lnTo>
                  <a:lnTo>
                    <a:pt x="19022" y="21447"/>
                  </a:lnTo>
                  <a:lnTo>
                    <a:pt x="19898" y="21515"/>
                  </a:lnTo>
                  <a:lnTo>
                    <a:pt x="20335" y="21515"/>
                  </a:lnTo>
                  <a:lnTo>
                    <a:pt x="20571" y="21481"/>
                  </a:lnTo>
                  <a:lnTo>
                    <a:pt x="20773" y="21447"/>
                  </a:lnTo>
                  <a:lnTo>
                    <a:pt x="21076" y="21313"/>
                  </a:lnTo>
                  <a:lnTo>
                    <a:pt x="21346" y="21178"/>
                  </a:lnTo>
                  <a:lnTo>
                    <a:pt x="21581" y="20976"/>
                  </a:lnTo>
                  <a:lnTo>
                    <a:pt x="21817" y="20774"/>
                  </a:lnTo>
                  <a:lnTo>
                    <a:pt x="22255" y="20336"/>
                  </a:lnTo>
                  <a:lnTo>
                    <a:pt x="22625" y="19865"/>
                  </a:lnTo>
                  <a:lnTo>
                    <a:pt x="22726" y="20202"/>
                  </a:lnTo>
                  <a:lnTo>
                    <a:pt x="22827" y="20538"/>
                  </a:lnTo>
                  <a:lnTo>
                    <a:pt x="23063" y="21212"/>
                  </a:lnTo>
                  <a:lnTo>
                    <a:pt x="23164" y="21548"/>
                  </a:lnTo>
                  <a:lnTo>
                    <a:pt x="23164" y="21851"/>
                  </a:lnTo>
                  <a:lnTo>
                    <a:pt x="23130" y="22121"/>
                  </a:lnTo>
                  <a:lnTo>
                    <a:pt x="23029" y="22356"/>
                  </a:lnTo>
                  <a:lnTo>
                    <a:pt x="22861" y="22592"/>
                  </a:lnTo>
                  <a:lnTo>
                    <a:pt x="22625" y="22794"/>
                  </a:lnTo>
                  <a:lnTo>
                    <a:pt x="22389" y="22962"/>
                  </a:lnTo>
                  <a:lnTo>
                    <a:pt x="22086" y="23097"/>
                  </a:lnTo>
                  <a:lnTo>
                    <a:pt x="21144" y="23434"/>
                  </a:lnTo>
                  <a:lnTo>
                    <a:pt x="20201" y="23737"/>
                  </a:lnTo>
                  <a:lnTo>
                    <a:pt x="18282" y="24275"/>
                  </a:lnTo>
                  <a:lnTo>
                    <a:pt x="16430" y="24814"/>
                  </a:lnTo>
                  <a:lnTo>
                    <a:pt x="14578" y="25319"/>
                  </a:lnTo>
                  <a:lnTo>
                    <a:pt x="12558" y="25824"/>
                  </a:lnTo>
                  <a:lnTo>
                    <a:pt x="11683" y="25992"/>
                  </a:lnTo>
                  <a:lnTo>
                    <a:pt x="11245" y="26127"/>
                  </a:lnTo>
                  <a:lnTo>
                    <a:pt x="10807" y="26296"/>
                  </a:lnTo>
                  <a:lnTo>
                    <a:pt x="10100" y="23467"/>
                  </a:lnTo>
                  <a:lnTo>
                    <a:pt x="9259" y="20202"/>
                  </a:lnTo>
                  <a:lnTo>
                    <a:pt x="8484" y="16902"/>
                  </a:lnTo>
                  <a:lnTo>
                    <a:pt x="8013" y="14848"/>
                  </a:lnTo>
                  <a:lnTo>
                    <a:pt x="8350" y="14781"/>
                  </a:lnTo>
                  <a:lnTo>
                    <a:pt x="8686" y="14714"/>
                  </a:lnTo>
                  <a:lnTo>
                    <a:pt x="9360" y="14545"/>
                  </a:lnTo>
                  <a:lnTo>
                    <a:pt x="10134" y="14310"/>
                  </a:lnTo>
                  <a:lnTo>
                    <a:pt x="10504" y="14141"/>
                  </a:lnTo>
                  <a:lnTo>
                    <a:pt x="10841" y="13973"/>
                  </a:lnTo>
                  <a:lnTo>
                    <a:pt x="10875" y="13939"/>
                  </a:lnTo>
                  <a:lnTo>
                    <a:pt x="10875" y="13906"/>
                  </a:lnTo>
                  <a:lnTo>
                    <a:pt x="10841" y="13872"/>
                  </a:lnTo>
                  <a:lnTo>
                    <a:pt x="10807" y="13872"/>
                  </a:lnTo>
                  <a:lnTo>
                    <a:pt x="10437" y="13973"/>
                  </a:lnTo>
                  <a:lnTo>
                    <a:pt x="10067" y="14108"/>
                  </a:lnTo>
                  <a:lnTo>
                    <a:pt x="9326" y="14377"/>
                  </a:lnTo>
                  <a:lnTo>
                    <a:pt x="8653" y="14545"/>
                  </a:lnTo>
                  <a:lnTo>
                    <a:pt x="8013" y="14747"/>
                  </a:lnTo>
                  <a:lnTo>
                    <a:pt x="7845" y="14040"/>
                  </a:lnTo>
                  <a:lnTo>
                    <a:pt x="8484" y="13906"/>
                  </a:lnTo>
                  <a:lnTo>
                    <a:pt x="9090" y="13737"/>
                  </a:lnTo>
                  <a:lnTo>
                    <a:pt x="10302" y="13367"/>
                  </a:lnTo>
                  <a:lnTo>
                    <a:pt x="13063" y="12593"/>
                  </a:lnTo>
                  <a:lnTo>
                    <a:pt x="15824" y="11886"/>
                  </a:lnTo>
                  <a:lnTo>
                    <a:pt x="18618" y="11179"/>
                  </a:lnTo>
                  <a:lnTo>
                    <a:pt x="18686" y="11145"/>
                  </a:lnTo>
                  <a:lnTo>
                    <a:pt x="18686" y="11078"/>
                  </a:lnTo>
                  <a:lnTo>
                    <a:pt x="18652" y="11010"/>
                  </a:lnTo>
                  <a:lnTo>
                    <a:pt x="18585" y="11010"/>
                  </a:lnTo>
                  <a:lnTo>
                    <a:pt x="15790" y="11684"/>
                  </a:lnTo>
                  <a:lnTo>
                    <a:pt x="12996" y="12424"/>
                  </a:lnTo>
                  <a:lnTo>
                    <a:pt x="10235" y="13199"/>
                  </a:lnTo>
                  <a:lnTo>
                    <a:pt x="9023" y="13535"/>
                  </a:lnTo>
                  <a:lnTo>
                    <a:pt x="8417" y="13704"/>
                  </a:lnTo>
                  <a:lnTo>
                    <a:pt x="7845" y="13939"/>
                  </a:lnTo>
                  <a:lnTo>
                    <a:pt x="7676" y="13266"/>
                  </a:lnTo>
                  <a:lnTo>
                    <a:pt x="8350" y="13165"/>
                  </a:lnTo>
                  <a:lnTo>
                    <a:pt x="8989" y="12997"/>
                  </a:lnTo>
                  <a:lnTo>
                    <a:pt x="9629" y="12795"/>
                  </a:lnTo>
                  <a:lnTo>
                    <a:pt x="10269" y="12593"/>
                  </a:lnTo>
                  <a:lnTo>
                    <a:pt x="11514" y="12155"/>
                  </a:lnTo>
                  <a:lnTo>
                    <a:pt x="12794" y="11751"/>
                  </a:lnTo>
                  <a:lnTo>
                    <a:pt x="14107" y="11381"/>
                  </a:lnTo>
                  <a:lnTo>
                    <a:pt x="15420" y="11044"/>
                  </a:lnTo>
                  <a:lnTo>
                    <a:pt x="18080" y="10404"/>
                  </a:lnTo>
                  <a:lnTo>
                    <a:pt x="18113" y="10371"/>
                  </a:lnTo>
                  <a:lnTo>
                    <a:pt x="18147" y="10337"/>
                  </a:lnTo>
                  <a:lnTo>
                    <a:pt x="18147" y="10270"/>
                  </a:lnTo>
                  <a:lnTo>
                    <a:pt x="18113" y="10202"/>
                  </a:lnTo>
                  <a:lnTo>
                    <a:pt x="18012" y="10202"/>
                  </a:lnTo>
                  <a:lnTo>
                    <a:pt x="16699" y="10505"/>
                  </a:lnTo>
                  <a:lnTo>
                    <a:pt x="15420" y="10842"/>
                  </a:lnTo>
                  <a:lnTo>
                    <a:pt x="12828" y="11583"/>
                  </a:lnTo>
                  <a:lnTo>
                    <a:pt x="10235" y="12391"/>
                  </a:lnTo>
                  <a:lnTo>
                    <a:pt x="7643" y="13131"/>
                  </a:lnTo>
                  <a:lnTo>
                    <a:pt x="7272" y="11482"/>
                  </a:lnTo>
                  <a:lnTo>
                    <a:pt x="7710" y="11414"/>
                  </a:lnTo>
                  <a:lnTo>
                    <a:pt x="8148" y="11313"/>
                  </a:lnTo>
                  <a:lnTo>
                    <a:pt x="9023" y="11044"/>
                  </a:lnTo>
                  <a:lnTo>
                    <a:pt x="11279" y="10404"/>
                  </a:lnTo>
                  <a:lnTo>
                    <a:pt x="12390" y="10101"/>
                  </a:lnTo>
                  <a:lnTo>
                    <a:pt x="13501" y="9832"/>
                  </a:lnTo>
                  <a:lnTo>
                    <a:pt x="14646" y="9596"/>
                  </a:lnTo>
                  <a:lnTo>
                    <a:pt x="15790" y="9394"/>
                  </a:lnTo>
                  <a:lnTo>
                    <a:pt x="15824" y="9360"/>
                  </a:lnTo>
                  <a:lnTo>
                    <a:pt x="15824" y="9293"/>
                  </a:lnTo>
                  <a:lnTo>
                    <a:pt x="15790" y="9259"/>
                  </a:lnTo>
                  <a:lnTo>
                    <a:pt x="15723" y="9226"/>
                  </a:lnTo>
                  <a:lnTo>
                    <a:pt x="14679" y="9428"/>
                  </a:lnTo>
                  <a:lnTo>
                    <a:pt x="13602" y="9630"/>
                  </a:lnTo>
                  <a:lnTo>
                    <a:pt x="12525" y="9899"/>
                  </a:lnTo>
                  <a:lnTo>
                    <a:pt x="11481" y="10169"/>
                  </a:lnTo>
                  <a:lnTo>
                    <a:pt x="9225" y="10808"/>
                  </a:lnTo>
                  <a:lnTo>
                    <a:pt x="8215" y="11078"/>
                  </a:lnTo>
                  <a:lnTo>
                    <a:pt x="7744" y="11246"/>
                  </a:lnTo>
                  <a:lnTo>
                    <a:pt x="7272" y="11448"/>
                  </a:lnTo>
                  <a:lnTo>
                    <a:pt x="7138" y="10977"/>
                  </a:lnTo>
                  <a:lnTo>
                    <a:pt x="8417" y="10573"/>
                  </a:lnTo>
                  <a:lnTo>
                    <a:pt x="9730" y="10135"/>
                  </a:lnTo>
                  <a:lnTo>
                    <a:pt x="11009" y="9697"/>
                  </a:lnTo>
                  <a:lnTo>
                    <a:pt x="12323" y="9293"/>
                  </a:lnTo>
                  <a:lnTo>
                    <a:pt x="13669" y="8923"/>
                  </a:lnTo>
                  <a:lnTo>
                    <a:pt x="15016" y="8586"/>
                  </a:lnTo>
                  <a:lnTo>
                    <a:pt x="16363" y="8283"/>
                  </a:lnTo>
                  <a:lnTo>
                    <a:pt x="17743" y="8014"/>
                  </a:lnTo>
                  <a:lnTo>
                    <a:pt x="17777" y="7980"/>
                  </a:lnTo>
                  <a:lnTo>
                    <a:pt x="17777" y="7913"/>
                  </a:lnTo>
                  <a:lnTo>
                    <a:pt x="17743" y="7845"/>
                  </a:lnTo>
                  <a:lnTo>
                    <a:pt x="17676" y="7845"/>
                  </a:lnTo>
                  <a:lnTo>
                    <a:pt x="16329" y="8115"/>
                  </a:lnTo>
                  <a:lnTo>
                    <a:pt x="14982" y="8418"/>
                  </a:lnTo>
                  <a:lnTo>
                    <a:pt x="13602" y="8754"/>
                  </a:lnTo>
                  <a:lnTo>
                    <a:pt x="12289" y="9125"/>
                  </a:lnTo>
                  <a:lnTo>
                    <a:pt x="10976" y="9495"/>
                  </a:lnTo>
                  <a:lnTo>
                    <a:pt x="9663" y="9899"/>
                  </a:lnTo>
                  <a:lnTo>
                    <a:pt x="8350" y="10337"/>
                  </a:lnTo>
                  <a:lnTo>
                    <a:pt x="7710" y="10606"/>
                  </a:lnTo>
                  <a:lnTo>
                    <a:pt x="7104" y="10876"/>
                  </a:lnTo>
                  <a:lnTo>
                    <a:pt x="6969" y="10371"/>
                  </a:lnTo>
                  <a:lnTo>
                    <a:pt x="6902" y="10270"/>
                  </a:lnTo>
                  <a:lnTo>
                    <a:pt x="7542" y="10101"/>
                  </a:lnTo>
                  <a:lnTo>
                    <a:pt x="8148" y="9933"/>
                  </a:lnTo>
                  <a:lnTo>
                    <a:pt x="9360" y="9562"/>
                  </a:lnTo>
                  <a:lnTo>
                    <a:pt x="12087" y="8788"/>
                  </a:lnTo>
                  <a:lnTo>
                    <a:pt x="13501" y="8451"/>
                  </a:lnTo>
                  <a:lnTo>
                    <a:pt x="14881" y="8115"/>
                  </a:lnTo>
                  <a:lnTo>
                    <a:pt x="17676" y="7475"/>
                  </a:lnTo>
                  <a:lnTo>
                    <a:pt x="17709" y="7441"/>
                  </a:lnTo>
                  <a:lnTo>
                    <a:pt x="17709" y="7374"/>
                  </a:lnTo>
                  <a:lnTo>
                    <a:pt x="17676" y="7340"/>
                  </a:lnTo>
                  <a:lnTo>
                    <a:pt x="17642" y="7340"/>
                  </a:lnTo>
                  <a:lnTo>
                    <a:pt x="16228" y="7610"/>
                  </a:lnTo>
                  <a:lnTo>
                    <a:pt x="14848" y="7946"/>
                  </a:lnTo>
                  <a:lnTo>
                    <a:pt x="12053" y="8653"/>
                  </a:lnTo>
                  <a:lnTo>
                    <a:pt x="9326" y="9428"/>
                  </a:lnTo>
                  <a:lnTo>
                    <a:pt x="8080" y="9764"/>
                  </a:lnTo>
                  <a:lnTo>
                    <a:pt x="7474" y="9933"/>
                  </a:lnTo>
                  <a:lnTo>
                    <a:pt x="6902" y="10169"/>
                  </a:lnTo>
                  <a:lnTo>
                    <a:pt x="6599" y="9327"/>
                  </a:lnTo>
                  <a:lnTo>
                    <a:pt x="7239" y="9293"/>
                  </a:lnTo>
                  <a:lnTo>
                    <a:pt x="7878" y="9158"/>
                  </a:lnTo>
                  <a:lnTo>
                    <a:pt x="8518" y="8990"/>
                  </a:lnTo>
                  <a:lnTo>
                    <a:pt x="9158" y="8788"/>
                  </a:lnTo>
                  <a:lnTo>
                    <a:pt x="10370" y="8350"/>
                  </a:lnTo>
                  <a:lnTo>
                    <a:pt x="11582" y="7879"/>
                  </a:lnTo>
                  <a:lnTo>
                    <a:pt x="11952" y="7778"/>
                  </a:lnTo>
                  <a:lnTo>
                    <a:pt x="12323" y="7711"/>
                  </a:lnTo>
                  <a:lnTo>
                    <a:pt x="13097" y="7610"/>
                  </a:lnTo>
                  <a:lnTo>
                    <a:pt x="13871" y="7542"/>
                  </a:lnTo>
                  <a:lnTo>
                    <a:pt x="14612" y="7441"/>
                  </a:lnTo>
                  <a:lnTo>
                    <a:pt x="15353" y="7273"/>
                  </a:lnTo>
                  <a:lnTo>
                    <a:pt x="16093" y="7105"/>
                  </a:lnTo>
                  <a:lnTo>
                    <a:pt x="16834" y="6869"/>
                  </a:lnTo>
                  <a:lnTo>
                    <a:pt x="17575" y="6633"/>
                  </a:lnTo>
                  <a:lnTo>
                    <a:pt x="17608" y="6600"/>
                  </a:lnTo>
                  <a:lnTo>
                    <a:pt x="17608" y="6532"/>
                  </a:lnTo>
                  <a:lnTo>
                    <a:pt x="17575" y="6465"/>
                  </a:lnTo>
                  <a:lnTo>
                    <a:pt x="17507" y="6465"/>
                  </a:lnTo>
                  <a:lnTo>
                    <a:pt x="16868" y="6701"/>
                  </a:lnTo>
                  <a:lnTo>
                    <a:pt x="16194" y="6903"/>
                  </a:lnTo>
                  <a:lnTo>
                    <a:pt x="15521" y="7071"/>
                  </a:lnTo>
                  <a:lnTo>
                    <a:pt x="14814" y="7239"/>
                  </a:lnTo>
                  <a:lnTo>
                    <a:pt x="14073" y="7340"/>
                  </a:lnTo>
                  <a:lnTo>
                    <a:pt x="13299" y="7441"/>
                  </a:lnTo>
                  <a:lnTo>
                    <a:pt x="12558" y="7542"/>
                  </a:lnTo>
                  <a:lnTo>
                    <a:pt x="11784" y="7677"/>
                  </a:lnTo>
                  <a:lnTo>
                    <a:pt x="11481" y="7744"/>
                  </a:lnTo>
                  <a:lnTo>
                    <a:pt x="11144" y="7845"/>
                  </a:lnTo>
                  <a:lnTo>
                    <a:pt x="10504" y="8115"/>
                  </a:lnTo>
                  <a:lnTo>
                    <a:pt x="9865" y="8350"/>
                  </a:lnTo>
                  <a:lnTo>
                    <a:pt x="9259" y="8586"/>
                  </a:lnTo>
                  <a:lnTo>
                    <a:pt x="8585" y="8788"/>
                  </a:lnTo>
                  <a:lnTo>
                    <a:pt x="7912" y="8923"/>
                  </a:lnTo>
                  <a:lnTo>
                    <a:pt x="7239" y="9091"/>
                  </a:lnTo>
                  <a:lnTo>
                    <a:pt x="6565" y="9259"/>
                  </a:lnTo>
                  <a:lnTo>
                    <a:pt x="6128" y="7980"/>
                  </a:lnTo>
                  <a:lnTo>
                    <a:pt x="6666" y="7913"/>
                  </a:lnTo>
                  <a:lnTo>
                    <a:pt x="7239" y="7845"/>
                  </a:lnTo>
                  <a:lnTo>
                    <a:pt x="7811" y="7711"/>
                  </a:lnTo>
                  <a:lnTo>
                    <a:pt x="8383" y="7576"/>
                  </a:lnTo>
                  <a:lnTo>
                    <a:pt x="9461" y="7206"/>
                  </a:lnTo>
                  <a:lnTo>
                    <a:pt x="10538" y="6869"/>
                  </a:lnTo>
                  <a:lnTo>
                    <a:pt x="11750" y="6465"/>
                  </a:lnTo>
                  <a:lnTo>
                    <a:pt x="12962" y="6061"/>
                  </a:lnTo>
                  <a:lnTo>
                    <a:pt x="14174" y="5724"/>
                  </a:lnTo>
                  <a:lnTo>
                    <a:pt x="15386" y="5455"/>
                  </a:lnTo>
                  <a:lnTo>
                    <a:pt x="15454" y="5421"/>
                  </a:lnTo>
                  <a:lnTo>
                    <a:pt x="15454" y="5354"/>
                  </a:lnTo>
                  <a:lnTo>
                    <a:pt x="15420" y="5287"/>
                  </a:lnTo>
                  <a:lnTo>
                    <a:pt x="15353" y="5287"/>
                  </a:lnTo>
                  <a:lnTo>
                    <a:pt x="14174" y="5556"/>
                  </a:lnTo>
                  <a:lnTo>
                    <a:pt x="13030" y="5893"/>
                  </a:lnTo>
                  <a:lnTo>
                    <a:pt x="11885" y="6229"/>
                  </a:lnTo>
                  <a:lnTo>
                    <a:pt x="10740" y="6600"/>
                  </a:lnTo>
                  <a:lnTo>
                    <a:pt x="9595" y="6970"/>
                  </a:lnTo>
                  <a:lnTo>
                    <a:pt x="8417" y="7273"/>
                  </a:lnTo>
                  <a:lnTo>
                    <a:pt x="6094" y="7913"/>
                  </a:lnTo>
                  <a:lnTo>
                    <a:pt x="5892" y="7307"/>
                  </a:lnTo>
                  <a:lnTo>
                    <a:pt x="5892" y="7273"/>
                  </a:lnTo>
                  <a:lnTo>
                    <a:pt x="6565" y="7138"/>
                  </a:lnTo>
                  <a:lnTo>
                    <a:pt x="7239" y="7004"/>
                  </a:lnTo>
                  <a:lnTo>
                    <a:pt x="8585" y="6667"/>
                  </a:lnTo>
                  <a:lnTo>
                    <a:pt x="9898" y="6297"/>
                  </a:lnTo>
                  <a:lnTo>
                    <a:pt x="11245" y="5926"/>
                  </a:lnTo>
                  <a:lnTo>
                    <a:pt x="12659" y="5489"/>
                  </a:lnTo>
                  <a:lnTo>
                    <a:pt x="14107" y="5051"/>
                  </a:lnTo>
                  <a:lnTo>
                    <a:pt x="15521" y="4580"/>
                  </a:lnTo>
                  <a:lnTo>
                    <a:pt x="16901" y="4041"/>
                  </a:lnTo>
                  <a:lnTo>
                    <a:pt x="16969" y="4007"/>
                  </a:lnTo>
                  <a:lnTo>
                    <a:pt x="16969" y="3940"/>
                  </a:lnTo>
                  <a:lnTo>
                    <a:pt x="16935" y="3906"/>
                  </a:lnTo>
                  <a:lnTo>
                    <a:pt x="16868" y="3906"/>
                  </a:lnTo>
                  <a:lnTo>
                    <a:pt x="14174" y="4815"/>
                  </a:lnTo>
                  <a:lnTo>
                    <a:pt x="12794" y="5253"/>
                  </a:lnTo>
                  <a:lnTo>
                    <a:pt x="11447" y="5657"/>
                  </a:lnTo>
                  <a:lnTo>
                    <a:pt x="10033" y="6061"/>
                  </a:lnTo>
                  <a:lnTo>
                    <a:pt x="8619" y="6398"/>
                  </a:lnTo>
                  <a:lnTo>
                    <a:pt x="7239" y="6734"/>
                  </a:lnTo>
                  <a:lnTo>
                    <a:pt x="5825" y="7105"/>
                  </a:lnTo>
                  <a:lnTo>
                    <a:pt x="5656" y="6398"/>
                  </a:lnTo>
                  <a:lnTo>
                    <a:pt x="5488" y="5657"/>
                  </a:lnTo>
                  <a:lnTo>
                    <a:pt x="5219" y="4209"/>
                  </a:lnTo>
                  <a:lnTo>
                    <a:pt x="7845" y="3536"/>
                  </a:lnTo>
                  <a:lnTo>
                    <a:pt x="11952" y="2492"/>
                  </a:lnTo>
                  <a:lnTo>
                    <a:pt x="16060" y="1448"/>
                  </a:lnTo>
                  <a:lnTo>
                    <a:pt x="16127" y="1448"/>
                  </a:lnTo>
                  <a:lnTo>
                    <a:pt x="16127" y="1381"/>
                  </a:lnTo>
                  <a:close/>
                  <a:moveTo>
                    <a:pt x="4141" y="4479"/>
                  </a:moveTo>
                  <a:lnTo>
                    <a:pt x="4478" y="6061"/>
                  </a:lnTo>
                  <a:lnTo>
                    <a:pt x="4882" y="7610"/>
                  </a:lnTo>
                  <a:lnTo>
                    <a:pt x="5656" y="10707"/>
                  </a:lnTo>
                  <a:lnTo>
                    <a:pt x="7306" y="17171"/>
                  </a:lnTo>
                  <a:lnTo>
                    <a:pt x="9696" y="26632"/>
                  </a:lnTo>
                  <a:lnTo>
                    <a:pt x="8451" y="26868"/>
                  </a:lnTo>
                  <a:lnTo>
                    <a:pt x="8249" y="26228"/>
                  </a:lnTo>
                  <a:lnTo>
                    <a:pt x="8047" y="25555"/>
                  </a:lnTo>
                  <a:lnTo>
                    <a:pt x="7744" y="24242"/>
                  </a:lnTo>
                  <a:lnTo>
                    <a:pt x="7441" y="22895"/>
                  </a:lnTo>
                  <a:lnTo>
                    <a:pt x="7205" y="21582"/>
                  </a:lnTo>
                  <a:lnTo>
                    <a:pt x="6902" y="20168"/>
                  </a:lnTo>
                  <a:lnTo>
                    <a:pt x="6565" y="18788"/>
                  </a:lnTo>
                  <a:lnTo>
                    <a:pt x="6161" y="17407"/>
                  </a:lnTo>
                  <a:lnTo>
                    <a:pt x="5724" y="16060"/>
                  </a:lnTo>
                  <a:lnTo>
                    <a:pt x="5286" y="14680"/>
                  </a:lnTo>
                  <a:lnTo>
                    <a:pt x="4882" y="13300"/>
                  </a:lnTo>
                  <a:lnTo>
                    <a:pt x="4512" y="11886"/>
                  </a:lnTo>
                  <a:lnTo>
                    <a:pt x="4175" y="10505"/>
                  </a:lnTo>
                  <a:lnTo>
                    <a:pt x="3501" y="7711"/>
                  </a:lnTo>
                  <a:lnTo>
                    <a:pt x="3165" y="6263"/>
                  </a:lnTo>
                  <a:lnTo>
                    <a:pt x="2996" y="5556"/>
                  </a:lnTo>
                  <a:lnTo>
                    <a:pt x="2794" y="4849"/>
                  </a:lnTo>
                  <a:lnTo>
                    <a:pt x="3737" y="4580"/>
                  </a:lnTo>
                  <a:lnTo>
                    <a:pt x="4141" y="4479"/>
                  </a:lnTo>
                  <a:close/>
                  <a:moveTo>
                    <a:pt x="23298" y="18687"/>
                  </a:moveTo>
                  <a:lnTo>
                    <a:pt x="23635" y="19562"/>
                  </a:lnTo>
                  <a:lnTo>
                    <a:pt x="23904" y="20437"/>
                  </a:lnTo>
                  <a:lnTo>
                    <a:pt x="24140" y="21144"/>
                  </a:lnTo>
                  <a:lnTo>
                    <a:pt x="24241" y="21481"/>
                  </a:lnTo>
                  <a:lnTo>
                    <a:pt x="24308" y="21851"/>
                  </a:lnTo>
                  <a:lnTo>
                    <a:pt x="24342" y="22222"/>
                  </a:lnTo>
                  <a:lnTo>
                    <a:pt x="24275" y="22558"/>
                  </a:lnTo>
                  <a:lnTo>
                    <a:pt x="24241" y="22727"/>
                  </a:lnTo>
                  <a:lnTo>
                    <a:pt x="24174" y="22861"/>
                  </a:lnTo>
                  <a:lnTo>
                    <a:pt x="24073" y="23030"/>
                  </a:lnTo>
                  <a:lnTo>
                    <a:pt x="23972" y="23164"/>
                  </a:lnTo>
                  <a:lnTo>
                    <a:pt x="23736" y="23366"/>
                  </a:lnTo>
                  <a:lnTo>
                    <a:pt x="23500" y="23535"/>
                  </a:lnTo>
                  <a:lnTo>
                    <a:pt x="23231" y="23703"/>
                  </a:lnTo>
                  <a:lnTo>
                    <a:pt x="22928" y="23804"/>
                  </a:lnTo>
                  <a:lnTo>
                    <a:pt x="22356" y="24006"/>
                  </a:lnTo>
                  <a:lnTo>
                    <a:pt x="21783" y="24174"/>
                  </a:lnTo>
                  <a:lnTo>
                    <a:pt x="21245" y="24309"/>
                  </a:lnTo>
                  <a:lnTo>
                    <a:pt x="20706" y="24410"/>
                  </a:lnTo>
                  <a:lnTo>
                    <a:pt x="19595" y="24578"/>
                  </a:lnTo>
                  <a:lnTo>
                    <a:pt x="18517" y="24780"/>
                  </a:lnTo>
                  <a:lnTo>
                    <a:pt x="17406" y="25050"/>
                  </a:lnTo>
                  <a:lnTo>
                    <a:pt x="16329" y="25319"/>
                  </a:lnTo>
                  <a:lnTo>
                    <a:pt x="15252" y="25588"/>
                  </a:lnTo>
                  <a:lnTo>
                    <a:pt x="14174" y="25891"/>
                  </a:lnTo>
                  <a:lnTo>
                    <a:pt x="13097" y="26228"/>
                  </a:lnTo>
                  <a:lnTo>
                    <a:pt x="10976" y="26935"/>
                  </a:lnTo>
                  <a:lnTo>
                    <a:pt x="10908" y="26733"/>
                  </a:lnTo>
                  <a:lnTo>
                    <a:pt x="10807" y="26363"/>
                  </a:lnTo>
                  <a:lnTo>
                    <a:pt x="10841" y="26363"/>
                  </a:lnTo>
                  <a:lnTo>
                    <a:pt x="11346" y="26329"/>
                  </a:lnTo>
                  <a:lnTo>
                    <a:pt x="11851" y="26228"/>
                  </a:lnTo>
                  <a:lnTo>
                    <a:pt x="12861" y="25959"/>
                  </a:lnTo>
                  <a:lnTo>
                    <a:pt x="15117" y="25420"/>
                  </a:lnTo>
                  <a:lnTo>
                    <a:pt x="17474" y="24747"/>
                  </a:lnTo>
                  <a:lnTo>
                    <a:pt x="19830" y="24073"/>
                  </a:lnTo>
                  <a:lnTo>
                    <a:pt x="20672" y="23838"/>
                  </a:lnTo>
                  <a:lnTo>
                    <a:pt x="21548" y="23568"/>
                  </a:lnTo>
                  <a:lnTo>
                    <a:pt x="21985" y="23400"/>
                  </a:lnTo>
                  <a:lnTo>
                    <a:pt x="22389" y="23232"/>
                  </a:lnTo>
                  <a:lnTo>
                    <a:pt x="22760" y="22996"/>
                  </a:lnTo>
                  <a:lnTo>
                    <a:pt x="23096" y="22693"/>
                  </a:lnTo>
                  <a:lnTo>
                    <a:pt x="23231" y="22558"/>
                  </a:lnTo>
                  <a:lnTo>
                    <a:pt x="23332" y="22390"/>
                  </a:lnTo>
                  <a:lnTo>
                    <a:pt x="23399" y="22188"/>
                  </a:lnTo>
                  <a:lnTo>
                    <a:pt x="23399" y="22020"/>
                  </a:lnTo>
                  <a:lnTo>
                    <a:pt x="23433" y="21818"/>
                  </a:lnTo>
                  <a:lnTo>
                    <a:pt x="23399" y="21649"/>
                  </a:lnTo>
                  <a:lnTo>
                    <a:pt x="23332" y="21245"/>
                  </a:lnTo>
                  <a:lnTo>
                    <a:pt x="23197" y="20841"/>
                  </a:lnTo>
                  <a:lnTo>
                    <a:pt x="23029" y="20437"/>
                  </a:lnTo>
                  <a:lnTo>
                    <a:pt x="22894" y="20067"/>
                  </a:lnTo>
                  <a:lnTo>
                    <a:pt x="22793" y="19730"/>
                  </a:lnTo>
                  <a:lnTo>
                    <a:pt x="22793" y="19697"/>
                  </a:lnTo>
                  <a:lnTo>
                    <a:pt x="22760" y="19663"/>
                  </a:lnTo>
                  <a:lnTo>
                    <a:pt x="23029" y="19192"/>
                  </a:lnTo>
                  <a:lnTo>
                    <a:pt x="23298" y="18687"/>
                  </a:lnTo>
                  <a:close/>
                  <a:moveTo>
                    <a:pt x="5050" y="4243"/>
                  </a:moveTo>
                  <a:lnTo>
                    <a:pt x="5151" y="4984"/>
                  </a:lnTo>
                  <a:lnTo>
                    <a:pt x="5286" y="5724"/>
                  </a:lnTo>
                  <a:lnTo>
                    <a:pt x="5454" y="6465"/>
                  </a:lnTo>
                  <a:lnTo>
                    <a:pt x="5623" y="7172"/>
                  </a:lnTo>
                  <a:lnTo>
                    <a:pt x="5623" y="7206"/>
                  </a:lnTo>
                  <a:lnTo>
                    <a:pt x="5623" y="7239"/>
                  </a:lnTo>
                  <a:lnTo>
                    <a:pt x="5623" y="7273"/>
                  </a:lnTo>
                  <a:lnTo>
                    <a:pt x="5656" y="7307"/>
                  </a:lnTo>
                  <a:lnTo>
                    <a:pt x="5892" y="7980"/>
                  </a:lnTo>
                  <a:lnTo>
                    <a:pt x="6633" y="10202"/>
                  </a:lnTo>
                  <a:lnTo>
                    <a:pt x="6666" y="10270"/>
                  </a:lnTo>
                  <a:lnTo>
                    <a:pt x="6599" y="10303"/>
                  </a:lnTo>
                  <a:lnTo>
                    <a:pt x="6599" y="10337"/>
                  </a:lnTo>
                  <a:lnTo>
                    <a:pt x="6666" y="10303"/>
                  </a:lnTo>
                  <a:lnTo>
                    <a:pt x="6936" y="11111"/>
                  </a:lnTo>
                  <a:lnTo>
                    <a:pt x="7138" y="11953"/>
                  </a:lnTo>
                  <a:lnTo>
                    <a:pt x="7542" y="13603"/>
                  </a:lnTo>
                  <a:lnTo>
                    <a:pt x="7878" y="15286"/>
                  </a:lnTo>
                  <a:lnTo>
                    <a:pt x="8215" y="16969"/>
                  </a:lnTo>
                  <a:lnTo>
                    <a:pt x="9023" y="20269"/>
                  </a:lnTo>
                  <a:lnTo>
                    <a:pt x="9865" y="23535"/>
                  </a:lnTo>
                  <a:lnTo>
                    <a:pt x="10168" y="24915"/>
                  </a:lnTo>
                  <a:lnTo>
                    <a:pt x="10471" y="26329"/>
                  </a:lnTo>
                  <a:lnTo>
                    <a:pt x="10673" y="27036"/>
                  </a:lnTo>
                  <a:lnTo>
                    <a:pt x="10875" y="27710"/>
                  </a:lnTo>
                  <a:lnTo>
                    <a:pt x="11144" y="28383"/>
                  </a:lnTo>
                  <a:lnTo>
                    <a:pt x="11447" y="29023"/>
                  </a:lnTo>
                  <a:lnTo>
                    <a:pt x="11447" y="29023"/>
                  </a:lnTo>
                  <a:lnTo>
                    <a:pt x="11043" y="28821"/>
                  </a:lnTo>
                  <a:lnTo>
                    <a:pt x="11009" y="28787"/>
                  </a:lnTo>
                  <a:lnTo>
                    <a:pt x="10942" y="28821"/>
                  </a:lnTo>
                  <a:lnTo>
                    <a:pt x="10908" y="28854"/>
                  </a:lnTo>
                  <a:lnTo>
                    <a:pt x="10875" y="28888"/>
                  </a:lnTo>
                  <a:lnTo>
                    <a:pt x="10706" y="29359"/>
                  </a:lnTo>
                  <a:lnTo>
                    <a:pt x="9124" y="23232"/>
                  </a:lnTo>
                  <a:lnTo>
                    <a:pt x="7575" y="17104"/>
                  </a:lnTo>
                  <a:lnTo>
                    <a:pt x="5993" y="10909"/>
                  </a:lnTo>
                  <a:lnTo>
                    <a:pt x="5185" y="7677"/>
                  </a:lnTo>
                  <a:lnTo>
                    <a:pt x="4747" y="6061"/>
                  </a:lnTo>
                  <a:lnTo>
                    <a:pt x="4276" y="4445"/>
                  </a:lnTo>
                  <a:lnTo>
                    <a:pt x="5050" y="4243"/>
                  </a:lnTo>
                  <a:close/>
                  <a:moveTo>
                    <a:pt x="17406" y="1"/>
                  </a:moveTo>
                  <a:lnTo>
                    <a:pt x="17204" y="34"/>
                  </a:lnTo>
                  <a:lnTo>
                    <a:pt x="15689" y="337"/>
                  </a:lnTo>
                  <a:lnTo>
                    <a:pt x="14174" y="708"/>
                  </a:lnTo>
                  <a:lnTo>
                    <a:pt x="11211" y="1448"/>
                  </a:lnTo>
                  <a:lnTo>
                    <a:pt x="8282" y="2189"/>
                  </a:lnTo>
                  <a:lnTo>
                    <a:pt x="5421" y="2997"/>
                  </a:lnTo>
                  <a:lnTo>
                    <a:pt x="2424" y="3873"/>
                  </a:lnTo>
                  <a:lnTo>
                    <a:pt x="909" y="4344"/>
                  </a:lnTo>
                  <a:lnTo>
                    <a:pt x="168" y="4580"/>
                  </a:lnTo>
                  <a:lnTo>
                    <a:pt x="0" y="4647"/>
                  </a:lnTo>
                  <a:lnTo>
                    <a:pt x="0" y="4916"/>
                  </a:lnTo>
                  <a:lnTo>
                    <a:pt x="337" y="4815"/>
                  </a:lnTo>
                  <a:lnTo>
                    <a:pt x="640" y="4681"/>
                  </a:lnTo>
                  <a:lnTo>
                    <a:pt x="1246" y="4479"/>
                  </a:lnTo>
                  <a:lnTo>
                    <a:pt x="3703" y="3704"/>
                  </a:lnTo>
                  <a:lnTo>
                    <a:pt x="6363" y="2964"/>
                  </a:lnTo>
                  <a:lnTo>
                    <a:pt x="8989" y="2257"/>
                  </a:lnTo>
                  <a:lnTo>
                    <a:pt x="11649" y="1583"/>
                  </a:lnTo>
                  <a:lnTo>
                    <a:pt x="14309" y="943"/>
                  </a:lnTo>
                  <a:lnTo>
                    <a:pt x="16834" y="337"/>
                  </a:lnTo>
                  <a:lnTo>
                    <a:pt x="17272" y="270"/>
                  </a:lnTo>
                  <a:lnTo>
                    <a:pt x="17474" y="236"/>
                  </a:lnTo>
                  <a:lnTo>
                    <a:pt x="17676" y="270"/>
                  </a:lnTo>
                  <a:lnTo>
                    <a:pt x="17878" y="304"/>
                  </a:lnTo>
                  <a:lnTo>
                    <a:pt x="18046" y="405"/>
                  </a:lnTo>
                  <a:lnTo>
                    <a:pt x="18214" y="539"/>
                  </a:lnTo>
                  <a:lnTo>
                    <a:pt x="18383" y="708"/>
                  </a:lnTo>
                  <a:lnTo>
                    <a:pt x="18484" y="876"/>
                  </a:lnTo>
                  <a:lnTo>
                    <a:pt x="18517" y="1011"/>
                  </a:lnTo>
                  <a:lnTo>
                    <a:pt x="18618" y="1347"/>
                  </a:lnTo>
                  <a:lnTo>
                    <a:pt x="18652" y="1650"/>
                  </a:lnTo>
                  <a:lnTo>
                    <a:pt x="18652" y="1987"/>
                  </a:lnTo>
                  <a:lnTo>
                    <a:pt x="18652" y="2055"/>
                  </a:lnTo>
                  <a:lnTo>
                    <a:pt x="18686" y="2088"/>
                  </a:lnTo>
                  <a:lnTo>
                    <a:pt x="18753" y="2122"/>
                  </a:lnTo>
                  <a:lnTo>
                    <a:pt x="18854" y="2088"/>
                  </a:lnTo>
                  <a:lnTo>
                    <a:pt x="18888" y="2055"/>
                  </a:lnTo>
                  <a:lnTo>
                    <a:pt x="18888" y="1987"/>
                  </a:lnTo>
                  <a:lnTo>
                    <a:pt x="18888" y="1954"/>
                  </a:lnTo>
                  <a:lnTo>
                    <a:pt x="18955" y="2358"/>
                  </a:lnTo>
                  <a:lnTo>
                    <a:pt x="19022" y="2795"/>
                  </a:lnTo>
                  <a:lnTo>
                    <a:pt x="19258" y="3671"/>
                  </a:lnTo>
                  <a:lnTo>
                    <a:pt x="19696" y="5388"/>
                  </a:lnTo>
                  <a:lnTo>
                    <a:pt x="20672" y="9226"/>
                  </a:lnTo>
                  <a:lnTo>
                    <a:pt x="21110" y="11078"/>
                  </a:lnTo>
                  <a:lnTo>
                    <a:pt x="21615" y="12929"/>
                  </a:lnTo>
                  <a:lnTo>
                    <a:pt x="22120" y="14747"/>
                  </a:lnTo>
                  <a:lnTo>
                    <a:pt x="22423" y="15656"/>
                  </a:lnTo>
                  <a:lnTo>
                    <a:pt x="22726" y="16565"/>
                  </a:lnTo>
                  <a:lnTo>
                    <a:pt x="21817" y="16296"/>
                  </a:lnTo>
                  <a:lnTo>
                    <a:pt x="21817" y="16262"/>
                  </a:lnTo>
                  <a:lnTo>
                    <a:pt x="21413" y="15084"/>
                  </a:lnTo>
                  <a:lnTo>
                    <a:pt x="21043" y="13906"/>
                  </a:lnTo>
                  <a:lnTo>
                    <a:pt x="20740" y="12727"/>
                  </a:lnTo>
                  <a:lnTo>
                    <a:pt x="20437" y="11549"/>
                  </a:lnTo>
                  <a:lnTo>
                    <a:pt x="19898" y="9158"/>
                  </a:lnTo>
                  <a:lnTo>
                    <a:pt x="19393" y="6768"/>
                  </a:lnTo>
                  <a:lnTo>
                    <a:pt x="19191" y="5691"/>
                  </a:lnTo>
                  <a:lnTo>
                    <a:pt x="18955" y="4580"/>
                  </a:lnTo>
                  <a:lnTo>
                    <a:pt x="18820" y="4041"/>
                  </a:lnTo>
                  <a:lnTo>
                    <a:pt x="18686" y="3502"/>
                  </a:lnTo>
                  <a:lnTo>
                    <a:pt x="18484" y="2997"/>
                  </a:lnTo>
                  <a:lnTo>
                    <a:pt x="18282" y="2492"/>
                  </a:lnTo>
                  <a:lnTo>
                    <a:pt x="18147" y="2189"/>
                  </a:lnTo>
                  <a:lnTo>
                    <a:pt x="17911" y="1920"/>
                  </a:lnTo>
                  <a:lnTo>
                    <a:pt x="17676" y="1650"/>
                  </a:lnTo>
                  <a:lnTo>
                    <a:pt x="17406" y="1448"/>
                  </a:lnTo>
                  <a:lnTo>
                    <a:pt x="17070" y="1280"/>
                  </a:lnTo>
                  <a:lnTo>
                    <a:pt x="16767" y="1179"/>
                  </a:lnTo>
                  <a:lnTo>
                    <a:pt x="16598" y="1145"/>
                  </a:lnTo>
                  <a:lnTo>
                    <a:pt x="16430" y="1179"/>
                  </a:lnTo>
                  <a:lnTo>
                    <a:pt x="16262" y="1179"/>
                  </a:lnTo>
                  <a:lnTo>
                    <a:pt x="16093" y="1246"/>
                  </a:lnTo>
                  <a:lnTo>
                    <a:pt x="15992" y="1246"/>
                  </a:lnTo>
                  <a:lnTo>
                    <a:pt x="11885" y="2257"/>
                  </a:lnTo>
                  <a:lnTo>
                    <a:pt x="7777" y="3300"/>
                  </a:lnTo>
                  <a:lnTo>
                    <a:pt x="3670" y="4378"/>
                  </a:lnTo>
                  <a:lnTo>
                    <a:pt x="1818" y="4815"/>
                  </a:lnTo>
                  <a:lnTo>
                    <a:pt x="909" y="5085"/>
                  </a:lnTo>
                  <a:lnTo>
                    <a:pt x="0" y="5354"/>
                  </a:lnTo>
                  <a:lnTo>
                    <a:pt x="0" y="5590"/>
                  </a:lnTo>
                  <a:lnTo>
                    <a:pt x="673" y="5421"/>
                  </a:lnTo>
                  <a:lnTo>
                    <a:pt x="1347" y="5253"/>
                  </a:lnTo>
                  <a:lnTo>
                    <a:pt x="2660" y="4883"/>
                  </a:lnTo>
                  <a:lnTo>
                    <a:pt x="2761" y="5489"/>
                  </a:lnTo>
                  <a:lnTo>
                    <a:pt x="2895" y="6061"/>
                  </a:lnTo>
                  <a:lnTo>
                    <a:pt x="3198" y="7239"/>
                  </a:lnTo>
                  <a:lnTo>
                    <a:pt x="3905" y="10303"/>
                  </a:lnTo>
                  <a:lnTo>
                    <a:pt x="4579" y="13098"/>
                  </a:lnTo>
                  <a:lnTo>
                    <a:pt x="4949" y="14512"/>
                  </a:lnTo>
                  <a:lnTo>
                    <a:pt x="5387" y="15892"/>
                  </a:lnTo>
                  <a:lnTo>
                    <a:pt x="5825" y="17239"/>
                  </a:lnTo>
                  <a:lnTo>
                    <a:pt x="6229" y="18619"/>
                  </a:lnTo>
                  <a:lnTo>
                    <a:pt x="6565" y="20000"/>
                  </a:lnTo>
                  <a:lnTo>
                    <a:pt x="6902" y="21414"/>
                  </a:lnTo>
                  <a:lnTo>
                    <a:pt x="7171" y="22794"/>
                  </a:lnTo>
                  <a:lnTo>
                    <a:pt x="7474" y="24174"/>
                  </a:lnTo>
                  <a:lnTo>
                    <a:pt x="7811" y="25555"/>
                  </a:lnTo>
                  <a:lnTo>
                    <a:pt x="8013" y="26228"/>
                  </a:lnTo>
                  <a:lnTo>
                    <a:pt x="8215" y="26902"/>
                  </a:lnTo>
                  <a:lnTo>
                    <a:pt x="6262" y="27339"/>
                  </a:lnTo>
                  <a:lnTo>
                    <a:pt x="4310" y="27777"/>
                  </a:lnTo>
                  <a:lnTo>
                    <a:pt x="2963" y="28147"/>
                  </a:lnTo>
                  <a:lnTo>
                    <a:pt x="1582" y="28518"/>
                  </a:lnTo>
                  <a:lnTo>
                    <a:pt x="135" y="28989"/>
                  </a:lnTo>
                  <a:lnTo>
                    <a:pt x="0" y="29023"/>
                  </a:lnTo>
                  <a:lnTo>
                    <a:pt x="0" y="29258"/>
                  </a:lnTo>
                  <a:lnTo>
                    <a:pt x="909" y="28955"/>
                  </a:lnTo>
                  <a:lnTo>
                    <a:pt x="2390" y="28518"/>
                  </a:lnTo>
                  <a:lnTo>
                    <a:pt x="3872" y="28114"/>
                  </a:lnTo>
                  <a:lnTo>
                    <a:pt x="4983" y="27878"/>
                  </a:lnTo>
                  <a:lnTo>
                    <a:pt x="6094" y="27609"/>
                  </a:lnTo>
                  <a:lnTo>
                    <a:pt x="8316" y="27171"/>
                  </a:lnTo>
                  <a:lnTo>
                    <a:pt x="8383" y="27205"/>
                  </a:lnTo>
                  <a:lnTo>
                    <a:pt x="8451" y="27205"/>
                  </a:lnTo>
                  <a:lnTo>
                    <a:pt x="8518" y="27171"/>
                  </a:lnTo>
                  <a:lnTo>
                    <a:pt x="8552" y="27104"/>
                  </a:lnTo>
                  <a:lnTo>
                    <a:pt x="9764" y="26834"/>
                  </a:lnTo>
                  <a:lnTo>
                    <a:pt x="9865" y="27272"/>
                  </a:lnTo>
                  <a:lnTo>
                    <a:pt x="8383" y="27642"/>
                  </a:lnTo>
                  <a:lnTo>
                    <a:pt x="6936" y="28046"/>
                  </a:lnTo>
                  <a:lnTo>
                    <a:pt x="4006" y="28888"/>
                  </a:lnTo>
                  <a:lnTo>
                    <a:pt x="1178" y="29696"/>
                  </a:lnTo>
                  <a:lnTo>
                    <a:pt x="0" y="30033"/>
                  </a:lnTo>
                  <a:lnTo>
                    <a:pt x="0" y="30268"/>
                  </a:lnTo>
                  <a:lnTo>
                    <a:pt x="3299" y="29359"/>
                  </a:lnTo>
                  <a:lnTo>
                    <a:pt x="6633" y="28450"/>
                  </a:lnTo>
                  <a:lnTo>
                    <a:pt x="8282" y="27979"/>
                  </a:lnTo>
                  <a:lnTo>
                    <a:pt x="9898" y="27474"/>
                  </a:lnTo>
                  <a:lnTo>
                    <a:pt x="10504" y="29864"/>
                  </a:lnTo>
                  <a:lnTo>
                    <a:pt x="10572" y="29932"/>
                  </a:lnTo>
                  <a:lnTo>
                    <a:pt x="10572" y="30134"/>
                  </a:lnTo>
                  <a:lnTo>
                    <a:pt x="10740" y="29932"/>
                  </a:lnTo>
                  <a:lnTo>
                    <a:pt x="10807" y="29898"/>
                  </a:lnTo>
                  <a:lnTo>
                    <a:pt x="10807" y="29797"/>
                  </a:lnTo>
                  <a:lnTo>
                    <a:pt x="10942" y="29460"/>
                  </a:lnTo>
                  <a:lnTo>
                    <a:pt x="11077" y="29124"/>
                  </a:lnTo>
                  <a:lnTo>
                    <a:pt x="11380" y="29326"/>
                  </a:lnTo>
                  <a:lnTo>
                    <a:pt x="11716" y="29494"/>
                  </a:lnTo>
                  <a:lnTo>
                    <a:pt x="11750" y="29528"/>
                  </a:lnTo>
                  <a:lnTo>
                    <a:pt x="11885" y="29528"/>
                  </a:lnTo>
                  <a:lnTo>
                    <a:pt x="11952" y="29460"/>
                  </a:lnTo>
                  <a:lnTo>
                    <a:pt x="11952" y="29393"/>
                  </a:lnTo>
                  <a:lnTo>
                    <a:pt x="11918" y="29359"/>
                  </a:lnTo>
                  <a:lnTo>
                    <a:pt x="11615" y="28821"/>
                  </a:lnTo>
                  <a:lnTo>
                    <a:pt x="11380" y="28282"/>
                  </a:lnTo>
                  <a:lnTo>
                    <a:pt x="11178" y="27710"/>
                  </a:lnTo>
                  <a:lnTo>
                    <a:pt x="11009" y="27137"/>
                  </a:lnTo>
                  <a:lnTo>
                    <a:pt x="12289" y="26767"/>
                  </a:lnTo>
                  <a:lnTo>
                    <a:pt x="13568" y="26363"/>
                  </a:lnTo>
                  <a:lnTo>
                    <a:pt x="14848" y="25992"/>
                  </a:lnTo>
                  <a:lnTo>
                    <a:pt x="16127" y="25622"/>
                  </a:lnTo>
                  <a:lnTo>
                    <a:pt x="17373" y="25285"/>
                  </a:lnTo>
                  <a:lnTo>
                    <a:pt x="18652" y="24982"/>
                  </a:lnTo>
                  <a:lnTo>
                    <a:pt x="19325" y="24848"/>
                  </a:lnTo>
                  <a:lnTo>
                    <a:pt x="19999" y="24747"/>
                  </a:lnTo>
                  <a:lnTo>
                    <a:pt x="20672" y="24612"/>
                  </a:lnTo>
                  <a:lnTo>
                    <a:pt x="21346" y="24444"/>
                  </a:lnTo>
                  <a:lnTo>
                    <a:pt x="22255" y="24208"/>
                  </a:lnTo>
                  <a:lnTo>
                    <a:pt x="22726" y="24073"/>
                  </a:lnTo>
                  <a:lnTo>
                    <a:pt x="23197" y="23905"/>
                  </a:lnTo>
                  <a:lnTo>
                    <a:pt x="23635" y="23669"/>
                  </a:lnTo>
                  <a:lnTo>
                    <a:pt x="23803" y="23568"/>
                  </a:lnTo>
                  <a:lnTo>
                    <a:pt x="24005" y="23400"/>
                  </a:lnTo>
                  <a:lnTo>
                    <a:pt x="24174" y="23232"/>
                  </a:lnTo>
                  <a:lnTo>
                    <a:pt x="24308" y="23063"/>
                  </a:lnTo>
                  <a:lnTo>
                    <a:pt x="24409" y="22861"/>
                  </a:lnTo>
                  <a:lnTo>
                    <a:pt x="24510" y="22626"/>
                  </a:lnTo>
                  <a:lnTo>
                    <a:pt x="24578" y="22390"/>
                  </a:lnTo>
                  <a:lnTo>
                    <a:pt x="24578" y="22154"/>
                  </a:lnTo>
                  <a:lnTo>
                    <a:pt x="24544" y="21885"/>
                  </a:lnTo>
                  <a:lnTo>
                    <a:pt x="24477" y="21616"/>
                  </a:lnTo>
                  <a:lnTo>
                    <a:pt x="24342" y="21111"/>
                  </a:lnTo>
                  <a:lnTo>
                    <a:pt x="24174" y="20639"/>
                  </a:lnTo>
                  <a:lnTo>
                    <a:pt x="24005" y="20101"/>
                  </a:lnTo>
                  <a:lnTo>
                    <a:pt x="23803" y="19562"/>
                  </a:lnTo>
                  <a:lnTo>
                    <a:pt x="23366" y="18485"/>
                  </a:lnTo>
                  <a:lnTo>
                    <a:pt x="23399" y="18384"/>
                  </a:lnTo>
                  <a:lnTo>
                    <a:pt x="23938" y="18518"/>
                  </a:lnTo>
                  <a:lnTo>
                    <a:pt x="24477" y="18619"/>
                  </a:lnTo>
                  <a:lnTo>
                    <a:pt x="24510" y="18889"/>
                  </a:lnTo>
                  <a:lnTo>
                    <a:pt x="24544" y="19158"/>
                  </a:lnTo>
                  <a:lnTo>
                    <a:pt x="24578" y="19629"/>
                  </a:lnTo>
                  <a:lnTo>
                    <a:pt x="24645" y="20101"/>
                  </a:lnTo>
                  <a:lnTo>
                    <a:pt x="24746" y="20538"/>
                  </a:lnTo>
                  <a:lnTo>
                    <a:pt x="24847" y="20976"/>
                  </a:lnTo>
                  <a:lnTo>
                    <a:pt x="25015" y="21313"/>
                  </a:lnTo>
                  <a:lnTo>
                    <a:pt x="25217" y="21582"/>
                  </a:lnTo>
                  <a:lnTo>
                    <a:pt x="25453" y="21818"/>
                  </a:lnTo>
                  <a:lnTo>
                    <a:pt x="25722" y="22020"/>
                  </a:lnTo>
                  <a:lnTo>
                    <a:pt x="26025" y="22222"/>
                  </a:lnTo>
                  <a:lnTo>
                    <a:pt x="26328" y="22390"/>
                  </a:lnTo>
                  <a:lnTo>
                    <a:pt x="26934" y="22659"/>
                  </a:lnTo>
                  <a:lnTo>
                    <a:pt x="27338" y="22794"/>
                  </a:lnTo>
                  <a:lnTo>
                    <a:pt x="27742" y="22895"/>
                  </a:lnTo>
                  <a:lnTo>
                    <a:pt x="28113" y="22929"/>
                  </a:lnTo>
                  <a:lnTo>
                    <a:pt x="28449" y="22929"/>
                  </a:lnTo>
                  <a:lnTo>
                    <a:pt x="28820" y="22861"/>
                  </a:lnTo>
                  <a:lnTo>
                    <a:pt x="29157" y="22727"/>
                  </a:lnTo>
                  <a:lnTo>
                    <a:pt x="29493" y="22525"/>
                  </a:lnTo>
                  <a:lnTo>
                    <a:pt x="29796" y="22255"/>
                  </a:lnTo>
                  <a:lnTo>
                    <a:pt x="30066" y="22020"/>
                  </a:lnTo>
                  <a:lnTo>
                    <a:pt x="30335" y="21750"/>
                  </a:lnTo>
                  <a:lnTo>
                    <a:pt x="30537" y="21447"/>
                  </a:lnTo>
                  <a:lnTo>
                    <a:pt x="30773" y="21144"/>
                  </a:lnTo>
                  <a:lnTo>
                    <a:pt x="30773" y="21178"/>
                  </a:lnTo>
                  <a:lnTo>
                    <a:pt x="30806" y="21313"/>
                  </a:lnTo>
                  <a:lnTo>
                    <a:pt x="30907" y="21481"/>
                  </a:lnTo>
                  <a:lnTo>
                    <a:pt x="31008" y="21616"/>
                  </a:lnTo>
                  <a:lnTo>
                    <a:pt x="31143" y="21717"/>
                  </a:lnTo>
                  <a:lnTo>
                    <a:pt x="31278" y="21818"/>
                  </a:lnTo>
                  <a:lnTo>
                    <a:pt x="31446" y="21885"/>
                  </a:lnTo>
                  <a:lnTo>
                    <a:pt x="31648" y="21919"/>
                  </a:lnTo>
                  <a:lnTo>
                    <a:pt x="31816" y="21952"/>
                  </a:lnTo>
                  <a:lnTo>
                    <a:pt x="32018" y="21986"/>
                  </a:lnTo>
                  <a:lnTo>
                    <a:pt x="32187" y="21952"/>
                  </a:lnTo>
                  <a:lnTo>
                    <a:pt x="32389" y="21919"/>
                  </a:lnTo>
                  <a:lnTo>
                    <a:pt x="32523" y="21885"/>
                  </a:lnTo>
                  <a:lnTo>
                    <a:pt x="32692" y="21784"/>
                  </a:lnTo>
                  <a:lnTo>
                    <a:pt x="32826" y="21683"/>
                  </a:lnTo>
                  <a:lnTo>
                    <a:pt x="32927" y="21548"/>
                  </a:lnTo>
                  <a:lnTo>
                    <a:pt x="33028" y="21414"/>
                  </a:lnTo>
                  <a:lnTo>
                    <a:pt x="33028" y="21346"/>
                  </a:lnTo>
                  <a:lnTo>
                    <a:pt x="32995" y="21346"/>
                  </a:lnTo>
                  <a:lnTo>
                    <a:pt x="33028" y="21279"/>
                  </a:lnTo>
                  <a:lnTo>
                    <a:pt x="32995" y="21212"/>
                  </a:lnTo>
                  <a:lnTo>
                    <a:pt x="32826" y="21010"/>
                  </a:lnTo>
                  <a:lnTo>
                    <a:pt x="32624" y="20841"/>
                  </a:lnTo>
                  <a:lnTo>
                    <a:pt x="32220" y="20471"/>
                  </a:lnTo>
                  <a:lnTo>
                    <a:pt x="31850" y="20101"/>
                  </a:lnTo>
                  <a:lnTo>
                    <a:pt x="31648" y="19932"/>
                  </a:lnTo>
                  <a:lnTo>
                    <a:pt x="31412" y="19831"/>
                  </a:lnTo>
                  <a:lnTo>
                    <a:pt x="31513" y="19562"/>
                  </a:lnTo>
                  <a:lnTo>
                    <a:pt x="31682" y="19629"/>
                  </a:lnTo>
                  <a:lnTo>
                    <a:pt x="31816" y="19629"/>
                  </a:lnTo>
                  <a:lnTo>
                    <a:pt x="31985" y="19596"/>
                  </a:lnTo>
                  <a:lnTo>
                    <a:pt x="32119" y="19495"/>
                  </a:lnTo>
                  <a:lnTo>
                    <a:pt x="32187" y="19394"/>
                  </a:lnTo>
                  <a:lnTo>
                    <a:pt x="32220" y="19293"/>
                  </a:lnTo>
                  <a:lnTo>
                    <a:pt x="32254" y="19023"/>
                  </a:lnTo>
                  <a:lnTo>
                    <a:pt x="32355" y="18485"/>
                  </a:lnTo>
                  <a:lnTo>
                    <a:pt x="32321" y="18451"/>
                  </a:lnTo>
                  <a:lnTo>
                    <a:pt x="32355" y="18384"/>
                  </a:lnTo>
                  <a:lnTo>
                    <a:pt x="32288" y="18316"/>
                  </a:lnTo>
                  <a:lnTo>
                    <a:pt x="31850" y="18047"/>
                  </a:lnTo>
                  <a:lnTo>
                    <a:pt x="31412" y="17811"/>
                  </a:lnTo>
                  <a:lnTo>
                    <a:pt x="30941" y="17643"/>
                  </a:lnTo>
                  <a:lnTo>
                    <a:pt x="30470" y="17474"/>
                  </a:lnTo>
                  <a:lnTo>
                    <a:pt x="29965" y="17373"/>
                  </a:lnTo>
                  <a:lnTo>
                    <a:pt x="29493" y="17272"/>
                  </a:lnTo>
                  <a:lnTo>
                    <a:pt x="28988" y="17205"/>
                  </a:lnTo>
                  <a:lnTo>
                    <a:pt x="28483" y="17171"/>
                  </a:lnTo>
                  <a:lnTo>
                    <a:pt x="27473" y="17138"/>
                  </a:lnTo>
                  <a:lnTo>
                    <a:pt x="26463" y="17104"/>
                  </a:lnTo>
                  <a:lnTo>
                    <a:pt x="25453" y="17037"/>
                  </a:lnTo>
                  <a:lnTo>
                    <a:pt x="24477" y="16969"/>
                  </a:lnTo>
                  <a:lnTo>
                    <a:pt x="23736" y="16835"/>
                  </a:lnTo>
                  <a:lnTo>
                    <a:pt x="23029" y="16666"/>
                  </a:lnTo>
                  <a:lnTo>
                    <a:pt x="22490" y="14848"/>
                  </a:lnTo>
                  <a:lnTo>
                    <a:pt x="21952" y="13064"/>
                  </a:lnTo>
                  <a:lnTo>
                    <a:pt x="21447" y="11246"/>
                  </a:lnTo>
                  <a:lnTo>
                    <a:pt x="20975" y="9428"/>
                  </a:lnTo>
                  <a:lnTo>
                    <a:pt x="20032" y="5590"/>
                  </a:lnTo>
                  <a:lnTo>
                    <a:pt x="19797" y="4613"/>
                  </a:lnTo>
                  <a:lnTo>
                    <a:pt x="19561" y="3603"/>
                  </a:lnTo>
                  <a:lnTo>
                    <a:pt x="19325" y="2627"/>
                  </a:lnTo>
                  <a:lnTo>
                    <a:pt x="19157" y="2122"/>
                  </a:lnTo>
                  <a:lnTo>
                    <a:pt x="18989" y="1684"/>
                  </a:lnTo>
                  <a:lnTo>
                    <a:pt x="18921" y="1650"/>
                  </a:lnTo>
                  <a:lnTo>
                    <a:pt x="18888" y="1650"/>
                  </a:lnTo>
                  <a:lnTo>
                    <a:pt x="18854" y="1314"/>
                  </a:lnTo>
                  <a:lnTo>
                    <a:pt x="18753" y="977"/>
                  </a:lnTo>
                  <a:lnTo>
                    <a:pt x="18618" y="674"/>
                  </a:lnTo>
                  <a:lnTo>
                    <a:pt x="18416" y="405"/>
                  </a:lnTo>
                  <a:lnTo>
                    <a:pt x="18181" y="203"/>
                  </a:lnTo>
                  <a:lnTo>
                    <a:pt x="18046" y="135"/>
                  </a:lnTo>
                  <a:lnTo>
                    <a:pt x="17911" y="68"/>
                  </a:lnTo>
                  <a:lnTo>
                    <a:pt x="17743"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0" name="Google Shape;1030;p23"/>
            <p:cNvSpPr/>
            <p:nvPr/>
          </p:nvSpPr>
          <p:spPr>
            <a:xfrm>
              <a:off x="-7997" y="4793152"/>
              <a:ext cx="360076" cy="109664"/>
            </a:xfrm>
            <a:custGeom>
              <a:avLst/>
              <a:gdLst/>
              <a:ahLst/>
              <a:cxnLst/>
              <a:rect l="l" t="t" r="r" b="b"/>
              <a:pathLst>
                <a:path w="5421" h="1651" extrusionOk="0">
                  <a:moveTo>
                    <a:pt x="5387" y="0"/>
                  </a:moveTo>
                  <a:lnTo>
                    <a:pt x="4848" y="68"/>
                  </a:lnTo>
                  <a:lnTo>
                    <a:pt x="4310" y="135"/>
                  </a:lnTo>
                  <a:lnTo>
                    <a:pt x="3804" y="270"/>
                  </a:lnTo>
                  <a:lnTo>
                    <a:pt x="3266" y="404"/>
                  </a:lnTo>
                  <a:lnTo>
                    <a:pt x="2222" y="707"/>
                  </a:lnTo>
                  <a:lnTo>
                    <a:pt x="1212" y="1010"/>
                  </a:lnTo>
                  <a:lnTo>
                    <a:pt x="0" y="1381"/>
                  </a:lnTo>
                  <a:lnTo>
                    <a:pt x="0" y="1650"/>
                  </a:lnTo>
                  <a:lnTo>
                    <a:pt x="1044" y="1313"/>
                  </a:lnTo>
                  <a:lnTo>
                    <a:pt x="3198" y="640"/>
                  </a:lnTo>
                  <a:lnTo>
                    <a:pt x="5387" y="34"/>
                  </a:lnTo>
                  <a:lnTo>
                    <a:pt x="5421"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31" name="Google Shape;1031;p23"/>
          <p:cNvGrpSpPr/>
          <p:nvPr/>
        </p:nvGrpSpPr>
        <p:grpSpPr>
          <a:xfrm>
            <a:off x="8420990" y="2153894"/>
            <a:ext cx="515755" cy="910864"/>
            <a:chOff x="8443004" y="2878855"/>
            <a:chExt cx="688868" cy="1216595"/>
          </a:xfrm>
        </p:grpSpPr>
        <p:sp>
          <p:nvSpPr>
            <p:cNvPr id="1032" name="Google Shape;1032;p23"/>
            <p:cNvSpPr/>
            <p:nvPr/>
          </p:nvSpPr>
          <p:spPr>
            <a:xfrm>
              <a:off x="8758311" y="2981744"/>
              <a:ext cx="26901" cy="33610"/>
            </a:xfrm>
            <a:custGeom>
              <a:avLst/>
              <a:gdLst/>
              <a:ahLst/>
              <a:cxnLst/>
              <a:rect l="l" t="t" r="r" b="b"/>
              <a:pathLst>
                <a:path w="405" h="506" extrusionOk="0">
                  <a:moveTo>
                    <a:pt x="135" y="0"/>
                  </a:moveTo>
                  <a:lnTo>
                    <a:pt x="102" y="34"/>
                  </a:lnTo>
                  <a:lnTo>
                    <a:pt x="68" y="68"/>
                  </a:lnTo>
                  <a:lnTo>
                    <a:pt x="1" y="135"/>
                  </a:lnTo>
                  <a:lnTo>
                    <a:pt x="1" y="202"/>
                  </a:lnTo>
                  <a:lnTo>
                    <a:pt x="1" y="270"/>
                  </a:lnTo>
                  <a:lnTo>
                    <a:pt x="34" y="337"/>
                  </a:lnTo>
                  <a:lnTo>
                    <a:pt x="34" y="371"/>
                  </a:lnTo>
                  <a:lnTo>
                    <a:pt x="68" y="438"/>
                  </a:lnTo>
                  <a:lnTo>
                    <a:pt x="135" y="472"/>
                  </a:lnTo>
                  <a:lnTo>
                    <a:pt x="169" y="505"/>
                  </a:lnTo>
                  <a:lnTo>
                    <a:pt x="236" y="505"/>
                  </a:lnTo>
                  <a:lnTo>
                    <a:pt x="304" y="472"/>
                  </a:lnTo>
                  <a:lnTo>
                    <a:pt x="371" y="438"/>
                  </a:lnTo>
                  <a:lnTo>
                    <a:pt x="405" y="404"/>
                  </a:lnTo>
                  <a:lnTo>
                    <a:pt x="405" y="303"/>
                  </a:lnTo>
                  <a:lnTo>
                    <a:pt x="405" y="270"/>
                  </a:lnTo>
                  <a:lnTo>
                    <a:pt x="405" y="236"/>
                  </a:lnTo>
                  <a:lnTo>
                    <a:pt x="405" y="169"/>
                  </a:lnTo>
                  <a:lnTo>
                    <a:pt x="371" y="68"/>
                  </a:lnTo>
                  <a:lnTo>
                    <a:pt x="304"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3" name="Google Shape;1033;p23"/>
            <p:cNvSpPr/>
            <p:nvPr/>
          </p:nvSpPr>
          <p:spPr>
            <a:xfrm>
              <a:off x="8682257" y="3929925"/>
              <a:ext cx="102955" cy="118564"/>
            </a:xfrm>
            <a:custGeom>
              <a:avLst/>
              <a:gdLst/>
              <a:ahLst/>
              <a:cxnLst/>
              <a:rect l="l" t="t" r="r" b="b"/>
              <a:pathLst>
                <a:path w="1550" h="1785" extrusionOk="0">
                  <a:moveTo>
                    <a:pt x="439" y="405"/>
                  </a:moveTo>
                  <a:lnTo>
                    <a:pt x="405" y="506"/>
                  </a:lnTo>
                  <a:lnTo>
                    <a:pt x="405" y="573"/>
                  </a:lnTo>
                  <a:lnTo>
                    <a:pt x="405" y="607"/>
                  </a:lnTo>
                  <a:lnTo>
                    <a:pt x="472" y="640"/>
                  </a:lnTo>
                  <a:lnTo>
                    <a:pt x="540" y="607"/>
                  </a:lnTo>
                  <a:lnTo>
                    <a:pt x="674" y="539"/>
                  </a:lnTo>
                  <a:lnTo>
                    <a:pt x="809" y="506"/>
                  </a:lnTo>
                  <a:lnTo>
                    <a:pt x="977" y="539"/>
                  </a:lnTo>
                  <a:lnTo>
                    <a:pt x="1078" y="607"/>
                  </a:lnTo>
                  <a:lnTo>
                    <a:pt x="1213" y="674"/>
                  </a:lnTo>
                  <a:lnTo>
                    <a:pt x="1280" y="809"/>
                  </a:lnTo>
                  <a:lnTo>
                    <a:pt x="1314" y="943"/>
                  </a:lnTo>
                  <a:lnTo>
                    <a:pt x="1314" y="1112"/>
                  </a:lnTo>
                  <a:lnTo>
                    <a:pt x="1280" y="1246"/>
                  </a:lnTo>
                  <a:lnTo>
                    <a:pt x="1213" y="1347"/>
                  </a:lnTo>
                  <a:lnTo>
                    <a:pt x="1078" y="1448"/>
                  </a:lnTo>
                  <a:lnTo>
                    <a:pt x="977" y="1482"/>
                  </a:lnTo>
                  <a:lnTo>
                    <a:pt x="843" y="1516"/>
                  </a:lnTo>
                  <a:lnTo>
                    <a:pt x="708" y="1482"/>
                  </a:lnTo>
                  <a:lnTo>
                    <a:pt x="573" y="1448"/>
                  </a:lnTo>
                  <a:lnTo>
                    <a:pt x="472" y="1381"/>
                  </a:lnTo>
                  <a:lnTo>
                    <a:pt x="371" y="1314"/>
                  </a:lnTo>
                  <a:lnTo>
                    <a:pt x="304" y="1179"/>
                  </a:lnTo>
                  <a:lnTo>
                    <a:pt x="270" y="1078"/>
                  </a:lnTo>
                  <a:lnTo>
                    <a:pt x="237" y="977"/>
                  </a:lnTo>
                  <a:lnTo>
                    <a:pt x="270" y="708"/>
                  </a:lnTo>
                  <a:lnTo>
                    <a:pt x="371" y="506"/>
                  </a:lnTo>
                  <a:lnTo>
                    <a:pt x="439" y="405"/>
                  </a:lnTo>
                  <a:close/>
                  <a:moveTo>
                    <a:pt x="674" y="1"/>
                  </a:moveTo>
                  <a:lnTo>
                    <a:pt x="607" y="34"/>
                  </a:lnTo>
                  <a:lnTo>
                    <a:pt x="439" y="102"/>
                  </a:lnTo>
                  <a:lnTo>
                    <a:pt x="270" y="236"/>
                  </a:lnTo>
                  <a:lnTo>
                    <a:pt x="169" y="371"/>
                  </a:lnTo>
                  <a:lnTo>
                    <a:pt x="68" y="573"/>
                  </a:lnTo>
                  <a:lnTo>
                    <a:pt x="1" y="775"/>
                  </a:lnTo>
                  <a:lnTo>
                    <a:pt x="1" y="977"/>
                  </a:lnTo>
                  <a:lnTo>
                    <a:pt x="68" y="1179"/>
                  </a:lnTo>
                  <a:lnTo>
                    <a:pt x="136" y="1347"/>
                  </a:lnTo>
                  <a:lnTo>
                    <a:pt x="270" y="1516"/>
                  </a:lnTo>
                  <a:lnTo>
                    <a:pt x="439" y="1650"/>
                  </a:lnTo>
                  <a:lnTo>
                    <a:pt x="607" y="1751"/>
                  </a:lnTo>
                  <a:lnTo>
                    <a:pt x="809" y="1785"/>
                  </a:lnTo>
                  <a:lnTo>
                    <a:pt x="1011" y="1751"/>
                  </a:lnTo>
                  <a:lnTo>
                    <a:pt x="1179" y="1684"/>
                  </a:lnTo>
                  <a:lnTo>
                    <a:pt x="1314" y="1549"/>
                  </a:lnTo>
                  <a:lnTo>
                    <a:pt x="1415" y="1415"/>
                  </a:lnTo>
                  <a:lnTo>
                    <a:pt x="1516" y="1246"/>
                  </a:lnTo>
                  <a:lnTo>
                    <a:pt x="1550" y="1078"/>
                  </a:lnTo>
                  <a:lnTo>
                    <a:pt x="1550" y="876"/>
                  </a:lnTo>
                  <a:lnTo>
                    <a:pt x="1482" y="708"/>
                  </a:lnTo>
                  <a:lnTo>
                    <a:pt x="1381" y="573"/>
                  </a:lnTo>
                  <a:lnTo>
                    <a:pt x="1213" y="438"/>
                  </a:lnTo>
                  <a:lnTo>
                    <a:pt x="1045" y="304"/>
                  </a:lnTo>
                  <a:lnTo>
                    <a:pt x="843" y="270"/>
                  </a:lnTo>
                  <a:lnTo>
                    <a:pt x="674" y="270"/>
                  </a:lnTo>
                  <a:lnTo>
                    <a:pt x="607" y="292"/>
                  </a:lnTo>
                  <a:lnTo>
                    <a:pt x="607" y="292"/>
                  </a:lnTo>
                  <a:lnTo>
                    <a:pt x="641" y="270"/>
                  </a:lnTo>
                  <a:lnTo>
                    <a:pt x="742" y="203"/>
                  </a:lnTo>
                  <a:lnTo>
                    <a:pt x="809" y="203"/>
                  </a:lnTo>
                  <a:lnTo>
                    <a:pt x="910" y="236"/>
                  </a:lnTo>
                  <a:lnTo>
                    <a:pt x="1045" y="270"/>
                  </a:lnTo>
                  <a:lnTo>
                    <a:pt x="1045" y="236"/>
                  </a:lnTo>
                  <a:lnTo>
                    <a:pt x="1078" y="203"/>
                  </a:lnTo>
                  <a:lnTo>
                    <a:pt x="1045" y="135"/>
                  </a:lnTo>
                  <a:lnTo>
                    <a:pt x="977" y="68"/>
                  </a:lnTo>
                  <a:lnTo>
                    <a:pt x="876" y="34"/>
                  </a:lnTo>
                  <a:lnTo>
                    <a:pt x="775"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4" name="Google Shape;1034;p23"/>
            <p:cNvSpPr/>
            <p:nvPr/>
          </p:nvSpPr>
          <p:spPr>
            <a:xfrm>
              <a:off x="8805272" y="2999611"/>
              <a:ext cx="107405" cy="26901"/>
            </a:xfrm>
            <a:custGeom>
              <a:avLst/>
              <a:gdLst/>
              <a:ahLst/>
              <a:cxnLst/>
              <a:rect l="l" t="t" r="r" b="b"/>
              <a:pathLst>
                <a:path w="1617" h="405" extrusionOk="0">
                  <a:moveTo>
                    <a:pt x="169" y="1"/>
                  </a:moveTo>
                  <a:lnTo>
                    <a:pt x="102" y="34"/>
                  </a:lnTo>
                  <a:lnTo>
                    <a:pt x="1" y="68"/>
                  </a:lnTo>
                  <a:lnTo>
                    <a:pt x="1" y="102"/>
                  </a:lnTo>
                  <a:lnTo>
                    <a:pt x="68" y="169"/>
                  </a:lnTo>
                  <a:lnTo>
                    <a:pt x="169" y="203"/>
                  </a:lnTo>
                  <a:lnTo>
                    <a:pt x="337" y="270"/>
                  </a:lnTo>
                  <a:lnTo>
                    <a:pt x="741" y="304"/>
                  </a:lnTo>
                  <a:lnTo>
                    <a:pt x="1145" y="371"/>
                  </a:lnTo>
                  <a:lnTo>
                    <a:pt x="1381" y="405"/>
                  </a:lnTo>
                  <a:lnTo>
                    <a:pt x="1583" y="371"/>
                  </a:lnTo>
                  <a:lnTo>
                    <a:pt x="1617" y="337"/>
                  </a:lnTo>
                  <a:lnTo>
                    <a:pt x="1617" y="304"/>
                  </a:lnTo>
                  <a:lnTo>
                    <a:pt x="1617" y="236"/>
                  </a:lnTo>
                  <a:lnTo>
                    <a:pt x="1583" y="203"/>
                  </a:lnTo>
                  <a:lnTo>
                    <a:pt x="1415" y="135"/>
                  </a:lnTo>
                  <a:lnTo>
                    <a:pt x="1179" y="102"/>
                  </a:lnTo>
                  <a:lnTo>
                    <a:pt x="775" y="68"/>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5" name="Google Shape;1035;p23"/>
            <p:cNvSpPr/>
            <p:nvPr/>
          </p:nvSpPr>
          <p:spPr>
            <a:xfrm>
              <a:off x="8443004" y="2878855"/>
              <a:ext cx="688868" cy="1216595"/>
            </a:xfrm>
            <a:custGeom>
              <a:avLst/>
              <a:gdLst/>
              <a:ahLst/>
              <a:cxnLst/>
              <a:rect l="l" t="t" r="r" b="b"/>
              <a:pathLst>
                <a:path w="10371" h="18316" extrusionOk="0">
                  <a:moveTo>
                    <a:pt x="3401" y="169"/>
                  </a:moveTo>
                  <a:lnTo>
                    <a:pt x="3670" y="270"/>
                  </a:lnTo>
                  <a:lnTo>
                    <a:pt x="3973" y="337"/>
                  </a:lnTo>
                  <a:lnTo>
                    <a:pt x="4613" y="405"/>
                  </a:lnTo>
                  <a:lnTo>
                    <a:pt x="6397" y="607"/>
                  </a:lnTo>
                  <a:lnTo>
                    <a:pt x="8418" y="876"/>
                  </a:lnTo>
                  <a:lnTo>
                    <a:pt x="8855" y="943"/>
                  </a:lnTo>
                  <a:lnTo>
                    <a:pt x="9091" y="977"/>
                  </a:lnTo>
                  <a:lnTo>
                    <a:pt x="9327" y="1044"/>
                  </a:lnTo>
                  <a:lnTo>
                    <a:pt x="9562" y="1112"/>
                  </a:lnTo>
                  <a:lnTo>
                    <a:pt x="9764" y="1213"/>
                  </a:lnTo>
                  <a:lnTo>
                    <a:pt x="9933" y="1381"/>
                  </a:lnTo>
                  <a:lnTo>
                    <a:pt x="10034" y="1583"/>
                  </a:lnTo>
                  <a:lnTo>
                    <a:pt x="10067" y="1617"/>
                  </a:lnTo>
                  <a:lnTo>
                    <a:pt x="10135" y="1650"/>
                  </a:lnTo>
                  <a:lnTo>
                    <a:pt x="10168" y="2492"/>
                  </a:lnTo>
                  <a:lnTo>
                    <a:pt x="10168" y="2896"/>
                  </a:lnTo>
                  <a:lnTo>
                    <a:pt x="10168" y="3300"/>
                  </a:lnTo>
                  <a:lnTo>
                    <a:pt x="10101" y="3872"/>
                  </a:lnTo>
                  <a:lnTo>
                    <a:pt x="9966" y="4411"/>
                  </a:lnTo>
                  <a:lnTo>
                    <a:pt x="9731" y="5522"/>
                  </a:lnTo>
                  <a:lnTo>
                    <a:pt x="9562" y="6431"/>
                  </a:lnTo>
                  <a:lnTo>
                    <a:pt x="9428" y="7374"/>
                  </a:lnTo>
                  <a:lnTo>
                    <a:pt x="9226" y="9259"/>
                  </a:lnTo>
                  <a:lnTo>
                    <a:pt x="9024" y="11414"/>
                  </a:lnTo>
                  <a:lnTo>
                    <a:pt x="8754" y="13569"/>
                  </a:lnTo>
                  <a:lnTo>
                    <a:pt x="8620" y="14545"/>
                  </a:lnTo>
                  <a:lnTo>
                    <a:pt x="8451" y="15488"/>
                  </a:lnTo>
                  <a:lnTo>
                    <a:pt x="8283" y="16431"/>
                  </a:lnTo>
                  <a:lnTo>
                    <a:pt x="8148" y="17373"/>
                  </a:lnTo>
                  <a:lnTo>
                    <a:pt x="8014" y="17575"/>
                  </a:lnTo>
                  <a:lnTo>
                    <a:pt x="7845" y="17744"/>
                  </a:lnTo>
                  <a:lnTo>
                    <a:pt x="7677" y="17878"/>
                  </a:lnTo>
                  <a:lnTo>
                    <a:pt x="7475" y="17979"/>
                  </a:lnTo>
                  <a:lnTo>
                    <a:pt x="7273" y="18047"/>
                  </a:lnTo>
                  <a:lnTo>
                    <a:pt x="7037" y="18080"/>
                  </a:lnTo>
                  <a:lnTo>
                    <a:pt x="6498" y="18080"/>
                  </a:lnTo>
                  <a:lnTo>
                    <a:pt x="4377" y="17912"/>
                  </a:lnTo>
                  <a:lnTo>
                    <a:pt x="3367" y="17845"/>
                  </a:lnTo>
                  <a:lnTo>
                    <a:pt x="2862" y="17811"/>
                  </a:lnTo>
                  <a:lnTo>
                    <a:pt x="2391" y="17744"/>
                  </a:lnTo>
                  <a:lnTo>
                    <a:pt x="2021" y="17676"/>
                  </a:lnTo>
                  <a:lnTo>
                    <a:pt x="1650" y="17575"/>
                  </a:lnTo>
                  <a:lnTo>
                    <a:pt x="1718" y="17508"/>
                  </a:lnTo>
                  <a:lnTo>
                    <a:pt x="1684" y="17407"/>
                  </a:lnTo>
                  <a:lnTo>
                    <a:pt x="1650" y="17373"/>
                  </a:lnTo>
                  <a:lnTo>
                    <a:pt x="1549" y="17340"/>
                  </a:lnTo>
                  <a:lnTo>
                    <a:pt x="1381" y="17407"/>
                  </a:lnTo>
                  <a:lnTo>
                    <a:pt x="1213" y="17441"/>
                  </a:lnTo>
                  <a:lnTo>
                    <a:pt x="1078" y="17441"/>
                  </a:lnTo>
                  <a:lnTo>
                    <a:pt x="943" y="17407"/>
                  </a:lnTo>
                  <a:lnTo>
                    <a:pt x="842" y="17373"/>
                  </a:lnTo>
                  <a:lnTo>
                    <a:pt x="708" y="17306"/>
                  </a:lnTo>
                  <a:lnTo>
                    <a:pt x="640" y="17205"/>
                  </a:lnTo>
                  <a:lnTo>
                    <a:pt x="539" y="17104"/>
                  </a:lnTo>
                  <a:lnTo>
                    <a:pt x="438" y="16835"/>
                  </a:lnTo>
                  <a:lnTo>
                    <a:pt x="371" y="16532"/>
                  </a:lnTo>
                  <a:lnTo>
                    <a:pt x="304" y="16195"/>
                  </a:lnTo>
                  <a:lnTo>
                    <a:pt x="304" y="15825"/>
                  </a:lnTo>
                  <a:lnTo>
                    <a:pt x="304" y="15420"/>
                  </a:lnTo>
                  <a:lnTo>
                    <a:pt x="337" y="15016"/>
                  </a:lnTo>
                  <a:lnTo>
                    <a:pt x="438" y="14242"/>
                  </a:lnTo>
                  <a:lnTo>
                    <a:pt x="607" y="13131"/>
                  </a:lnTo>
                  <a:lnTo>
                    <a:pt x="1213" y="8889"/>
                  </a:lnTo>
                  <a:lnTo>
                    <a:pt x="1852" y="4613"/>
                  </a:lnTo>
                  <a:lnTo>
                    <a:pt x="2155" y="2492"/>
                  </a:lnTo>
                  <a:lnTo>
                    <a:pt x="2223" y="1852"/>
                  </a:lnTo>
                  <a:lnTo>
                    <a:pt x="2290" y="1448"/>
                  </a:lnTo>
                  <a:lnTo>
                    <a:pt x="2425" y="1044"/>
                  </a:lnTo>
                  <a:lnTo>
                    <a:pt x="2559" y="708"/>
                  </a:lnTo>
                  <a:lnTo>
                    <a:pt x="2660" y="539"/>
                  </a:lnTo>
                  <a:lnTo>
                    <a:pt x="2761" y="405"/>
                  </a:lnTo>
                  <a:lnTo>
                    <a:pt x="2862" y="304"/>
                  </a:lnTo>
                  <a:lnTo>
                    <a:pt x="2997" y="203"/>
                  </a:lnTo>
                  <a:lnTo>
                    <a:pt x="3165" y="169"/>
                  </a:lnTo>
                  <a:close/>
                  <a:moveTo>
                    <a:pt x="2963" y="1"/>
                  </a:moveTo>
                  <a:lnTo>
                    <a:pt x="2795" y="68"/>
                  </a:lnTo>
                  <a:lnTo>
                    <a:pt x="2627" y="169"/>
                  </a:lnTo>
                  <a:lnTo>
                    <a:pt x="2492" y="337"/>
                  </a:lnTo>
                  <a:lnTo>
                    <a:pt x="2357" y="573"/>
                  </a:lnTo>
                  <a:lnTo>
                    <a:pt x="2256" y="809"/>
                  </a:lnTo>
                  <a:lnTo>
                    <a:pt x="2189" y="1078"/>
                  </a:lnTo>
                  <a:lnTo>
                    <a:pt x="2054" y="1617"/>
                  </a:lnTo>
                  <a:lnTo>
                    <a:pt x="1953" y="2155"/>
                  </a:lnTo>
                  <a:lnTo>
                    <a:pt x="1852" y="2963"/>
                  </a:lnTo>
                  <a:lnTo>
                    <a:pt x="910" y="9360"/>
                  </a:lnTo>
                  <a:lnTo>
                    <a:pt x="472" y="12256"/>
                  </a:lnTo>
                  <a:lnTo>
                    <a:pt x="270" y="13703"/>
                  </a:lnTo>
                  <a:lnTo>
                    <a:pt x="68" y="15185"/>
                  </a:lnTo>
                  <a:lnTo>
                    <a:pt x="34" y="15690"/>
                  </a:lnTo>
                  <a:lnTo>
                    <a:pt x="1" y="15959"/>
                  </a:lnTo>
                  <a:lnTo>
                    <a:pt x="34" y="16229"/>
                  </a:lnTo>
                  <a:lnTo>
                    <a:pt x="68" y="16532"/>
                  </a:lnTo>
                  <a:lnTo>
                    <a:pt x="135" y="16767"/>
                  </a:lnTo>
                  <a:lnTo>
                    <a:pt x="236" y="17037"/>
                  </a:lnTo>
                  <a:lnTo>
                    <a:pt x="371" y="17239"/>
                  </a:lnTo>
                  <a:lnTo>
                    <a:pt x="607" y="17441"/>
                  </a:lnTo>
                  <a:lnTo>
                    <a:pt x="842" y="17575"/>
                  </a:lnTo>
                  <a:lnTo>
                    <a:pt x="1078" y="17676"/>
                  </a:lnTo>
                  <a:lnTo>
                    <a:pt x="1347" y="17676"/>
                  </a:lnTo>
                  <a:lnTo>
                    <a:pt x="2088" y="17878"/>
                  </a:lnTo>
                  <a:lnTo>
                    <a:pt x="2458" y="17979"/>
                  </a:lnTo>
                  <a:lnTo>
                    <a:pt x="2829" y="18047"/>
                  </a:lnTo>
                  <a:lnTo>
                    <a:pt x="4142" y="18148"/>
                  </a:lnTo>
                  <a:lnTo>
                    <a:pt x="5455" y="18249"/>
                  </a:lnTo>
                  <a:lnTo>
                    <a:pt x="6296" y="18316"/>
                  </a:lnTo>
                  <a:lnTo>
                    <a:pt x="7239" y="18316"/>
                  </a:lnTo>
                  <a:lnTo>
                    <a:pt x="7475" y="18249"/>
                  </a:lnTo>
                  <a:lnTo>
                    <a:pt x="7677" y="18181"/>
                  </a:lnTo>
                  <a:lnTo>
                    <a:pt x="7879" y="18114"/>
                  </a:lnTo>
                  <a:lnTo>
                    <a:pt x="8047" y="18013"/>
                  </a:lnTo>
                  <a:lnTo>
                    <a:pt x="8216" y="17845"/>
                  </a:lnTo>
                  <a:lnTo>
                    <a:pt x="8317" y="17676"/>
                  </a:lnTo>
                  <a:lnTo>
                    <a:pt x="8418" y="17474"/>
                  </a:lnTo>
                  <a:lnTo>
                    <a:pt x="8451" y="17205"/>
                  </a:lnTo>
                  <a:lnTo>
                    <a:pt x="8451" y="17138"/>
                  </a:lnTo>
                  <a:lnTo>
                    <a:pt x="8653" y="16195"/>
                  </a:lnTo>
                  <a:lnTo>
                    <a:pt x="8822" y="15252"/>
                  </a:lnTo>
                  <a:lnTo>
                    <a:pt x="8956" y="14309"/>
                  </a:lnTo>
                  <a:lnTo>
                    <a:pt x="9091" y="13333"/>
                  </a:lnTo>
                  <a:lnTo>
                    <a:pt x="9293" y="11414"/>
                  </a:lnTo>
                  <a:lnTo>
                    <a:pt x="9461" y="9495"/>
                  </a:lnTo>
                  <a:lnTo>
                    <a:pt x="9562" y="8451"/>
                  </a:lnTo>
                  <a:lnTo>
                    <a:pt x="9663" y="7407"/>
                  </a:lnTo>
                  <a:lnTo>
                    <a:pt x="9798" y="6364"/>
                  </a:lnTo>
                  <a:lnTo>
                    <a:pt x="10000" y="5320"/>
                  </a:lnTo>
                  <a:lnTo>
                    <a:pt x="10202" y="4411"/>
                  </a:lnTo>
                  <a:lnTo>
                    <a:pt x="10269" y="3940"/>
                  </a:lnTo>
                  <a:lnTo>
                    <a:pt x="10337" y="3468"/>
                  </a:lnTo>
                  <a:lnTo>
                    <a:pt x="10370" y="2997"/>
                  </a:lnTo>
                  <a:lnTo>
                    <a:pt x="10370" y="2526"/>
                  </a:lnTo>
                  <a:lnTo>
                    <a:pt x="10337" y="2054"/>
                  </a:lnTo>
                  <a:lnTo>
                    <a:pt x="10236" y="1583"/>
                  </a:lnTo>
                  <a:lnTo>
                    <a:pt x="10269" y="1549"/>
                  </a:lnTo>
                  <a:lnTo>
                    <a:pt x="10236" y="1516"/>
                  </a:lnTo>
                  <a:lnTo>
                    <a:pt x="10168" y="1347"/>
                  </a:lnTo>
                  <a:lnTo>
                    <a:pt x="10067" y="1213"/>
                  </a:lnTo>
                  <a:lnTo>
                    <a:pt x="9933" y="1112"/>
                  </a:lnTo>
                  <a:lnTo>
                    <a:pt x="9798" y="1011"/>
                  </a:lnTo>
                  <a:lnTo>
                    <a:pt x="9495" y="842"/>
                  </a:lnTo>
                  <a:lnTo>
                    <a:pt x="9125" y="741"/>
                  </a:lnTo>
                  <a:lnTo>
                    <a:pt x="8754" y="674"/>
                  </a:lnTo>
                  <a:lnTo>
                    <a:pt x="8384" y="640"/>
                  </a:lnTo>
                  <a:lnTo>
                    <a:pt x="7710" y="573"/>
                  </a:lnTo>
                  <a:lnTo>
                    <a:pt x="5623" y="304"/>
                  </a:lnTo>
                  <a:lnTo>
                    <a:pt x="4546" y="135"/>
                  </a:lnTo>
                  <a:lnTo>
                    <a:pt x="3973" y="68"/>
                  </a:lnTo>
                  <a:lnTo>
                    <a:pt x="3704" y="68"/>
                  </a:lnTo>
                  <a:lnTo>
                    <a:pt x="3435" y="102"/>
                  </a:lnTo>
                  <a:lnTo>
                    <a:pt x="3435" y="68"/>
                  </a:lnTo>
                  <a:lnTo>
                    <a:pt x="3401" y="68"/>
                  </a:lnTo>
                  <a:lnTo>
                    <a:pt x="3165"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6" name="Google Shape;1036;p23"/>
            <p:cNvSpPr/>
            <p:nvPr/>
          </p:nvSpPr>
          <p:spPr>
            <a:xfrm>
              <a:off x="8498931" y="3035413"/>
              <a:ext cx="583721" cy="914704"/>
            </a:xfrm>
            <a:custGeom>
              <a:avLst/>
              <a:gdLst/>
              <a:ahLst/>
              <a:cxnLst/>
              <a:rect l="l" t="t" r="r" b="b"/>
              <a:pathLst>
                <a:path w="8788" h="13771" extrusionOk="0">
                  <a:moveTo>
                    <a:pt x="1818" y="169"/>
                  </a:moveTo>
                  <a:lnTo>
                    <a:pt x="2189" y="270"/>
                  </a:lnTo>
                  <a:lnTo>
                    <a:pt x="2626" y="337"/>
                  </a:lnTo>
                  <a:lnTo>
                    <a:pt x="3030" y="371"/>
                  </a:lnTo>
                  <a:lnTo>
                    <a:pt x="3468" y="438"/>
                  </a:lnTo>
                  <a:lnTo>
                    <a:pt x="5219" y="707"/>
                  </a:lnTo>
                  <a:lnTo>
                    <a:pt x="6936" y="943"/>
                  </a:lnTo>
                  <a:lnTo>
                    <a:pt x="8619" y="1111"/>
                  </a:lnTo>
                  <a:lnTo>
                    <a:pt x="8485" y="1785"/>
                  </a:lnTo>
                  <a:lnTo>
                    <a:pt x="8384" y="2492"/>
                  </a:lnTo>
                  <a:lnTo>
                    <a:pt x="8215" y="3872"/>
                  </a:lnTo>
                  <a:lnTo>
                    <a:pt x="7811" y="7003"/>
                  </a:lnTo>
                  <a:lnTo>
                    <a:pt x="7609" y="8619"/>
                  </a:lnTo>
                  <a:lnTo>
                    <a:pt x="7374" y="10202"/>
                  </a:lnTo>
                  <a:lnTo>
                    <a:pt x="6868" y="13400"/>
                  </a:lnTo>
                  <a:lnTo>
                    <a:pt x="5993" y="13333"/>
                  </a:lnTo>
                  <a:lnTo>
                    <a:pt x="5151" y="13232"/>
                  </a:lnTo>
                  <a:lnTo>
                    <a:pt x="4276" y="13097"/>
                  </a:lnTo>
                  <a:lnTo>
                    <a:pt x="3434" y="12962"/>
                  </a:lnTo>
                  <a:lnTo>
                    <a:pt x="2660" y="12828"/>
                  </a:lnTo>
                  <a:lnTo>
                    <a:pt x="1852" y="12693"/>
                  </a:lnTo>
                  <a:lnTo>
                    <a:pt x="1044" y="12626"/>
                  </a:lnTo>
                  <a:lnTo>
                    <a:pt x="640" y="12626"/>
                  </a:lnTo>
                  <a:lnTo>
                    <a:pt x="236" y="12659"/>
                  </a:lnTo>
                  <a:lnTo>
                    <a:pt x="1044" y="6431"/>
                  </a:lnTo>
                  <a:lnTo>
                    <a:pt x="1448" y="3266"/>
                  </a:lnTo>
                  <a:lnTo>
                    <a:pt x="1684" y="1717"/>
                  </a:lnTo>
                  <a:lnTo>
                    <a:pt x="1751" y="943"/>
                  </a:lnTo>
                  <a:lnTo>
                    <a:pt x="1818" y="169"/>
                  </a:lnTo>
                  <a:close/>
                  <a:moveTo>
                    <a:pt x="2155" y="0"/>
                  </a:moveTo>
                  <a:lnTo>
                    <a:pt x="1987" y="34"/>
                  </a:lnTo>
                  <a:lnTo>
                    <a:pt x="1818" y="68"/>
                  </a:lnTo>
                  <a:lnTo>
                    <a:pt x="1785" y="68"/>
                  </a:lnTo>
                  <a:lnTo>
                    <a:pt x="1751" y="34"/>
                  </a:lnTo>
                  <a:lnTo>
                    <a:pt x="1717" y="68"/>
                  </a:lnTo>
                  <a:lnTo>
                    <a:pt x="1684" y="101"/>
                  </a:lnTo>
                  <a:lnTo>
                    <a:pt x="1549" y="808"/>
                  </a:lnTo>
                  <a:lnTo>
                    <a:pt x="1414" y="1549"/>
                  </a:lnTo>
                  <a:lnTo>
                    <a:pt x="1246" y="2997"/>
                  </a:lnTo>
                  <a:lnTo>
                    <a:pt x="842" y="6162"/>
                  </a:lnTo>
                  <a:lnTo>
                    <a:pt x="0" y="12760"/>
                  </a:lnTo>
                  <a:lnTo>
                    <a:pt x="0" y="12828"/>
                  </a:lnTo>
                  <a:lnTo>
                    <a:pt x="68" y="12861"/>
                  </a:lnTo>
                  <a:lnTo>
                    <a:pt x="169" y="12861"/>
                  </a:lnTo>
                  <a:lnTo>
                    <a:pt x="202" y="12794"/>
                  </a:lnTo>
                  <a:lnTo>
                    <a:pt x="640" y="12895"/>
                  </a:lnTo>
                  <a:lnTo>
                    <a:pt x="1044" y="12929"/>
                  </a:lnTo>
                  <a:lnTo>
                    <a:pt x="1919" y="13030"/>
                  </a:lnTo>
                  <a:lnTo>
                    <a:pt x="2761" y="13131"/>
                  </a:lnTo>
                  <a:lnTo>
                    <a:pt x="3603" y="13232"/>
                  </a:lnTo>
                  <a:lnTo>
                    <a:pt x="4411" y="13400"/>
                  </a:lnTo>
                  <a:lnTo>
                    <a:pt x="5219" y="13535"/>
                  </a:lnTo>
                  <a:lnTo>
                    <a:pt x="6027" y="13636"/>
                  </a:lnTo>
                  <a:lnTo>
                    <a:pt x="6835" y="13636"/>
                  </a:lnTo>
                  <a:lnTo>
                    <a:pt x="6868" y="13737"/>
                  </a:lnTo>
                  <a:lnTo>
                    <a:pt x="6936" y="13771"/>
                  </a:lnTo>
                  <a:lnTo>
                    <a:pt x="7003" y="13771"/>
                  </a:lnTo>
                  <a:lnTo>
                    <a:pt x="7037" y="13737"/>
                  </a:lnTo>
                  <a:lnTo>
                    <a:pt x="7071" y="13703"/>
                  </a:lnTo>
                  <a:lnTo>
                    <a:pt x="7071" y="13602"/>
                  </a:lnTo>
                  <a:lnTo>
                    <a:pt x="7138" y="13569"/>
                  </a:lnTo>
                  <a:lnTo>
                    <a:pt x="7172" y="13535"/>
                  </a:lnTo>
                  <a:lnTo>
                    <a:pt x="7172" y="13468"/>
                  </a:lnTo>
                  <a:lnTo>
                    <a:pt x="7104" y="13400"/>
                  </a:lnTo>
                  <a:lnTo>
                    <a:pt x="7407" y="11952"/>
                  </a:lnTo>
                  <a:lnTo>
                    <a:pt x="7609" y="10471"/>
                  </a:lnTo>
                  <a:lnTo>
                    <a:pt x="8013" y="7542"/>
                  </a:lnTo>
                  <a:lnTo>
                    <a:pt x="8384" y="4411"/>
                  </a:lnTo>
                  <a:lnTo>
                    <a:pt x="8619" y="2761"/>
                  </a:lnTo>
                  <a:lnTo>
                    <a:pt x="8687" y="1953"/>
                  </a:lnTo>
                  <a:lnTo>
                    <a:pt x="8720" y="1515"/>
                  </a:lnTo>
                  <a:lnTo>
                    <a:pt x="8720" y="1111"/>
                  </a:lnTo>
                  <a:lnTo>
                    <a:pt x="8788" y="1078"/>
                  </a:lnTo>
                  <a:lnTo>
                    <a:pt x="8788" y="977"/>
                  </a:lnTo>
                  <a:lnTo>
                    <a:pt x="8754" y="909"/>
                  </a:lnTo>
                  <a:lnTo>
                    <a:pt x="8687" y="876"/>
                  </a:lnTo>
                  <a:lnTo>
                    <a:pt x="6835" y="674"/>
                  </a:lnTo>
                  <a:lnTo>
                    <a:pt x="5017" y="438"/>
                  </a:lnTo>
                  <a:lnTo>
                    <a:pt x="4141" y="303"/>
                  </a:lnTo>
                  <a:lnTo>
                    <a:pt x="3266" y="135"/>
                  </a:lnTo>
                  <a:lnTo>
                    <a:pt x="2896" y="68"/>
                  </a:lnTo>
                  <a:lnTo>
                    <a:pt x="2525" y="34"/>
                  </a:lnTo>
                  <a:lnTo>
                    <a:pt x="2155"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7" name="Google Shape;1037;p23"/>
            <p:cNvSpPr/>
            <p:nvPr/>
          </p:nvSpPr>
          <p:spPr>
            <a:xfrm>
              <a:off x="8845524" y="2961618"/>
              <a:ext cx="20192" cy="20192"/>
            </a:xfrm>
            <a:custGeom>
              <a:avLst/>
              <a:gdLst/>
              <a:ahLst/>
              <a:cxnLst/>
              <a:rect l="l" t="t" r="r" b="b"/>
              <a:pathLst>
                <a:path w="304" h="304" extrusionOk="0">
                  <a:moveTo>
                    <a:pt x="68" y="0"/>
                  </a:moveTo>
                  <a:lnTo>
                    <a:pt x="1" y="101"/>
                  </a:lnTo>
                  <a:lnTo>
                    <a:pt x="1" y="202"/>
                  </a:lnTo>
                  <a:lnTo>
                    <a:pt x="34" y="236"/>
                  </a:lnTo>
                  <a:lnTo>
                    <a:pt x="68" y="270"/>
                  </a:lnTo>
                  <a:lnTo>
                    <a:pt x="169" y="303"/>
                  </a:lnTo>
                  <a:lnTo>
                    <a:pt x="236" y="270"/>
                  </a:lnTo>
                  <a:lnTo>
                    <a:pt x="304" y="236"/>
                  </a:lnTo>
                  <a:lnTo>
                    <a:pt x="304" y="135"/>
                  </a:lnTo>
                  <a:lnTo>
                    <a:pt x="304" y="68"/>
                  </a:lnTo>
                  <a:lnTo>
                    <a:pt x="236"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38" name="Google Shape;1038;p23"/>
          <p:cNvGrpSpPr/>
          <p:nvPr/>
        </p:nvGrpSpPr>
        <p:grpSpPr>
          <a:xfrm>
            <a:off x="7117967" y="3590460"/>
            <a:ext cx="2026021" cy="1547117"/>
            <a:chOff x="6445945" y="4797602"/>
            <a:chExt cx="2706052" cy="2066404"/>
          </a:xfrm>
        </p:grpSpPr>
        <p:sp>
          <p:nvSpPr>
            <p:cNvPr id="1039" name="Google Shape;1039;p23"/>
            <p:cNvSpPr/>
            <p:nvPr/>
          </p:nvSpPr>
          <p:spPr>
            <a:xfrm>
              <a:off x="6700941" y="5054790"/>
              <a:ext cx="111855" cy="1511843"/>
            </a:xfrm>
            <a:custGeom>
              <a:avLst/>
              <a:gdLst/>
              <a:ahLst/>
              <a:cxnLst/>
              <a:rect l="l" t="t" r="r" b="b"/>
              <a:pathLst>
                <a:path w="1684" h="22761" extrusionOk="0">
                  <a:moveTo>
                    <a:pt x="1549" y="1"/>
                  </a:moveTo>
                  <a:lnTo>
                    <a:pt x="1515" y="68"/>
                  </a:lnTo>
                  <a:lnTo>
                    <a:pt x="1381" y="1448"/>
                  </a:lnTo>
                  <a:lnTo>
                    <a:pt x="1246" y="2862"/>
                  </a:lnTo>
                  <a:lnTo>
                    <a:pt x="1077" y="5623"/>
                  </a:lnTo>
                  <a:lnTo>
                    <a:pt x="741" y="11178"/>
                  </a:lnTo>
                  <a:lnTo>
                    <a:pt x="0" y="22625"/>
                  </a:lnTo>
                  <a:lnTo>
                    <a:pt x="34" y="22659"/>
                  </a:lnTo>
                  <a:lnTo>
                    <a:pt x="34" y="22726"/>
                  </a:lnTo>
                  <a:lnTo>
                    <a:pt x="101" y="22760"/>
                  </a:lnTo>
                  <a:lnTo>
                    <a:pt x="135" y="22760"/>
                  </a:lnTo>
                  <a:lnTo>
                    <a:pt x="269" y="22726"/>
                  </a:lnTo>
                  <a:lnTo>
                    <a:pt x="303" y="22659"/>
                  </a:lnTo>
                  <a:lnTo>
                    <a:pt x="303" y="22625"/>
                  </a:lnTo>
                  <a:lnTo>
                    <a:pt x="1010" y="11448"/>
                  </a:lnTo>
                  <a:lnTo>
                    <a:pt x="1414" y="5758"/>
                  </a:lnTo>
                  <a:lnTo>
                    <a:pt x="1583" y="2930"/>
                  </a:lnTo>
                  <a:lnTo>
                    <a:pt x="1650" y="1482"/>
                  </a:lnTo>
                  <a:lnTo>
                    <a:pt x="1684" y="68"/>
                  </a:lnTo>
                  <a:lnTo>
                    <a:pt x="1650"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0" name="Google Shape;1040;p23"/>
            <p:cNvSpPr/>
            <p:nvPr/>
          </p:nvSpPr>
          <p:spPr>
            <a:xfrm>
              <a:off x="6457170" y="4802119"/>
              <a:ext cx="333242" cy="1894170"/>
            </a:xfrm>
            <a:custGeom>
              <a:avLst/>
              <a:gdLst/>
              <a:ahLst/>
              <a:cxnLst/>
              <a:rect l="l" t="t" r="r" b="b"/>
              <a:pathLst>
                <a:path w="5017" h="28517" extrusionOk="0">
                  <a:moveTo>
                    <a:pt x="3838" y="0"/>
                  </a:moveTo>
                  <a:lnTo>
                    <a:pt x="3535" y="34"/>
                  </a:lnTo>
                  <a:lnTo>
                    <a:pt x="3266" y="101"/>
                  </a:lnTo>
                  <a:lnTo>
                    <a:pt x="2963" y="236"/>
                  </a:lnTo>
                  <a:lnTo>
                    <a:pt x="2694" y="404"/>
                  </a:lnTo>
                  <a:lnTo>
                    <a:pt x="2458" y="606"/>
                  </a:lnTo>
                  <a:lnTo>
                    <a:pt x="2290" y="875"/>
                  </a:lnTo>
                  <a:lnTo>
                    <a:pt x="2155" y="1145"/>
                  </a:lnTo>
                  <a:lnTo>
                    <a:pt x="2020" y="1414"/>
                  </a:lnTo>
                  <a:lnTo>
                    <a:pt x="1919" y="1717"/>
                  </a:lnTo>
                  <a:lnTo>
                    <a:pt x="1852" y="2020"/>
                  </a:lnTo>
                  <a:lnTo>
                    <a:pt x="1751" y="2626"/>
                  </a:lnTo>
                  <a:lnTo>
                    <a:pt x="1515" y="4714"/>
                  </a:lnTo>
                  <a:lnTo>
                    <a:pt x="1313" y="6801"/>
                  </a:lnTo>
                  <a:lnTo>
                    <a:pt x="977" y="11010"/>
                  </a:lnTo>
                  <a:lnTo>
                    <a:pt x="640" y="15353"/>
                  </a:lnTo>
                  <a:lnTo>
                    <a:pt x="337" y="19696"/>
                  </a:lnTo>
                  <a:lnTo>
                    <a:pt x="135" y="24039"/>
                  </a:lnTo>
                  <a:lnTo>
                    <a:pt x="0" y="28382"/>
                  </a:lnTo>
                  <a:lnTo>
                    <a:pt x="0" y="28450"/>
                  </a:lnTo>
                  <a:lnTo>
                    <a:pt x="34" y="28483"/>
                  </a:lnTo>
                  <a:lnTo>
                    <a:pt x="135" y="28517"/>
                  </a:lnTo>
                  <a:lnTo>
                    <a:pt x="236" y="28483"/>
                  </a:lnTo>
                  <a:lnTo>
                    <a:pt x="270" y="28450"/>
                  </a:lnTo>
                  <a:lnTo>
                    <a:pt x="270" y="28382"/>
                  </a:lnTo>
                  <a:lnTo>
                    <a:pt x="404" y="24645"/>
                  </a:lnTo>
                  <a:lnTo>
                    <a:pt x="606" y="20908"/>
                  </a:lnTo>
                  <a:lnTo>
                    <a:pt x="808" y="17171"/>
                  </a:lnTo>
                  <a:lnTo>
                    <a:pt x="1044" y="13400"/>
                  </a:lnTo>
                  <a:lnTo>
                    <a:pt x="1347" y="9663"/>
                  </a:lnTo>
                  <a:lnTo>
                    <a:pt x="1684" y="5926"/>
                  </a:lnTo>
                  <a:lnTo>
                    <a:pt x="1852" y="4108"/>
                  </a:lnTo>
                  <a:lnTo>
                    <a:pt x="1953" y="3165"/>
                  </a:lnTo>
                  <a:lnTo>
                    <a:pt x="2088" y="2256"/>
                  </a:lnTo>
                  <a:lnTo>
                    <a:pt x="2155" y="1852"/>
                  </a:lnTo>
                  <a:lnTo>
                    <a:pt x="2290" y="1448"/>
                  </a:lnTo>
                  <a:lnTo>
                    <a:pt x="2492" y="1077"/>
                  </a:lnTo>
                  <a:lnTo>
                    <a:pt x="2727" y="741"/>
                  </a:lnTo>
                  <a:lnTo>
                    <a:pt x="2963" y="539"/>
                  </a:lnTo>
                  <a:lnTo>
                    <a:pt x="3199" y="404"/>
                  </a:lnTo>
                  <a:lnTo>
                    <a:pt x="3468" y="303"/>
                  </a:lnTo>
                  <a:lnTo>
                    <a:pt x="3771" y="269"/>
                  </a:lnTo>
                  <a:lnTo>
                    <a:pt x="4074" y="269"/>
                  </a:lnTo>
                  <a:lnTo>
                    <a:pt x="4377" y="337"/>
                  </a:lnTo>
                  <a:lnTo>
                    <a:pt x="4646" y="438"/>
                  </a:lnTo>
                  <a:lnTo>
                    <a:pt x="4916" y="572"/>
                  </a:lnTo>
                  <a:lnTo>
                    <a:pt x="4983" y="606"/>
                  </a:lnTo>
                  <a:lnTo>
                    <a:pt x="5017" y="572"/>
                  </a:lnTo>
                  <a:lnTo>
                    <a:pt x="5017" y="505"/>
                  </a:lnTo>
                  <a:lnTo>
                    <a:pt x="4983" y="438"/>
                  </a:lnTo>
                  <a:lnTo>
                    <a:pt x="4714" y="236"/>
                  </a:lnTo>
                  <a:lnTo>
                    <a:pt x="4444" y="135"/>
                  </a:lnTo>
                  <a:lnTo>
                    <a:pt x="4141" y="34"/>
                  </a:lnTo>
                  <a:lnTo>
                    <a:pt x="3838"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1" name="Google Shape;1041;p23"/>
            <p:cNvSpPr/>
            <p:nvPr/>
          </p:nvSpPr>
          <p:spPr>
            <a:xfrm>
              <a:off x="8109762" y="4967577"/>
              <a:ext cx="60511" cy="60444"/>
            </a:xfrm>
            <a:custGeom>
              <a:avLst/>
              <a:gdLst/>
              <a:ahLst/>
              <a:cxnLst/>
              <a:rect l="l" t="t" r="r" b="b"/>
              <a:pathLst>
                <a:path w="911" h="910" extrusionOk="0">
                  <a:moveTo>
                    <a:pt x="405" y="0"/>
                  </a:moveTo>
                  <a:lnTo>
                    <a:pt x="304" y="34"/>
                  </a:lnTo>
                  <a:lnTo>
                    <a:pt x="203" y="101"/>
                  </a:lnTo>
                  <a:lnTo>
                    <a:pt x="136" y="169"/>
                  </a:lnTo>
                  <a:lnTo>
                    <a:pt x="68" y="236"/>
                  </a:lnTo>
                  <a:lnTo>
                    <a:pt x="1" y="337"/>
                  </a:lnTo>
                  <a:lnTo>
                    <a:pt x="1" y="438"/>
                  </a:lnTo>
                  <a:lnTo>
                    <a:pt x="1" y="573"/>
                  </a:lnTo>
                  <a:lnTo>
                    <a:pt x="68" y="674"/>
                  </a:lnTo>
                  <a:lnTo>
                    <a:pt x="102" y="741"/>
                  </a:lnTo>
                  <a:lnTo>
                    <a:pt x="203" y="842"/>
                  </a:lnTo>
                  <a:lnTo>
                    <a:pt x="304" y="876"/>
                  </a:lnTo>
                  <a:lnTo>
                    <a:pt x="405" y="910"/>
                  </a:lnTo>
                  <a:lnTo>
                    <a:pt x="506" y="910"/>
                  </a:lnTo>
                  <a:lnTo>
                    <a:pt x="641" y="876"/>
                  </a:lnTo>
                  <a:lnTo>
                    <a:pt x="742" y="809"/>
                  </a:lnTo>
                  <a:lnTo>
                    <a:pt x="809" y="708"/>
                  </a:lnTo>
                  <a:lnTo>
                    <a:pt x="876" y="607"/>
                  </a:lnTo>
                  <a:lnTo>
                    <a:pt x="910" y="506"/>
                  </a:lnTo>
                  <a:lnTo>
                    <a:pt x="910" y="371"/>
                  </a:lnTo>
                  <a:lnTo>
                    <a:pt x="876" y="270"/>
                  </a:lnTo>
                  <a:lnTo>
                    <a:pt x="809" y="169"/>
                  </a:lnTo>
                  <a:lnTo>
                    <a:pt x="742" y="68"/>
                  </a:lnTo>
                  <a:lnTo>
                    <a:pt x="641" y="34"/>
                  </a:lnTo>
                  <a:lnTo>
                    <a:pt x="506"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2" name="Google Shape;1042;p23"/>
            <p:cNvSpPr/>
            <p:nvPr/>
          </p:nvSpPr>
          <p:spPr>
            <a:xfrm>
              <a:off x="6797054" y="5021247"/>
              <a:ext cx="2354943" cy="156624"/>
            </a:xfrm>
            <a:custGeom>
              <a:avLst/>
              <a:gdLst/>
              <a:ahLst/>
              <a:cxnLst/>
              <a:rect l="l" t="t" r="r" b="b"/>
              <a:pathLst>
                <a:path w="35454" h="2358" extrusionOk="0">
                  <a:moveTo>
                    <a:pt x="641" y="1"/>
                  </a:moveTo>
                  <a:lnTo>
                    <a:pt x="68" y="34"/>
                  </a:lnTo>
                  <a:lnTo>
                    <a:pt x="35" y="34"/>
                  </a:lnTo>
                  <a:lnTo>
                    <a:pt x="1" y="68"/>
                  </a:lnTo>
                  <a:lnTo>
                    <a:pt x="1" y="135"/>
                  </a:lnTo>
                  <a:lnTo>
                    <a:pt x="35" y="135"/>
                  </a:lnTo>
                  <a:lnTo>
                    <a:pt x="573" y="236"/>
                  </a:lnTo>
                  <a:lnTo>
                    <a:pt x="1112" y="304"/>
                  </a:lnTo>
                  <a:lnTo>
                    <a:pt x="2189" y="405"/>
                  </a:lnTo>
                  <a:lnTo>
                    <a:pt x="4344" y="506"/>
                  </a:lnTo>
                  <a:lnTo>
                    <a:pt x="8856" y="842"/>
                  </a:lnTo>
                  <a:lnTo>
                    <a:pt x="18114" y="1448"/>
                  </a:lnTo>
                  <a:lnTo>
                    <a:pt x="22457" y="1718"/>
                  </a:lnTo>
                  <a:lnTo>
                    <a:pt x="26801" y="1987"/>
                  </a:lnTo>
                  <a:lnTo>
                    <a:pt x="31110" y="2189"/>
                  </a:lnTo>
                  <a:lnTo>
                    <a:pt x="35453" y="2357"/>
                  </a:lnTo>
                  <a:lnTo>
                    <a:pt x="35453" y="2021"/>
                  </a:lnTo>
                  <a:lnTo>
                    <a:pt x="31177" y="1819"/>
                  </a:lnTo>
                  <a:lnTo>
                    <a:pt x="26935" y="1617"/>
                  </a:lnTo>
                  <a:lnTo>
                    <a:pt x="22659" y="1415"/>
                  </a:lnTo>
                  <a:lnTo>
                    <a:pt x="18384" y="1179"/>
                  </a:lnTo>
                  <a:lnTo>
                    <a:pt x="9394" y="607"/>
                  </a:lnTo>
                  <a:lnTo>
                    <a:pt x="4849" y="270"/>
                  </a:lnTo>
                  <a:lnTo>
                    <a:pt x="3671" y="169"/>
                  </a:lnTo>
                  <a:lnTo>
                    <a:pt x="2459" y="68"/>
                  </a:lnTo>
                  <a:lnTo>
                    <a:pt x="1247"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3" name="Google Shape;1043;p23"/>
            <p:cNvSpPr/>
            <p:nvPr/>
          </p:nvSpPr>
          <p:spPr>
            <a:xfrm>
              <a:off x="6785895" y="4797602"/>
              <a:ext cx="2366102" cy="170042"/>
            </a:xfrm>
            <a:custGeom>
              <a:avLst/>
              <a:gdLst/>
              <a:ahLst/>
              <a:cxnLst/>
              <a:rect l="l" t="t" r="r" b="b"/>
              <a:pathLst>
                <a:path w="35622" h="2560" extrusionOk="0">
                  <a:moveTo>
                    <a:pt x="7677" y="506"/>
                  </a:moveTo>
                  <a:lnTo>
                    <a:pt x="8081" y="539"/>
                  </a:lnTo>
                  <a:lnTo>
                    <a:pt x="8485" y="607"/>
                  </a:lnTo>
                  <a:lnTo>
                    <a:pt x="9428" y="674"/>
                  </a:lnTo>
                  <a:lnTo>
                    <a:pt x="10101" y="775"/>
                  </a:lnTo>
                  <a:lnTo>
                    <a:pt x="10404" y="809"/>
                  </a:lnTo>
                  <a:lnTo>
                    <a:pt x="10606" y="876"/>
                  </a:lnTo>
                  <a:lnTo>
                    <a:pt x="9259" y="809"/>
                  </a:lnTo>
                  <a:lnTo>
                    <a:pt x="6869" y="674"/>
                  </a:lnTo>
                  <a:lnTo>
                    <a:pt x="7071" y="573"/>
                  </a:lnTo>
                  <a:lnTo>
                    <a:pt x="7273" y="539"/>
                  </a:lnTo>
                  <a:lnTo>
                    <a:pt x="7475" y="506"/>
                  </a:lnTo>
                  <a:close/>
                  <a:moveTo>
                    <a:pt x="2021" y="1"/>
                  </a:moveTo>
                  <a:lnTo>
                    <a:pt x="1953" y="34"/>
                  </a:lnTo>
                  <a:lnTo>
                    <a:pt x="1920" y="68"/>
                  </a:lnTo>
                  <a:lnTo>
                    <a:pt x="1920" y="102"/>
                  </a:lnTo>
                  <a:lnTo>
                    <a:pt x="1920" y="236"/>
                  </a:lnTo>
                  <a:lnTo>
                    <a:pt x="1920" y="371"/>
                  </a:lnTo>
                  <a:lnTo>
                    <a:pt x="2021" y="337"/>
                  </a:lnTo>
                  <a:lnTo>
                    <a:pt x="2054" y="304"/>
                  </a:lnTo>
                  <a:lnTo>
                    <a:pt x="2054" y="236"/>
                  </a:lnTo>
                  <a:lnTo>
                    <a:pt x="2593" y="304"/>
                  </a:lnTo>
                  <a:lnTo>
                    <a:pt x="3165" y="438"/>
                  </a:lnTo>
                  <a:lnTo>
                    <a:pt x="3502" y="472"/>
                  </a:lnTo>
                  <a:lnTo>
                    <a:pt x="2391" y="405"/>
                  </a:lnTo>
                  <a:lnTo>
                    <a:pt x="1381" y="371"/>
                  </a:lnTo>
                  <a:lnTo>
                    <a:pt x="1078" y="337"/>
                  </a:lnTo>
                  <a:lnTo>
                    <a:pt x="607" y="304"/>
                  </a:lnTo>
                  <a:lnTo>
                    <a:pt x="405" y="270"/>
                  </a:lnTo>
                  <a:lnTo>
                    <a:pt x="203" y="236"/>
                  </a:lnTo>
                  <a:lnTo>
                    <a:pt x="102" y="169"/>
                  </a:lnTo>
                  <a:lnTo>
                    <a:pt x="102" y="102"/>
                  </a:lnTo>
                  <a:lnTo>
                    <a:pt x="135" y="68"/>
                  </a:lnTo>
                  <a:lnTo>
                    <a:pt x="102" y="34"/>
                  </a:lnTo>
                  <a:lnTo>
                    <a:pt x="34" y="135"/>
                  </a:lnTo>
                  <a:lnTo>
                    <a:pt x="0" y="203"/>
                  </a:lnTo>
                  <a:lnTo>
                    <a:pt x="0" y="236"/>
                  </a:lnTo>
                  <a:lnTo>
                    <a:pt x="68" y="304"/>
                  </a:lnTo>
                  <a:lnTo>
                    <a:pt x="270" y="405"/>
                  </a:lnTo>
                  <a:lnTo>
                    <a:pt x="539" y="472"/>
                  </a:lnTo>
                  <a:lnTo>
                    <a:pt x="1112" y="539"/>
                  </a:lnTo>
                  <a:lnTo>
                    <a:pt x="1381" y="573"/>
                  </a:lnTo>
                  <a:lnTo>
                    <a:pt x="6330" y="876"/>
                  </a:lnTo>
                  <a:lnTo>
                    <a:pt x="16464" y="1482"/>
                  </a:lnTo>
                  <a:lnTo>
                    <a:pt x="26026" y="2021"/>
                  </a:lnTo>
                  <a:lnTo>
                    <a:pt x="35621" y="2559"/>
                  </a:lnTo>
                  <a:lnTo>
                    <a:pt x="35621" y="2290"/>
                  </a:lnTo>
                  <a:lnTo>
                    <a:pt x="18316" y="1314"/>
                  </a:lnTo>
                  <a:lnTo>
                    <a:pt x="10976" y="910"/>
                  </a:lnTo>
                  <a:lnTo>
                    <a:pt x="10943" y="809"/>
                  </a:lnTo>
                  <a:lnTo>
                    <a:pt x="10909" y="741"/>
                  </a:lnTo>
                  <a:lnTo>
                    <a:pt x="10741" y="640"/>
                  </a:lnTo>
                  <a:lnTo>
                    <a:pt x="10539" y="573"/>
                  </a:lnTo>
                  <a:lnTo>
                    <a:pt x="10337" y="539"/>
                  </a:lnTo>
                  <a:lnTo>
                    <a:pt x="9865" y="506"/>
                  </a:lnTo>
                  <a:lnTo>
                    <a:pt x="9529" y="506"/>
                  </a:lnTo>
                  <a:lnTo>
                    <a:pt x="7710" y="304"/>
                  </a:lnTo>
                  <a:lnTo>
                    <a:pt x="7374" y="270"/>
                  </a:lnTo>
                  <a:lnTo>
                    <a:pt x="7172" y="270"/>
                  </a:lnTo>
                  <a:lnTo>
                    <a:pt x="7104" y="337"/>
                  </a:lnTo>
                  <a:lnTo>
                    <a:pt x="7003" y="405"/>
                  </a:lnTo>
                  <a:lnTo>
                    <a:pt x="6835" y="640"/>
                  </a:lnTo>
                  <a:lnTo>
                    <a:pt x="6835" y="674"/>
                  </a:lnTo>
                  <a:lnTo>
                    <a:pt x="5522" y="573"/>
                  </a:lnTo>
                  <a:lnTo>
                    <a:pt x="5488" y="506"/>
                  </a:lnTo>
                  <a:lnTo>
                    <a:pt x="5455" y="438"/>
                  </a:lnTo>
                  <a:lnTo>
                    <a:pt x="5421" y="438"/>
                  </a:lnTo>
                  <a:lnTo>
                    <a:pt x="4546" y="371"/>
                  </a:lnTo>
                  <a:lnTo>
                    <a:pt x="3704" y="270"/>
                  </a:lnTo>
                  <a:lnTo>
                    <a:pt x="2862" y="135"/>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4" name="Google Shape;1044;p23"/>
            <p:cNvSpPr/>
            <p:nvPr/>
          </p:nvSpPr>
          <p:spPr>
            <a:xfrm>
              <a:off x="8024808" y="4983253"/>
              <a:ext cx="31351" cy="31351"/>
            </a:xfrm>
            <a:custGeom>
              <a:avLst/>
              <a:gdLst/>
              <a:ahLst/>
              <a:cxnLst/>
              <a:rect l="l" t="t" r="r" b="b"/>
              <a:pathLst>
                <a:path w="472" h="472" extrusionOk="0">
                  <a:moveTo>
                    <a:pt x="102" y="0"/>
                  </a:moveTo>
                  <a:lnTo>
                    <a:pt x="68" y="68"/>
                  </a:lnTo>
                  <a:lnTo>
                    <a:pt x="1" y="101"/>
                  </a:lnTo>
                  <a:lnTo>
                    <a:pt x="1" y="169"/>
                  </a:lnTo>
                  <a:lnTo>
                    <a:pt x="1" y="303"/>
                  </a:lnTo>
                  <a:lnTo>
                    <a:pt x="34" y="371"/>
                  </a:lnTo>
                  <a:lnTo>
                    <a:pt x="68" y="371"/>
                  </a:lnTo>
                  <a:lnTo>
                    <a:pt x="102" y="438"/>
                  </a:lnTo>
                  <a:lnTo>
                    <a:pt x="203" y="438"/>
                  </a:lnTo>
                  <a:lnTo>
                    <a:pt x="270" y="472"/>
                  </a:lnTo>
                  <a:lnTo>
                    <a:pt x="337" y="438"/>
                  </a:lnTo>
                  <a:lnTo>
                    <a:pt x="405" y="404"/>
                  </a:lnTo>
                  <a:lnTo>
                    <a:pt x="438" y="337"/>
                  </a:lnTo>
                  <a:lnTo>
                    <a:pt x="472" y="270"/>
                  </a:lnTo>
                  <a:lnTo>
                    <a:pt x="472" y="169"/>
                  </a:lnTo>
                  <a:lnTo>
                    <a:pt x="438" y="101"/>
                  </a:lnTo>
                  <a:lnTo>
                    <a:pt x="371" y="34"/>
                  </a:lnTo>
                  <a:lnTo>
                    <a:pt x="337" y="34"/>
                  </a:lnTo>
                  <a:lnTo>
                    <a:pt x="270"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5" name="Google Shape;1045;p23"/>
            <p:cNvSpPr/>
            <p:nvPr/>
          </p:nvSpPr>
          <p:spPr>
            <a:xfrm>
              <a:off x="8239485" y="6776727"/>
              <a:ext cx="93988" cy="67153"/>
            </a:xfrm>
            <a:custGeom>
              <a:avLst/>
              <a:gdLst/>
              <a:ahLst/>
              <a:cxnLst/>
              <a:rect l="l" t="t" r="r" b="b"/>
              <a:pathLst>
                <a:path w="1415" h="1011" extrusionOk="0">
                  <a:moveTo>
                    <a:pt x="438" y="1"/>
                  </a:moveTo>
                  <a:lnTo>
                    <a:pt x="203" y="102"/>
                  </a:lnTo>
                  <a:lnTo>
                    <a:pt x="34" y="237"/>
                  </a:lnTo>
                  <a:lnTo>
                    <a:pt x="1" y="270"/>
                  </a:lnTo>
                  <a:lnTo>
                    <a:pt x="1" y="304"/>
                  </a:lnTo>
                  <a:lnTo>
                    <a:pt x="34" y="338"/>
                  </a:lnTo>
                  <a:lnTo>
                    <a:pt x="68" y="338"/>
                  </a:lnTo>
                  <a:lnTo>
                    <a:pt x="102" y="405"/>
                  </a:lnTo>
                  <a:lnTo>
                    <a:pt x="236" y="506"/>
                  </a:lnTo>
                  <a:lnTo>
                    <a:pt x="371" y="607"/>
                  </a:lnTo>
                  <a:lnTo>
                    <a:pt x="405" y="641"/>
                  </a:lnTo>
                  <a:lnTo>
                    <a:pt x="472" y="607"/>
                  </a:lnTo>
                  <a:lnTo>
                    <a:pt x="472" y="573"/>
                  </a:lnTo>
                  <a:lnTo>
                    <a:pt x="472" y="506"/>
                  </a:lnTo>
                  <a:lnTo>
                    <a:pt x="371" y="371"/>
                  </a:lnTo>
                  <a:lnTo>
                    <a:pt x="775" y="405"/>
                  </a:lnTo>
                  <a:lnTo>
                    <a:pt x="1179" y="405"/>
                  </a:lnTo>
                  <a:lnTo>
                    <a:pt x="1145" y="674"/>
                  </a:lnTo>
                  <a:lnTo>
                    <a:pt x="1179" y="944"/>
                  </a:lnTo>
                  <a:lnTo>
                    <a:pt x="1213" y="1011"/>
                  </a:lnTo>
                  <a:lnTo>
                    <a:pt x="1246" y="1011"/>
                  </a:lnTo>
                  <a:lnTo>
                    <a:pt x="1314" y="977"/>
                  </a:lnTo>
                  <a:lnTo>
                    <a:pt x="1347" y="944"/>
                  </a:lnTo>
                  <a:lnTo>
                    <a:pt x="1381" y="775"/>
                  </a:lnTo>
                  <a:lnTo>
                    <a:pt x="1415" y="607"/>
                  </a:lnTo>
                  <a:lnTo>
                    <a:pt x="1415" y="270"/>
                  </a:lnTo>
                  <a:lnTo>
                    <a:pt x="1415" y="237"/>
                  </a:lnTo>
                  <a:lnTo>
                    <a:pt x="1381" y="203"/>
                  </a:lnTo>
                  <a:lnTo>
                    <a:pt x="1314" y="169"/>
                  </a:lnTo>
                  <a:lnTo>
                    <a:pt x="539" y="169"/>
                  </a:lnTo>
                  <a:lnTo>
                    <a:pt x="573" y="102"/>
                  </a:lnTo>
                  <a:lnTo>
                    <a:pt x="573" y="35"/>
                  </a:lnTo>
                  <a:lnTo>
                    <a:pt x="506"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6" name="Google Shape;1046;p23"/>
            <p:cNvSpPr/>
            <p:nvPr/>
          </p:nvSpPr>
          <p:spPr>
            <a:xfrm>
              <a:off x="7863799" y="6727574"/>
              <a:ext cx="290798" cy="96180"/>
            </a:xfrm>
            <a:custGeom>
              <a:avLst/>
              <a:gdLst/>
              <a:ahLst/>
              <a:cxnLst/>
              <a:rect l="l" t="t" r="r" b="b"/>
              <a:pathLst>
                <a:path w="4378" h="1448" extrusionOk="0">
                  <a:moveTo>
                    <a:pt x="371" y="169"/>
                  </a:moveTo>
                  <a:lnTo>
                    <a:pt x="842" y="270"/>
                  </a:lnTo>
                  <a:lnTo>
                    <a:pt x="1314" y="303"/>
                  </a:lnTo>
                  <a:lnTo>
                    <a:pt x="1785" y="337"/>
                  </a:lnTo>
                  <a:lnTo>
                    <a:pt x="2256" y="404"/>
                  </a:lnTo>
                  <a:lnTo>
                    <a:pt x="3233" y="606"/>
                  </a:lnTo>
                  <a:lnTo>
                    <a:pt x="3569" y="640"/>
                  </a:lnTo>
                  <a:lnTo>
                    <a:pt x="3704" y="674"/>
                  </a:lnTo>
                  <a:lnTo>
                    <a:pt x="3839" y="707"/>
                  </a:lnTo>
                  <a:lnTo>
                    <a:pt x="3940" y="775"/>
                  </a:lnTo>
                  <a:lnTo>
                    <a:pt x="4007" y="876"/>
                  </a:lnTo>
                  <a:lnTo>
                    <a:pt x="4007" y="1010"/>
                  </a:lnTo>
                  <a:lnTo>
                    <a:pt x="3973" y="1179"/>
                  </a:lnTo>
                  <a:lnTo>
                    <a:pt x="1987" y="1010"/>
                  </a:lnTo>
                  <a:lnTo>
                    <a:pt x="1112" y="909"/>
                  </a:lnTo>
                  <a:lnTo>
                    <a:pt x="674" y="876"/>
                  </a:lnTo>
                  <a:lnTo>
                    <a:pt x="236" y="909"/>
                  </a:lnTo>
                  <a:lnTo>
                    <a:pt x="371" y="169"/>
                  </a:lnTo>
                  <a:close/>
                  <a:moveTo>
                    <a:pt x="741" y="0"/>
                  </a:moveTo>
                  <a:lnTo>
                    <a:pt x="304" y="34"/>
                  </a:lnTo>
                  <a:lnTo>
                    <a:pt x="203" y="34"/>
                  </a:lnTo>
                  <a:lnTo>
                    <a:pt x="34" y="68"/>
                  </a:lnTo>
                  <a:lnTo>
                    <a:pt x="34" y="101"/>
                  </a:lnTo>
                  <a:lnTo>
                    <a:pt x="169" y="135"/>
                  </a:lnTo>
                  <a:lnTo>
                    <a:pt x="68" y="505"/>
                  </a:lnTo>
                  <a:lnTo>
                    <a:pt x="0" y="909"/>
                  </a:lnTo>
                  <a:lnTo>
                    <a:pt x="34" y="977"/>
                  </a:lnTo>
                  <a:lnTo>
                    <a:pt x="68" y="1044"/>
                  </a:lnTo>
                  <a:lnTo>
                    <a:pt x="169" y="1044"/>
                  </a:lnTo>
                  <a:lnTo>
                    <a:pt x="236" y="1010"/>
                  </a:lnTo>
                  <a:lnTo>
                    <a:pt x="640" y="1111"/>
                  </a:lnTo>
                  <a:lnTo>
                    <a:pt x="1112" y="1179"/>
                  </a:lnTo>
                  <a:lnTo>
                    <a:pt x="1987" y="1246"/>
                  </a:lnTo>
                  <a:lnTo>
                    <a:pt x="4108" y="1448"/>
                  </a:lnTo>
                  <a:lnTo>
                    <a:pt x="4142" y="1414"/>
                  </a:lnTo>
                  <a:lnTo>
                    <a:pt x="4209" y="1381"/>
                  </a:lnTo>
                  <a:lnTo>
                    <a:pt x="4209" y="1347"/>
                  </a:lnTo>
                  <a:lnTo>
                    <a:pt x="4209" y="1280"/>
                  </a:lnTo>
                  <a:lnTo>
                    <a:pt x="4209" y="1246"/>
                  </a:lnTo>
                  <a:lnTo>
                    <a:pt x="4377" y="741"/>
                  </a:lnTo>
                  <a:lnTo>
                    <a:pt x="4377" y="674"/>
                  </a:lnTo>
                  <a:lnTo>
                    <a:pt x="4377" y="640"/>
                  </a:lnTo>
                  <a:lnTo>
                    <a:pt x="4344" y="606"/>
                  </a:lnTo>
                  <a:lnTo>
                    <a:pt x="4276" y="573"/>
                  </a:lnTo>
                  <a:lnTo>
                    <a:pt x="3199" y="337"/>
                  </a:lnTo>
                  <a:lnTo>
                    <a:pt x="2088" y="135"/>
                  </a:lnTo>
                  <a:lnTo>
                    <a:pt x="1213" y="34"/>
                  </a:lnTo>
                  <a:lnTo>
                    <a:pt x="741"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7" name="Google Shape;1047;p23"/>
            <p:cNvSpPr/>
            <p:nvPr/>
          </p:nvSpPr>
          <p:spPr>
            <a:xfrm>
              <a:off x="6705391" y="6564308"/>
              <a:ext cx="2446606" cy="190168"/>
            </a:xfrm>
            <a:custGeom>
              <a:avLst/>
              <a:gdLst/>
              <a:ahLst/>
              <a:cxnLst/>
              <a:rect l="l" t="t" r="r" b="b"/>
              <a:pathLst>
                <a:path w="36834" h="2863" extrusionOk="0">
                  <a:moveTo>
                    <a:pt x="606" y="0"/>
                  </a:moveTo>
                  <a:lnTo>
                    <a:pt x="34" y="34"/>
                  </a:lnTo>
                  <a:lnTo>
                    <a:pt x="0" y="68"/>
                  </a:lnTo>
                  <a:lnTo>
                    <a:pt x="34" y="101"/>
                  </a:lnTo>
                  <a:lnTo>
                    <a:pt x="573" y="202"/>
                  </a:lnTo>
                  <a:lnTo>
                    <a:pt x="1111" y="270"/>
                  </a:lnTo>
                  <a:lnTo>
                    <a:pt x="2189" y="337"/>
                  </a:lnTo>
                  <a:lnTo>
                    <a:pt x="4377" y="405"/>
                  </a:lnTo>
                  <a:lnTo>
                    <a:pt x="9192" y="674"/>
                  </a:lnTo>
                  <a:lnTo>
                    <a:pt x="13973" y="977"/>
                  </a:lnTo>
                  <a:lnTo>
                    <a:pt x="18787" y="1314"/>
                  </a:lnTo>
                  <a:lnTo>
                    <a:pt x="23299" y="1684"/>
                  </a:lnTo>
                  <a:lnTo>
                    <a:pt x="27810" y="2054"/>
                  </a:lnTo>
                  <a:lnTo>
                    <a:pt x="36833" y="2862"/>
                  </a:lnTo>
                  <a:lnTo>
                    <a:pt x="36833" y="2559"/>
                  </a:lnTo>
                  <a:lnTo>
                    <a:pt x="32389" y="2122"/>
                  </a:lnTo>
                  <a:lnTo>
                    <a:pt x="27945" y="1751"/>
                  </a:lnTo>
                  <a:lnTo>
                    <a:pt x="23501" y="1415"/>
                  </a:lnTo>
                  <a:lnTo>
                    <a:pt x="19057" y="1078"/>
                  </a:lnTo>
                  <a:lnTo>
                    <a:pt x="14242" y="775"/>
                  </a:lnTo>
                  <a:lnTo>
                    <a:pt x="9461" y="472"/>
                  </a:lnTo>
                  <a:lnTo>
                    <a:pt x="4647" y="202"/>
                  </a:lnTo>
                  <a:lnTo>
                    <a:pt x="2357" y="34"/>
                  </a:lnTo>
                  <a:lnTo>
                    <a:pt x="1179"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 name="Google Shape;1048;p23"/>
            <p:cNvSpPr/>
            <p:nvPr/>
          </p:nvSpPr>
          <p:spPr>
            <a:xfrm>
              <a:off x="7671506" y="6765568"/>
              <a:ext cx="85021" cy="22451"/>
            </a:xfrm>
            <a:custGeom>
              <a:avLst/>
              <a:gdLst/>
              <a:ahLst/>
              <a:cxnLst/>
              <a:rect l="l" t="t" r="r" b="b"/>
              <a:pathLst>
                <a:path w="1280" h="338" extrusionOk="0">
                  <a:moveTo>
                    <a:pt x="67" y="1"/>
                  </a:moveTo>
                  <a:lnTo>
                    <a:pt x="0" y="34"/>
                  </a:lnTo>
                  <a:lnTo>
                    <a:pt x="0" y="68"/>
                  </a:lnTo>
                  <a:lnTo>
                    <a:pt x="0" y="102"/>
                  </a:lnTo>
                  <a:lnTo>
                    <a:pt x="34" y="169"/>
                  </a:lnTo>
                  <a:lnTo>
                    <a:pt x="202" y="236"/>
                  </a:lnTo>
                  <a:lnTo>
                    <a:pt x="370" y="270"/>
                  </a:lnTo>
                  <a:lnTo>
                    <a:pt x="741" y="304"/>
                  </a:lnTo>
                  <a:lnTo>
                    <a:pt x="1044" y="337"/>
                  </a:lnTo>
                  <a:lnTo>
                    <a:pt x="1178" y="304"/>
                  </a:lnTo>
                  <a:lnTo>
                    <a:pt x="1246" y="270"/>
                  </a:lnTo>
                  <a:lnTo>
                    <a:pt x="1279" y="203"/>
                  </a:lnTo>
                  <a:lnTo>
                    <a:pt x="1279" y="169"/>
                  </a:lnTo>
                  <a:lnTo>
                    <a:pt x="1279" y="135"/>
                  </a:lnTo>
                  <a:lnTo>
                    <a:pt x="1178" y="68"/>
                  </a:lnTo>
                  <a:lnTo>
                    <a:pt x="808" y="68"/>
                  </a:lnTo>
                  <a:lnTo>
                    <a:pt x="438" y="34"/>
                  </a:lnTo>
                  <a:lnTo>
                    <a:pt x="67"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9" name="Google Shape;1049;p23"/>
            <p:cNvSpPr/>
            <p:nvPr/>
          </p:nvSpPr>
          <p:spPr>
            <a:xfrm>
              <a:off x="7678215" y="6696223"/>
              <a:ext cx="87279" cy="20192"/>
            </a:xfrm>
            <a:custGeom>
              <a:avLst/>
              <a:gdLst/>
              <a:ahLst/>
              <a:cxnLst/>
              <a:rect l="l" t="t" r="r" b="b"/>
              <a:pathLst>
                <a:path w="1314" h="304" extrusionOk="0">
                  <a:moveTo>
                    <a:pt x="404" y="1"/>
                  </a:moveTo>
                  <a:lnTo>
                    <a:pt x="236" y="35"/>
                  </a:lnTo>
                  <a:lnTo>
                    <a:pt x="34" y="68"/>
                  </a:lnTo>
                  <a:lnTo>
                    <a:pt x="0" y="102"/>
                  </a:lnTo>
                  <a:lnTo>
                    <a:pt x="34" y="136"/>
                  </a:lnTo>
                  <a:lnTo>
                    <a:pt x="168" y="203"/>
                  </a:lnTo>
                  <a:lnTo>
                    <a:pt x="303" y="270"/>
                  </a:lnTo>
                  <a:lnTo>
                    <a:pt x="673" y="304"/>
                  </a:lnTo>
                  <a:lnTo>
                    <a:pt x="1010" y="304"/>
                  </a:lnTo>
                  <a:lnTo>
                    <a:pt x="1145" y="270"/>
                  </a:lnTo>
                  <a:lnTo>
                    <a:pt x="1212" y="237"/>
                  </a:lnTo>
                  <a:lnTo>
                    <a:pt x="1279" y="203"/>
                  </a:lnTo>
                  <a:lnTo>
                    <a:pt x="1313" y="136"/>
                  </a:lnTo>
                  <a:lnTo>
                    <a:pt x="1279" y="102"/>
                  </a:lnTo>
                  <a:lnTo>
                    <a:pt x="1178" y="35"/>
                  </a:lnTo>
                  <a:lnTo>
                    <a:pt x="1044" y="1"/>
                  </a:lnTo>
                  <a:lnTo>
                    <a:pt x="774" y="35"/>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0" name="Google Shape;1050;p23"/>
            <p:cNvSpPr/>
            <p:nvPr/>
          </p:nvSpPr>
          <p:spPr>
            <a:xfrm>
              <a:off x="7687116" y="6729766"/>
              <a:ext cx="91796" cy="29159"/>
            </a:xfrm>
            <a:custGeom>
              <a:avLst/>
              <a:gdLst/>
              <a:ahLst/>
              <a:cxnLst/>
              <a:rect l="l" t="t" r="r" b="b"/>
              <a:pathLst>
                <a:path w="1382" h="439" extrusionOk="0">
                  <a:moveTo>
                    <a:pt x="135" y="1"/>
                  </a:moveTo>
                  <a:lnTo>
                    <a:pt x="1" y="35"/>
                  </a:lnTo>
                  <a:lnTo>
                    <a:pt x="1" y="68"/>
                  </a:lnTo>
                  <a:lnTo>
                    <a:pt x="102" y="169"/>
                  </a:lnTo>
                  <a:lnTo>
                    <a:pt x="203" y="237"/>
                  </a:lnTo>
                  <a:lnTo>
                    <a:pt x="472" y="304"/>
                  </a:lnTo>
                  <a:lnTo>
                    <a:pt x="842" y="371"/>
                  </a:lnTo>
                  <a:lnTo>
                    <a:pt x="1246" y="439"/>
                  </a:lnTo>
                  <a:lnTo>
                    <a:pt x="1347" y="405"/>
                  </a:lnTo>
                  <a:lnTo>
                    <a:pt x="1381" y="338"/>
                  </a:lnTo>
                  <a:lnTo>
                    <a:pt x="1347" y="237"/>
                  </a:lnTo>
                  <a:lnTo>
                    <a:pt x="1280" y="203"/>
                  </a:lnTo>
                  <a:lnTo>
                    <a:pt x="910" y="102"/>
                  </a:lnTo>
                  <a:lnTo>
                    <a:pt x="539"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1" name="Google Shape;1051;p23"/>
            <p:cNvSpPr/>
            <p:nvPr/>
          </p:nvSpPr>
          <p:spPr>
            <a:xfrm>
              <a:off x="6445945" y="6685064"/>
              <a:ext cx="1552095" cy="178942"/>
            </a:xfrm>
            <a:custGeom>
              <a:avLst/>
              <a:gdLst/>
              <a:ahLst/>
              <a:cxnLst/>
              <a:rect l="l" t="t" r="r" b="b"/>
              <a:pathLst>
                <a:path w="23367" h="2694" extrusionOk="0">
                  <a:moveTo>
                    <a:pt x="68" y="1"/>
                  </a:moveTo>
                  <a:lnTo>
                    <a:pt x="1" y="34"/>
                  </a:lnTo>
                  <a:lnTo>
                    <a:pt x="1" y="102"/>
                  </a:lnTo>
                  <a:lnTo>
                    <a:pt x="68" y="371"/>
                  </a:lnTo>
                  <a:lnTo>
                    <a:pt x="169" y="573"/>
                  </a:lnTo>
                  <a:lnTo>
                    <a:pt x="338" y="775"/>
                  </a:lnTo>
                  <a:lnTo>
                    <a:pt x="540" y="910"/>
                  </a:lnTo>
                  <a:lnTo>
                    <a:pt x="742" y="1044"/>
                  </a:lnTo>
                  <a:lnTo>
                    <a:pt x="977" y="1145"/>
                  </a:lnTo>
                  <a:lnTo>
                    <a:pt x="1482" y="1280"/>
                  </a:lnTo>
                  <a:lnTo>
                    <a:pt x="1954" y="1381"/>
                  </a:lnTo>
                  <a:lnTo>
                    <a:pt x="2425" y="1448"/>
                  </a:lnTo>
                  <a:lnTo>
                    <a:pt x="3401" y="1549"/>
                  </a:lnTo>
                  <a:lnTo>
                    <a:pt x="5287" y="1684"/>
                  </a:lnTo>
                  <a:lnTo>
                    <a:pt x="9529" y="2054"/>
                  </a:lnTo>
                  <a:lnTo>
                    <a:pt x="13738" y="2391"/>
                  </a:lnTo>
                  <a:lnTo>
                    <a:pt x="18114" y="2694"/>
                  </a:lnTo>
                  <a:lnTo>
                    <a:pt x="23367" y="2694"/>
                  </a:lnTo>
                  <a:lnTo>
                    <a:pt x="19225" y="2458"/>
                  </a:lnTo>
                  <a:lnTo>
                    <a:pt x="15084" y="2189"/>
                  </a:lnTo>
                  <a:lnTo>
                    <a:pt x="11246" y="1920"/>
                  </a:lnTo>
                  <a:lnTo>
                    <a:pt x="7408" y="1583"/>
                  </a:lnTo>
                  <a:lnTo>
                    <a:pt x="3435" y="1213"/>
                  </a:lnTo>
                  <a:lnTo>
                    <a:pt x="2593" y="1145"/>
                  </a:lnTo>
                  <a:lnTo>
                    <a:pt x="2088" y="1112"/>
                  </a:lnTo>
                  <a:lnTo>
                    <a:pt x="1550" y="1044"/>
                  </a:lnTo>
                  <a:lnTo>
                    <a:pt x="1078" y="910"/>
                  </a:lnTo>
                  <a:lnTo>
                    <a:pt x="843" y="809"/>
                  </a:lnTo>
                  <a:lnTo>
                    <a:pt x="674" y="708"/>
                  </a:lnTo>
                  <a:lnTo>
                    <a:pt x="472" y="573"/>
                  </a:lnTo>
                  <a:lnTo>
                    <a:pt x="338" y="438"/>
                  </a:lnTo>
                  <a:lnTo>
                    <a:pt x="237" y="270"/>
                  </a:lnTo>
                  <a:lnTo>
                    <a:pt x="169" y="68"/>
                  </a:lnTo>
                  <a:lnTo>
                    <a:pt x="102"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52" name="Google Shape;1052;p23"/>
          <p:cNvGrpSpPr/>
          <p:nvPr/>
        </p:nvGrpSpPr>
        <p:grpSpPr>
          <a:xfrm>
            <a:off x="226381" y="790954"/>
            <a:ext cx="1165385" cy="815431"/>
            <a:chOff x="305052" y="1261999"/>
            <a:chExt cx="1556545" cy="1089130"/>
          </a:xfrm>
        </p:grpSpPr>
        <p:sp>
          <p:nvSpPr>
            <p:cNvPr id="1053" name="Google Shape;1053;p23"/>
            <p:cNvSpPr/>
            <p:nvPr/>
          </p:nvSpPr>
          <p:spPr>
            <a:xfrm>
              <a:off x="1342704" y="2046980"/>
              <a:ext cx="118564" cy="107405"/>
            </a:xfrm>
            <a:custGeom>
              <a:avLst/>
              <a:gdLst/>
              <a:ahLst/>
              <a:cxnLst/>
              <a:rect l="l" t="t" r="r" b="b"/>
              <a:pathLst>
                <a:path w="1785" h="1617" extrusionOk="0">
                  <a:moveTo>
                    <a:pt x="1011" y="0"/>
                  </a:moveTo>
                  <a:lnTo>
                    <a:pt x="842" y="67"/>
                  </a:lnTo>
                  <a:lnTo>
                    <a:pt x="573" y="236"/>
                  </a:lnTo>
                  <a:lnTo>
                    <a:pt x="405" y="370"/>
                  </a:lnTo>
                  <a:lnTo>
                    <a:pt x="304" y="471"/>
                  </a:lnTo>
                  <a:lnTo>
                    <a:pt x="169" y="640"/>
                  </a:lnTo>
                  <a:lnTo>
                    <a:pt x="102" y="808"/>
                  </a:lnTo>
                  <a:lnTo>
                    <a:pt x="34" y="976"/>
                  </a:lnTo>
                  <a:lnTo>
                    <a:pt x="0" y="1145"/>
                  </a:lnTo>
                  <a:lnTo>
                    <a:pt x="0" y="1313"/>
                  </a:lnTo>
                  <a:lnTo>
                    <a:pt x="34" y="1515"/>
                  </a:lnTo>
                  <a:lnTo>
                    <a:pt x="68" y="1549"/>
                  </a:lnTo>
                  <a:lnTo>
                    <a:pt x="102" y="1582"/>
                  </a:lnTo>
                  <a:lnTo>
                    <a:pt x="236" y="1616"/>
                  </a:lnTo>
                  <a:lnTo>
                    <a:pt x="337" y="1582"/>
                  </a:lnTo>
                  <a:lnTo>
                    <a:pt x="371" y="1515"/>
                  </a:lnTo>
                  <a:lnTo>
                    <a:pt x="371" y="1448"/>
                  </a:lnTo>
                  <a:lnTo>
                    <a:pt x="405" y="1178"/>
                  </a:lnTo>
                  <a:lnTo>
                    <a:pt x="472" y="909"/>
                  </a:lnTo>
                  <a:lnTo>
                    <a:pt x="607" y="707"/>
                  </a:lnTo>
                  <a:lnTo>
                    <a:pt x="809" y="505"/>
                  </a:lnTo>
                  <a:lnTo>
                    <a:pt x="1044" y="370"/>
                  </a:lnTo>
                  <a:lnTo>
                    <a:pt x="1314" y="370"/>
                  </a:lnTo>
                  <a:lnTo>
                    <a:pt x="1482" y="438"/>
                  </a:lnTo>
                  <a:lnTo>
                    <a:pt x="1684" y="471"/>
                  </a:lnTo>
                  <a:lnTo>
                    <a:pt x="1751" y="438"/>
                  </a:lnTo>
                  <a:lnTo>
                    <a:pt x="1785" y="370"/>
                  </a:lnTo>
                  <a:lnTo>
                    <a:pt x="1785" y="269"/>
                  </a:lnTo>
                  <a:lnTo>
                    <a:pt x="1751" y="202"/>
                  </a:lnTo>
                  <a:lnTo>
                    <a:pt x="1482" y="67"/>
                  </a:lnTo>
                  <a:lnTo>
                    <a:pt x="1347"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4" name="Google Shape;1054;p23"/>
            <p:cNvSpPr/>
            <p:nvPr/>
          </p:nvSpPr>
          <p:spPr>
            <a:xfrm>
              <a:off x="1409791" y="2120775"/>
              <a:ext cx="35868" cy="35802"/>
            </a:xfrm>
            <a:custGeom>
              <a:avLst/>
              <a:gdLst/>
              <a:ahLst/>
              <a:cxnLst/>
              <a:rect l="l" t="t" r="r" b="b"/>
              <a:pathLst>
                <a:path w="540" h="539" extrusionOk="0">
                  <a:moveTo>
                    <a:pt x="304" y="0"/>
                  </a:moveTo>
                  <a:lnTo>
                    <a:pt x="169" y="34"/>
                  </a:lnTo>
                  <a:lnTo>
                    <a:pt x="102" y="67"/>
                  </a:lnTo>
                  <a:lnTo>
                    <a:pt x="68" y="135"/>
                  </a:lnTo>
                  <a:lnTo>
                    <a:pt x="34" y="202"/>
                  </a:lnTo>
                  <a:lnTo>
                    <a:pt x="1" y="337"/>
                  </a:lnTo>
                  <a:lnTo>
                    <a:pt x="34" y="438"/>
                  </a:lnTo>
                  <a:lnTo>
                    <a:pt x="68" y="471"/>
                  </a:lnTo>
                  <a:lnTo>
                    <a:pt x="135" y="539"/>
                  </a:lnTo>
                  <a:lnTo>
                    <a:pt x="236" y="539"/>
                  </a:lnTo>
                  <a:lnTo>
                    <a:pt x="371" y="505"/>
                  </a:lnTo>
                  <a:lnTo>
                    <a:pt x="506" y="404"/>
                  </a:lnTo>
                  <a:lnTo>
                    <a:pt x="539" y="269"/>
                  </a:lnTo>
                  <a:lnTo>
                    <a:pt x="539" y="202"/>
                  </a:lnTo>
                  <a:lnTo>
                    <a:pt x="506" y="135"/>
                  </a:lnTo>
                  <a:lnTo>
                    <a:pt x="472" y="67"/>
                  </a:lnTo>
                  <a:lnTo>
                    <a:pt x="405" y="34"/>
                  </a:lnTo>
                  <a:lnTo>
                    <a:pt x="304"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5" name="Google Shape;1055;p23"/>
            <p:cNvSpPr/>
            <p:nvPr/>
          </p:nvSpPr>
          <p:spPr>
            <a:xfrm>
              <a:off x="792593" y="1261999"/>
              <a:ext cx="619523" cy="565853"/>
            </a:xfrm>
            <a:custGeom>
              <a:avLst/>
              <a:gdLst/>
              <a:ahLst/>
              <a:cxnLst/>
              <a:rect l="l" t="t" r="r" b="b"/>
              <a:pathLst>
                <a:path w="9327" h="8519" extrusionOk="0">
                  <a:moveTo>
                    <a:pt x="1818" y="68"/>
                  </a:moveTo>
                  <a:lnTo>
                    <a:pt x="2189" y="236"/>
                  </a:lnTo>
                  <a:lnTo>
                    <a:pt x="2593" y="371"/>
                  </a:lnTo>
                  <a:lnTo>
                    <a:pt x="2997" y="506"/>
                  </a:lnTo>
                  <a:lnTo>
                    <a:pt x="3401" y="607"/>
                  </a:lnTo>
                  <a:lnTo>
                    <a:pt x="4242" y="741"/>
                  </a:lnTo>
                  <a:lnTo>
                    <a:pt x="5050" y="876"/>
                  </a:lnTo>
                  <a:lnTo>
                    <a:pt x="6969" y="1213"/>
                  </a:lnTo>
                  <a:lnTo>
                    <a:pt x="7912" y="1415"/>
                  </a:lnTo>
                  <a:lnTo>
                    <a:pt x="8855" y="1650"/>
                  </a:lnTo>
                  <a:lnTo>
                    <a:pt x="8821" y="1819"/>
                  </a:lnTo>
                  <a:lnTo>
                    <a:pt x="8754" y="2088"/>
                  </a:lnTo>
                  <a:lnTo>
                    <a:pt x="4545" y="1246"/>
                  </a:lnTo>
                  <a:lnTo>
                    <a:pt x="2189" y="809"/>
                  </a:lnTo>
                  <a:lnTo>
                    <a:pt x="1953" y="741"/>
                  </a:lnTo>
                  <a:lnTo>
                    <a:pt x="1751" y="674"/>
                  </a:lnTo>
                  <a:lnTo>
                    <a:pt x="1785" y="539"/>
                  </a:lnTo>
                  <a:lnTo>
                    <a:pt x="1785" y="405"/>
                  </a:lnTo>
                  <a:lnTo>
                    <a:pt x="1818" y="236"/>
                  </a:lnTo>
                  <a:lnTo>
                    <a:pt x="1818" y="68"/>
                  </a:lnTo>
                  <a:close/>
                  <a:moveTo>
                    <a:pt x="1381" y="2223"/>
                  </a:moveTo>
                  <a:lnTo>
                    <a:pt x="2256" y="2458"/>
                  </a:lnTo>
                  <a:lnTo>
                    <a:pt x="3131" y="2660"/>
                  </a:lnTo>
                  <a:lnTo>
                    <a:pt x="4882" y="2997"/>
                  </a:lnTo>
                  <a:lnTo>
                    <a:pt x="6666" y="3367"/>
                  </a:lnTo>
                  <a:lnTo>
                    <a:pt x="8451" y="3738"/>
                  </a:lnTo>
                  <a:lnTo>
                    <a:pt x="8417" y="3906"/>
                  </a:lnTo>
                  <a:lnTo>
                    <a:pt x="8316" y="4344"/>
                  </a:lnTo>
                  <a:lnTo>
                    <a:pt x="6498" y="4074"/>
                  </a:lnTo>
                  <a:lnTo>
                    <a:pt x="4680" y="3738"/>
                  </a:lnTo>
                  <a:lnTo>
                    <a:pt x="3838" y="3536"/>
                  </a:lnTo>
                  <a:lnTo>
                    <a:pt x="2963" y="3300"/>
                  </a:lnTo>
                  <a:lnTo>
                    <a:pt x="2121" y="3064"/>
                  </a:lnTo>
                  <a:lnTo>
                    <a:pt x="1684" y="2997"/>
                  </a:lnTo>
                  <a:lnTo>
                    <a:pt x="1280" y="2930"/>
                  </a:lnTo>
                  <a:lnTo>
                    <a:pt x="1313" y="2728"/>
                  </a:lnTo>
                  <a:lnTo>
                    <a:pt x="1313" y="2559"/>
                  </a:lnTo>
                  <a:lnTo>
                    <a:pt x="1381" y="2223"/>
                  </a:lnTo>
                  <a:close/>
                  <a:moveTo>
                    <a:pt x="1347" y="3098"/>
                  </a:moveTo>
                  <a:lnTo>
                    <a:pt x="1717" y="3233"/>
                  </a:lnTo>
                  <a:lnTo>
                    <a:pt x="2121" y="3367"/>
                  </a:lnTo>
                  <a:lnTo>
                    <a:pt x="2963" y="3603"/>
                  </a:lnTo>
                  <a:lnTo>
                    <a:pt x="4613" y="3940"/>
                  </a:lnTo>
                  <a:lnTo>
                    <a:pt x="5522" y="4142"/>
                  </a:lnTo>
                  <a:lnTo>
                    <a:pt x="6431" y="4276"/>
                  </a:lnTo>
                  <a:lnTo>
                    <a:pt x="8249" y="4579"/>
                  </a:lnTo>
                  <a:lnTo>
                    <a:pt x="8114" y="4882"/>
                  </a:lnTo>
                  <a:lnTo>
                    <a:pt x="8047" y="5219"/>
                  </a:lnTo>
                  <a:lnTo>
                    <a:pt x="7946" y="5892"/>
                  </a:lnTo>
                  <a:lnTo>
                    <a:pt x="6128" y="5623"/>
                  </a:lnTo>
                  <a:lnTo>
                    <a:pt x="4310" y="5320"/>
                  </a:lnTo>
                  <a:lnTo>
                    <a:pt x="3502" y="5152"/>
                  </a:lnTo>
                  <a:lnTo>
                    <a:pt x="2660" y="4950"/>
                  </a:lnTo>
                  <a:lnTo>
                    <a:pt x="1852" y="4748"/>
                  </a:lnTo>
                  <a:lnTo>
                    <a:pt x="1448" y="4680"/>
                  </a:lnTo>
                  <a:lnTo>
                    <a:pt x="1010" y="4647"/>
                  </a:lnTo>
                  <a:lnTo>
                    <a:pt x="1111" y="4445"/>
                  </a:lnTo>
                  <a:lnTo>
                    <a:pt x="1145" y="4243"/>
                  </a:lnTo>
                  <a:lnTo>
                    <a:pt x="1212" y="3805"/>
                  </a:lnTo>
                  <a:lnTo>
                    <a:pt x="1347" y="3098"/>
                  </a:lnTo>
                  <a:close/>
                  <a:moveTo>
                    <a:pt x="1785" y="1"/>
                  </a:moveTo>
                  <a:lnTo>
                    <a:pt x="1751" y="34"/>
                  </a:lnTo>
                  <a:lnTo>
                    <a:pt x="1751" y="68"/>
                  </a:lnTo>
                  <a:lnTo>
                    <a:pt x="1684" y="236"/>
                  </a:lnTo>
                  <a:lnTo>
                    <a:pt x="1616" y="405"/>
                  </a:lnTo>
                  <a:lnTo>
                    <a:pt x="1583" y="539"/>
                  </a:lnTo>
                  <a:lnTo>
                    <a:pt x="1583" y="708"/>
                  </a:lnTo>
                  <a:lnTo>
                    <a:pt x="1448" y="741"/>
                  </a:lnTo>
                  <a:lnTo>
                    <a:pt x="1347" y="842"/>
                  </a:lnTo>
                  <a:lnTo>
                    <a:pt x="1347" y="876"/>
                  </a:lnTo>
                  <a:lnTo>
                    <a:pt x="1818" y="876"/>
                  </a:lnTo>
                  <a:lnTo>
                    <a:pt x="2290" y="977"/>
                  </a:lnTo>
                  <a:lnTo>
                    <a:pt x="2761" y="1112"/>
                  </a:lnTo>
                  <a:lnTo>
                    <a:pt x="3199" y="1213"/>
                  </a:lnTo>
                  <a:lnTo>
                    <a:pt x="5286" y="1617"/>
                  </a:lnTo>
                  <a:lnTo>
                    <a:pt x="9192" y="2391"/>
                  </a:lnTo>
                  <a:lnTo>
                    <a:pt x="9057" y="2660"/>
                  </a:lnTo>
                  <a:lnTo>
                    <a:pt x="8922" y="2963"/>
                  </a:lnTo>
                  <a:lnTo>
                    <a:pt x="8855" y="3266"/>
                  </a:lnTo>
                  <a:lnTo>
                    <a:pt x="8821" y="3569"/>
                  </a:lnTo>
                  <a:lnTo>
                    <a:pt x="4949" y="2761"/>
                  </a:lnTo>
                  <a:lnTo>
                    <a:pt x="3973" y="2526"/>
                  </a:lnTo>
                  <a:lnTo>
                    <a:pt x="3030" y="2290"/>
                  </a:lnTo>
                  <a:lnTo>
                    <a:pt x="2054" y="2122"/>
                  </a:lnTo>
                  <a:lnTo>
                    <a:pt x="1549" y="2021"/>
                  </a:lnTo>
                  <a:lnTo>
                    <a:pt x="1078" y="1987"/>
                  </a:lnTo>
                  <a:lnTo>
                    <a:pt x="1145" y="1751"/>
                  </a:lnTo>
                  <a:lnTo>
                    <a:pt x="1212" y="1549"/>
                  </a:lnTo>
                  <a:lnTo>
                    <a:pt x="1313" y="1145"/>
                  </a:lnTo>
                  <a:lnTo>
                    <a:pt x="1313" y="943"/>
                  </a:lnTo>
                  <a:lnTo>
                    <a:pt x="1313" y="741"/>
                  </a:lnTo>
                  <a:lnTo>
                    <a:pt x="1313" y="708"/>
                  </a:lnTo>
                  <a:lnTo>
                    <a:pt x="1212" y="708"/>
                  </a:lnTo>
                  <a:lnTo>
                    <a:pt x="1145" y="876"/>
                  </a:lnTo>
                  <a:lnTo>
                    <a:pt x="1078" y="1044"/>
                  </a:lnTo>
                  <a:lnTo>
                    <a:pt x="977" y="1381"/>
                  </a:lnTo>
                  <a:lnTo>
                    <a:pt x="876" y="1718"/>
                  </a:lnTo>
                  <a:lnTo>
                    <a:pt x="842" y="1920"/>
                  </a:lnTo>
                  <a:lnTo>
                    <a:pt x="842" y="2088"/>
                  </a:lnTo>
                  <a:lnTo>
                    <a:pt x="876" y="2122"/>
                  </a:lnTo>
                  <a:lnTo>
                    <a:pt x="977" y="2122"/>
                  </a:lnTo>
                  <a:lnTo>
                    <a:pt x="1010" y="2088"/>
                  </a:lnTo>
                  <a:lnTo>
                    <a:pt x="1246" y="2189"/>
                  </a:lnTo>
                  <a:lnTo>
                    <a:pt x="1145" y="2357"/>
                  </a:lnTo>
                  <a:lnTo>
                    <a:pt x="1078" y="2559"/>
                  </a:lnTo>
                  <a:lnTo>
                    <a:pt x="1078" y="2761"/>
                  </a:lnTo>
                  <a:lnTo>
                    <a:pt x="1078" y="2963"/>
                  </a:lnTo>
                  <a:lnTo>
                    <a:pt x="1111" y="2997"/>
                  </a:lnTo>
                  <a:lnTo>
                    <a:pt x="1145" y="2997"/>
                  </a:lnTo>
                  <a:lnTo>
                    <a:pt x="1212" y="3031"/>
                  </a:lnTo>
                  <a:lnTo>
                    <a:pt x="1145" y="3132"/>
                  </a:lnTo>
                  <a:lnTo>
                    <a:pt x="1111" y="3266"/>
                  </a:lnTo>
                  <a:lnTo>
                    <a:pt x="1044" y="3502"/>
                  </a:lnTo>
                  <a:lnTo>
                    <a:pt x="943" y="4074"/>
                  </a:lnTo>
                  <a:lnTo>
                    <a:pt x="909" y="4344"/>
                  </a:lnTo>
                  <a:lnTo>
                    <a:pt x="909" y="4647"/>
                  </a:lnTo>
                  <a:lnTo>
                    <a:pt x="943" y="4680"/>
                  </a:lnTo>
                  <a:lnTo>
                    <a:pt x="943" y="4714"/>
                  </a:lnTo>
                  <a:lnTo>
                    <a:pt x="1280" y="4849"/>
                  </a:lnTo>
                  <a:lnTo>
                    <a:pt x="1212" y="4916"/>
                  </a:lnTo>
                  <a:lnTo>
                    <a:pt x="1179" y="5017"/>
                  </a:lnTo>
                  <a:lnTo>
                    <a:pt x="1111" y="5185"/>
                  </a:lnTo>
                  <a:lnTo>
                    <a:pt x="1010" y="5522"/>
                  </a:lnTo>
                  <a:lnTo>
                    <a:pt x="943" y="5892"/>
                  </a:lnTo>
                  <a:lnTo>
                    <a:pt x="674" y="5892"/>
                  </a:lnTo>
                  <a:lnTo>
                    <a:pt x="606" y="5926"/>
                  </a:lnTo>
                  <a:lnTo>
                    <a:pt x="539" y="6027"/>
                  </a:lnTo>
                  <a:lnTo>
                    <a:pt x="505" y="6162"/>
                  </a:lnTo>
                  <a:lnTo>
                    <a:pt x="472" y="6431"/>
                  </a:lnTo>
                  <a:lnTo>
                    <a:pt x="404" y="6397"/>
                  </a:lnTo>
                  <a:lnTo>
                    <a:pt x="337" y="6330"/>
                  </a:lnTo>
                  <a:lnTo>
                    <a:pt x="303" y="6296"/>
                  </a:lnTo>
                  <a:lnTo>
                    <a:pt x="270" y="6296"/>
                  </a:lnTo>
                  <a:lnTo>
                    <a:pt x="202" y="6330"/>
                  </a:lnTo>
                  <a:lnTo>
                    <a:pt x="101" y="6465"/>
                  </a:lnTo>
                  <a:lnTo>
                    <a:pt x="34" y="6633"/>
                  </a:lnTo>
                  <a:lnTo>
                    <a:pt x="0" y="6835"/>
                  </a:lnTo>
                  <a:lnTo>
                    <a:pt x="0" y="6902"/>
                  </a:lnTo>
                  <a:lnTo>
                    <a:pt x="67" y="6970"/>
                  </a:lnTo>
                  <a:lnTo>
                    <a:pt x="101" y="6970"/>
                  </a:lnTo>
                  <a:lnTo>
                    <a:pt x="168" y="6902"/>
                  </a:lnTo>
                  <a:lnTo>
                    <a:pt x="168" y="6835"/>
                  </a:lnTo>
                  <a:lnTo>
                    <a:pt x="202" y="6667"/>
                  </a:lnTo>
                  <a:lnTo>
                    <a:pt x="270" y="6532"/>
                  </a:lnTo>
                  <a:lnTo>
                    <a:pt x="404" y="6599"/>
                  </a:lnTo>
                  <a:lnTo>
                    <a:pt x="539" y="6633"/>
                  </a:lnTo>
                  <a:lnTo>
                    <a:pt x="606" y="6599"/>
                  </a:lnTo>
                  <a:lnTo>
                    <a:pt x="640" y="6566"/>
                  </a:lnTo>
                  <a:lnTo>
                    <a:pt x="741" y="6094"/>
                  </a:lnTo>
                  <a:lnTo>
                    <a:pt x="1111" y="6094"/>
                  </a:lnTo>
                  <a:lnTo>
                    <a:pt x="1515" y="6229"/>
                  </a:lnTo>
                  <a:lnTo>
                    <a:pt x="1919" y="6330"/>
                  </a:lnTo>
                  <a:lnTo>
                    <a:pt x="2727" y="6498"/>
                  </a:lnTo>
                  <a:lnTo>
                    <a:pt x="3569" y="6633"/>
                  </a:lnTo>
                  <a:lnTo>
                    <a:pt x="4377" y="6768"/>
                  </a:lnTo>
                  <a:lnTo>
                    <a:pt x="5892" y="7104"/>
                  </a:lnTo>
                  <a:lnTo>
                    <a:pt x="6330" y="7205"/>
                  </a:lnTo>
                  <a:lnTo>
                    <a:pt x="6599" y="7239"/>
                  </a:lnTo>
                  <a:lnTo>
                    <a:pt x="6835" y="7340"/>
                  </a:lnTo>
                  <a:lnTo>
                    <a:pt x="6868" y="7374"/>
                  </a:lnTo>
                  <a:lnTo>
                    <a:pt x="6902" y="7441"/>
                  </a:lnTo>
                  <a:lnTo>
                    <a:pt x="6969" y="7441"/>
                  </a:lnTo>
                  <a:lnTo>
                    <a:pt x="7037" y="7407"/>
                  </a:lnTo>
                  <a:lnTo>
                    <a:pt x="7104" y="7475"/>
                  </a:lnTo>
                  <a:lnTo>
                    <a:pt x="7171" y="7542"/>
                  </a:lnTo>
                  <a:lnTo>
                    <a:pt x="7205" y="7610"/>
                  </a:lnTo>
                  <a:lnTo>
                    <a:pt x="7171" y="7711"/>
                  </a:lnTo>
                  <a:lnTo>
                    <a:pt x="7171" y="7744"/>
                  </a:lnTo>
                  <a:lnTo>
                    <a:pt x="7205" y="7812"/>
                  </a:lnTo>
                  <a:lnTo>
                    <a:pt x="7272" y="7845"/>
                  </a:lnTo>
                  <a:lnTo>
                    <a:pt x="7373" y="7879"/>
                  </a:lnTo>
                  <a:lnTo>
                    <a:pt x="7441" y="7913"/>
                  </a:lnTo>
                  <a:lnTo>
                    <a:pt x="7474" y="7980"/>
                  </a:lnTo>
                  <a:lnTo>
                    <a:pt x="7508" y="8047"/>
                  </a:lnTo>
                  <a:lnTo>
                    <a:pt x="7474" y="8216"/>
                  </a:lnTo>
                  <a:lnTo>
                    <a:pt x="7474" y="8418"/>
                  </a:lnTo>
                  <a:lnTo>
                    <a:pt x="7508" y="8485"/>
                  </a:lnTo>
                  <a:lnTo>
                    <a:pt x="7575" y="8519"/>
                  </a:lnTo>
                  <a:lnTo>
                    <a:pt x="7676" y="8485"/>
                  </a:lnTo>
                  <a:lnTo>
                    <a:pt x="7710" y="8418"/>
                  </a:lnTo>
                  <a:lnTo>
                    <a:pt x="7710" y="7778"/>
                  </a:lnTo>
                  <a:lnTo>
                    <a:pt x="7676" y="7711"/>
                  </a:lnTo>
                  <a:lnTo>
                    <a:pt x="7676" y="7677"/>
                  </a:lnTo>
                  <a:lnTo>
                    <a:pt x="7575" y="7643"/>
                  </a:lnTo>
                  <a:lnTo>
                    <a:pt x="7441" y="7643"/>
                  </a:lnTo>
                  <a:lnTo>
                    <a:pt x="7508" y="7407"/>
                  </a:lnTo>
                  <a:lnTo>
                    <a:pt x="7542" y="7374"/>
                  </a:lnTo>
                  <a:lnTo>
                    <a:pt x="7508" y="7340"/>
                  </a:lnTo>
                  <a:lnTo>
                    <a:pt x="7441" y="7273"/>
                  </a:lnTo>
                  <a:lnTo>
                    <a:pt x="7138" y="7205"/>
                  </a:lnTo>
                  <a:lnTo>
                    <a:pt x="7306" y="6667"/>
                  </a:lnTo>
                  <a:lnTo>
                    <a:pt x="7373" y="6397"/>
                  </a:lnTo>
                  <a:lnTo>
                    <a:pt x="7407" y="6128"/>
                  </a:lnTo>
                  <a:lnTo>
                    <a:pt x="7407" y="6061"/>
                  </a:lnTo>
                  <a:lnTo>
                    <a:pt x="7272" y="6061"/>
                  </a:lnTo>
                  <a:lnTo>
                    <a:pt x="7171" y="6330"/>
                  </a:lnTo>
                  <a:lnTo>
                    <a:pt x="7070" y="6599"/>
                  </a:lnTo>
                  <a:lnTo>
                    <a:pt x="6902" y="7138"/>
                  </a:lnTo>
                  <a:lnTo>
                    <a:pt x="5555" y="6835"/>
                  </a:lnTo>
                  <a:lnTo>
                    <a:pt x="4175" y="6532"/>
                  </a:lnTo>
                  <a:lnTo>
                    <a:pt x="2727" y="6195"/>
                  </a:lnTo>
                  <a:lnTo>
                    <a:pt x="1953" y="6061"/>
                  </a:lnTo>
                  <a:lnTo>
                    <a:pt x="1583" y="6027"/>
                  </a:lnTo>
                  <a:lnTo>
                    <a:pt x="1212" y="6027"/>
                  </a:lnTo>
                  <a:lnTo>
                    <a:pt x="1212" y="5960"/>
                  </a:lnTo>
                  <a:lnTo>
                    <a:pt x="1145" y="5926"/>
                  </a:lnTo>
                  <a:lnTo>
                    <a:pt x="1246" y="5387"/>
                  </a:lnTo>
                  <a:lnTo>
                    <a:pt x="1280" y="5152"/>
                  </a:lnTo>
                  <a:lnTo>
                    <a:pt x="1313" y="5017"/>
                  </a:lnTo>
                  <a:lnTo>
                    <a:pt x="1347" y="4882"/>
                  </a:lnTo>
                  <a:lnTo>
                    <a:pt x="1751" y="5017"/>
                  </a:lnTo>
                  <a:lnTo>
                    <a:pt x="2121" y="5118"/>
                  </a:lnTo>
                  <a:lnTo>
                    <a:pt x="2929" y="5286"/>
                  </a:lnTo>
                  <a:lnTo>
                    <a:pt x="4512" y="5556"/>
                  </a:lnTo>
                  <a:lnTo>
                    <a:pt x="6330" y="5892"/>
                  </a:lnTo>
                  <a:lnTo>
                    <a:pt x="8148" y="6128"/>
                  </a:lnTo>
                  <a:lnTo>
                    <a:pt x="8215" y="6128"/>
                  </a:lnTo>
                  <a:lnTo>
                    <a:pt x="8249" y="6061"/>
                  </a:lnTo>
                  <a:lnTo>
                    <a:pt x="8249" y="5993"/>
                  </a:lnTo>
                  <a:lnTo>
                    <a:pt x="8181" y="5926"/>
                  </a:lnTo>
                  <a:lnTo>
                    <a:pt x="8316" y="5253"/>
                  </a:lnTo>
                  <a:lnTo>
                    <a:pt x="8350" y="4950"/>
                  </a:lnTo>
                  <a:lnTo>
                    <a:pt x="8417" y="4613"/>
                  </a:lnTo>
                  <a:lnTo>
                    <a:pt x="8451" y="4579"/>
                  </a:lnTo>
                  <a:lnTo>
                    <a:pt x="8485" y="4512"/>
                  </a:lnTo>
                  <a:lnTo>
                    <a:pt x="8586" y="4243"/>
                  </a:lnTo>
                  <a:lnTo>
                    <a:pt x="8619" y="3973"/>
                  </a:lnTo>
                  <a:lnTo>
                    <a:pt x="8653" y="3771"/>
                  </a:lnTo>
                  <a:lnTo>
                    <a:pt x="8788" y="3805"/>
                  </a:lnTo>
                  <a:lnTo>
                    <a:pt x="8821" y="3839"/>
                  </a:lnTo>
                  <a:lnTo>
                    <a:pt x="8855" y="3872"/>
                  </a:lnTo>
                  <a:lnTo>
                    <a:pt x="8922" y="3872"/>
                  </a:lnTo>
                  <a:lnTo>
                    <a:pt x="8956" y="3839"/>
                  </a:lnTo>
                  <a:lnTo>
                    <a:pt x="9023" y="3805"/>
                  </a:lnTo>
                  <a:lnTo>
                    <a:pt x="9057" y="3738"/>
                  </a:lnTo>
                  <a:lnTo>
                    <a:pt x="9057" y="3637"/>
                  </a:lnTo>
                  <a:lnTo>
                    <a:pt x="8990" y="3603"/>
                  </a:lnTo>
                  <a:lnTo>
                    <a:pt x="9023" y="3300"/>
                  </a:lnTo>
                  <a:lnTo>
                    <a:pt x="9091" y="2997"/>
                  </a:lnTo>
                  <a:lnTo>
                    <a:pt x="9192" y="2694"/>
                  </a:lnTo>
                  <a:lnTo>
                    <a:pt x="9293" y="2391"/>
                  </a:lnTo>
                  <a:lnTo>
                    <a:pt x="9326" y="2324"/>
                  </a:lnTo>
                  <a:lnTo>
                    <a:pt x="9326" y="2256"/>
                  </a:lnTo>
                  <a:lnTo>
                    <a:pt x="9326" y="2223"/>
                  </a:lnTo>
                  <a:lnTo>
                    <a:pt x="9259" y="2189"/>
                  </a:lnTo>
                  <a:lnTo>
                    <a:pt x="8889" y="2122"/>
                  </a:lnTo>
                  <a:lnTo>
                    <a:pt x="8956" y="1886"/>
                  </a:lnTo>
                  <a:lnTo>
                    <a:pt x="8956" y="1751"/>
                  </a:lnTo>
                  <a:lnTo>
                    <a:pt x="8956" y="1650"/>
                  </a:lnTo>
                  <a:lnTo>
                    <a:pt x="8990" y="1583"/>
                  </a:lnTo>
                  <a:lnTo>
                    <a:pt x="8990" y="1516"/>
                  </a:lnTo>
                  <a:lnTo>
                    <a:pt x="8956" y="1482"/>
                  </a:lnTo>
                  <a:lnTo>
                    <a:pt x="8922" y="1448"/>
                  </a:lnTo>
                  <a:lnTo>
                    <a:pt x="8047" y="1213"/>
                  </a:lnTo>
                  <a:lnTo>
                    <a:pt x="7138" y="1044"/>
                  </a:lnTo>
                  <a:lnTo>
                    <a:pt x="6262" y="876"/>
                  </a:lnTo>
                  <a:lnTo>
                    <a:pt x="5353" y="741"/>
                  </a:lnTo>
                  <a:lnTo>
                    <a:pt x="4478" y="573"/>
                  </a:lnTo>
                  <a:lnTo>
                    <a:pt x="3569" y="371"/>
                  </a:lnTo>
                  <a:lnTo>
                    <a:pt x="1818"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6" name="Google Shape;1056;p23"/>
            <p:cNvSpPr/>
            <p:nvPr/>
          </p:nvSpPr>
          <p:spPr>
            <a:xfrm>
              <a:off x="969210" y="1727156"/>
              <a:ext cx="210294" cy="53736"/>
            </a:xfrm>
            <a:custGeom>
              <a:avLst/>
              <a:gdLst/>
              <a:ahLst/>
              <a:cxnLst/>
              <a:rect l="l" t="t" r="r" b="b"/>
              <a:pathLst>
                <a:path w="3166" h="809" extrusionOk="0">
                  <a:moveTo>
                    <a:pt x="203" y="0"/>
                  </a:moveTo>
                  <a:lnTo>
                    <a:pt x="1" y="68"/>
                  </a:lnTo>
                  <a:lnTo>
                    <a:pt x="1" y="101"/>
                  </a:lnTo>
                  <a:lnTo>
                    <a:pt x="203" y="169"/>
                  </a:lnTo>
                  <a:lnTo>
                    <a:pt x="371" y="169"/>
                  </a:lnTo>
                  <a:lnTo>
                    <a:pt x="573" y="202"/>
                  </a:lnTo>
                  <a:lnTo>
                    <a:pt x="742" y="270"/>
                  </a:lnTo>
                  <a:lnTo>
                    <a:pt x="1011" y="404"/>
                  </a:lnTo>
                  <a:lnTo>
                    <a:pt x="1280" y="505"/>
                  </a:lnTo>
                  <a:lnTo>
                    <a:pt x="1718" y="607"/>
                  </a:lnTo>
                  <a:lnTo>
                    <a:pt x="2156" y="674"/>
                  </a:lnTo>
                  <a:lnTo>
                    <a:pt x="2593" y="708"/>
                  </a:lnTo>
                  <a:lnTo>
                    <a:pt x="3031" y="809"/>
                  </a:lnTo>
                  <a:lnTo>
                    <a:pt x="3065" y="809"/>
                  </a:lnTo>
                  <a:lnTo>
                    <a:pt x="3098" y="775"/>
                  </a:lnTo>
                  <a:lnTo>
                    <a:pt x="3166" y="708"/>
                  </a:lnTo>
                  <a:lnTo>
                    <a:pt x="3166" y="640"/>
                  </a:lnTo>
                  <a:lnTo>
                    <a:pt x="3132" y="607"/>
                  </a:lnTo>
                  <a:lnTo>
                    <a:pt x="3098" y="573"/>
                  </a:lnTo>
                  <a:lnTo>
                    <a:pt x="2661" y="472"/>
                  </a:lnTo>
                  <a:lnTo>
                    <a:pt x="2223" y="438"/>
                  </a:lnTo>
                  <a:lnTo>
                    <a:pt x="1785" y="371"/>
                  </a:lnTo>
                  <a:lnTo>
                    <a:pt x="1348" y="303"/>
                  </a:lnTo>
                  <a:lnTo>
                    <a:pt x="1179" y="270"/>
                  </a:lnTo>
                  <a:lnTo>
                    <a:pt x="1011" y="202"/>
                  </a:lnTo>
                  <a:lnTo>
                    <a:pt x="674" y="68"/>
                  </a:lnTo>
                  <a:lnTo>
                    <a:pt x="540" y="34"/>
                  </a:lnTo>
                  <a:lnTo>
                    <a:pt x="371"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7" name="Google Shape;1057;p23"/>
            <p:cNvSpPr/>
            <p:nvPr/>
          </p:nvSpPr>
          <p:spPr>
            <a:xfrm>
              <a:off x="1798894" y="1999953"/>
              <a:ext cx="62703" cy="134306"/>
            </a:xfrm>
            <a:custGeom>
              <a:avLst/>
              <a:gdLst/>
              <a:ahLst/>
              <a:cxnLst/>
              <a:rect l="l" t="t" r="r" b="b"/>
              <a:pathLst>
                <a:path w="944" h="2022" extrusionOk="0">
                  <a:moveTo>
                    <a:pt x="34" y="1"/>
                  </a:moveTo>
                  <a:lnTo>
                    <a:pt x="34" y="35"/>
                  </a:lnTo>
                  <a:lnTo>
                    <a:pt x="1" y="203"/>
                  </a:lnTo>
                  <a:lnTo>
                    <a:pt x="68" y="371"/>
                  </a:lnTo>
                  <a:lnTo>
                    <a:pt x="135" y="540"/>
                  </a:lnTo>
                  <a:lnTo>
                    <a:pt x="236" y="674"/>
                  </a:lnTo>
                  <a:lnTo>
                    <a:pt x="472" y="944"/>
                  </a:lnTo>
                  <a:lnTo>
                    <a:pt x="539" y="1078"/>
                  </a:lnTo>
                  <a:lnTo>
                    <a:pt x="640" y="1213"/>
                  </a:lnTo>
                  <a:lnTo>
                    <a:pt x="674" y="1381"/>
                  </a:lnTo>
                  <a:lnTo>
                    <a:pt x="708" y="1550"/>
                  </a:lnTo>
                  <a:lnTo>
                    <a:pt x="708" y="1718"/>
                  </a:lnTo>
                  <a:lnTo>
                    <a:pt x="640" y="1886"/>
                  </a:lnTo>
                  <a:lnTo>
                    <a:pt x="640" y="1920"/>
                  </a:lnTo>
                  <a:lnTo>
                    <a:pt x="640" y="1987"/>
                  </a:lnTo>
                  <a:lnTo>
                    <a:pt x="741" y="2021"/>
                  </a:lnTo>
                  <a:lnTo>
                    <a:pt x="809" y="2021"/>
                  </a:lnTo>
                  <a:lnTo>
                    <a:pt x="842" y="1987"/>
                  </a:lnTo>
                  <a:lnTo>
                    <a:pt x="876" y="1954"/>
                  </a:lnTo>
                  <a:lnTo>
                    <a:pt x="943" y="1718"/>
                  </a:lnTo>
                  <a:lnTo>
                    <a:pt x="943" y="1482"/>
                  </a:lnTo>
                  <a:lnTo>
                    <a:pt x="910" y="1247"/>
                  </a:lnTo>
                  <a:lnTo>
                    <a:pt x="809" y="1045"/>
                  </a:lnTo>
                  <a:lnTo>
                    <a:pt x="674" y="843"/>
                  </a:lnTo>
                  <a:lnTo>
                    <a:pt x="539" y="674"/>
                  </a:lnTo>
                  <a:lnTo>
                    <a:pt x="304" y="371"/>
                  </a:lnTo>
                  <a:lnTo>
                    <a:pt x="169" y="169"/>
                  </a:lnTo>
                  <a:lnTo>
                    <a:pt x="135" y="102"/>
                  </a:lnTo>
                  <a:lnTo>
                    <a:pt x="135" y="35"/>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8" name="Google Shape;1058;p23"/>
            <p:cNvSpPr/>
            <p:nvPr/>
          </p:nvSpPr>
          <p:spPr>
            <a:xfrm>
              <a:off x="1197372" y="1776375"/>
              <a:ext cx="73862" cy="31351"/>
            </a:xfrm>
            <a:custGeom>
              <a:avLst/>
              <a:gdLst/>
              <a:ahLst/>
              <a:cxnLst/>
              <a:rect l="l" t="t" r="r" b="b"/>
              <a:pathLst>
                <a:path w="1112" h="472" extrusionOk="0">
                  <a:moveTo>
                    <a:pt x="34" y="0"/>
                  </a:moveTo>
                  <a:lnTo>
                    <a:pt x="0" y="34"/>
                  </a:lnTo>
                  <a:lnTo>
                    <a:pt x="0" y="68"/>
                  </a:lnTo>
                  <a:lnTo>
                    <a:pt x="34" y="135"/>
                  </a:lnTo>
                  <a:lnTo>
                    <a:pt x="236" y="236"/>
                  </a:lnTo>
                  <a:lnTo>
                    <a:pt x="438" y="303"/>
                  </a:lnTo>
                  <a:lnTo>
                    <a:pt x="976" y="472"/>
                  </a:lnTo>
                  <a:lnTo>
                    <a:pt x="1077" y="472"/>
                  </a:lnTo>
                  <a:lnTo>
                    <a:pt x="1111" y="404"/>
                  </a:lnTo>
                  <a:lnTo>
                    <a:pt x="1111" y="303"/>
                  </a:lnTo>
                  <a:lnTo>
                    <a:pt x="1077" y="270"/>
                  </a:lnTo>
                  <a:lnTo>
                    <a:pt x="1044" y="236"/>
                  </a:lnTo>
                  <a:lnTo>
                    <a:pt x="539" y="68"/>
                  </a:lnTo>
                  <a:lnTo>
                    <a:pt x="303"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9" name="Google Shape;1059;p23"/>
            <p:cNvSpPr/>
            <p:nvPr/>
          </p:nvSpPr>
          <p:spPr>
            <a:xfrm>
              <a:off x="799302" y="1767408"/>
              <a:ext cx="64895" cy="33610"/>
            </a:xfrm>
            <a:custGeom>
              <a:avLst/>
              <a:gdLst/>
              <a:ahLst/>
              <a:cxnLst/>
              <a:rect l="l" t="t" r="r" b="b"/>
              <a:pathLst>
                <a:path w="977" h="506" extrusionOk="0">
                  <a:moveTo>
                    <a:pt x="640" y="1"/>
                  </a:moveTo>
                  <a:lnTo>
                    <a:pt x="404" y="68"/>
                  </a:lnTo>
                  <a:lnTo>
                    <a:pt x="202" y="203"/>
                  </a:lnTo>
                  <a:lnTo>
                    <a:pt x="34" y="371"/>
                  </a:lnTo>
                  <a:lnTo>
                    <a:pt x="0" y="405"/>
                  </a:lnTo>
                  <a:lnTo>
                    <a:pt x="0" y="472"/>
                  </a:lnTo>
                  <a:lnTo>
                    <a:pt x="34" y="506"/>
                  </a:lnTo>
                  <a:lnTo>
                    <a:pt x="135" y="506"/>
                  </a:lnTo>
                  <a:lnTo>
                    <a:pt x="303" y="405"/>
                  </a:lnTo>
                  <a:lnTo>
                    <a:pt x="505" y="304"/>
                  </a:lnTo>
                  <a:lnTo>
                    <a:pt x="707" y="236"/>
                  </a:lnTo>
                  <a:lnTo>
                    <a:pt x="909" y="203"/>
                  </a:lnTo>
                  <a:lnTo>
                    <a:pt x="977" y="169"/>
                  </a:lnTo>
                  <a:lnTo>
                    <a:pt x="977" y="102"/>
                  </a:lnTo>
                  <a:lnTo>
                    <a:pt x="943" y="34"/>
                  </a:lnTo>
                  <a:lnTo>
                    <a:pt x="876"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0" name="Google Shape;1060;p23"/>
            <p:cNvSpPr/>
            <p:nvPr/>
          </p:nvSpPr>
          <p:spPr>
            <a:xfrm>
              <a:off x="1322578" y="1836753"/>
              <a:ext cx="143207" cy="51477"/>
            </a:xfrm>
            <a:custGeom>
              <a:avLst/>
              <a:gdLst/>
              <a:ahLst/>
              <a:cxnLst/>
              <a:rect l="l" t="t" r="r" b="b"/>
              <a:pathLst>
                <a:path w="2156" h="775" extrusionOk="0">
                  <a:moveTo>
                    <a:pt x="101" y="0"/>
                  </a:moveTo>
                  <a:lnTo>
                    <a:pt x="34" y="68"/>
                  </a:lnTo>
                  <a:lnTo>
                    <a:pt x="0" y="169"/>
                  </a:lnTo>
                  <a:lnTo>
                    <a:pt x="0" y="202"/>
                  </a:lnTo>
                  <a:lnTo>
                    <a:pt x="34" y="270"/>
                  </a:lnTo>
                  <a:lnTo>
                    <a:pt x="236" y="371"/>
                  </a:lnTo>
                  <a:lnTo>
                    <a:pt x="438" y="438"/>
                  </a:lnTo>
                  <a:lnTo>
                    <a:pt x="842" y="539"/>
                  </a:lnTo>
                  <a:lnTo>
                    <a:pt x="1280" y="640"/>
                  </a:lnTo>
                  <a:lnTo>
                    <a:pt x="1751" y="707"/>
                  </a:lnTo>
                  <a:lnTo>
                    <a:pt x="1785" y="741"/>
                  </a:lnTo>
                  <a:lnTo>
                    <a:pt x="1852" y="775"/>
                  </a:lnTo>
                  <a:lnTo>
                    <a:pt x="1920" y="775"/>
                  </a:lnTo>
                  <a:lnTo>
                    <a:pt x="1987" y="741"/>
                  </a:lnTo>
                  <a:lnTo>
                    <a:pt x="2088" y="674"/>
                  </a:lnTo>
                  <a:lnTo>
                    <a:pt x="2122" y="640"/>
                  </a:lnTo>
                  <a:lnTo>
                    <a:pt x="2155" y="573"/>
                  </a:lnTo>
                  <a:lnTo>
                    <a:pt x="2155" y="472"/>
                  </a:lnTo>
                  <a:lnTo>
                    <a:pt x="2088" y="371"/>
                  </a:lnTo>
                  <a:lnTo>
                    <a:pt x="2054" y="337"/>
                  </a:lnTo>
                  <a:lnTo>
                    <a:pt x="1987" y="303"/>
                  </a:lnTo>
                  <a:lnTo>
                    <a:pt x="1516" y="270"/>
                  </a:lnTo>
                  <a:lnTo>
                    <a:pt x="1078" y="169"/>
                  </a:lnTo>
                  <a:lnTo>
                    <a:pt x="202"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1" name="Google Shape;1061;p23"/>
            <p:cNvSpPr/>
            <p:nvPr/>
          </p:nvSpPr>
          <p:spPr>
            <a:xfrm>
              <a:off x="1684846" y="2181153"/>
              <a:ext cx="66" cy="66"/>
            </a:xfrm>
            <a:custGeom>
              <a:avLst/>
              <a:gdLst/>
              <a:ahLst/>
              <a:cxnLst/>
              <a:rect l="l" t="t" r="r" b="b"/>
              <a:pathLst>
                <a:path w="1" h="1" extrusionOk="0">
                  <a:moveTo>
                    <a:pt x="1" y="0"/>
                  </a:moveTo>
                  <a:lnTo>
                    <a:pt x="1" y="0"/>
                  </a:lnTo>
                  <a:lnTo>
                    <a:pt x="1" y="0"/>
                  </a:lnTo>
                  <a:lnTo>
                    <a:pt x="1" y="0"/>
                  </a:lnTo>
                  <a:lnTo>
                    <a:pt x="1" y="0"/>
                  </a:lnTo>
                  <a:lnTo>
                    <a:pt x="1"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2" name="Google Shape;1062;p23"/>
            <p:cNvSpPr/>
            <p:nvPr/>
          </p:nvSpPr>
          <p:spPr>
            <a:xfrm>
              <a:off x="1660270" y="2158769"/>
              <a:ext cx="26901" cy="26901"/>
            </a:xfrm>
            <a:custGeom>
              <a:avLst/>
              <a:gdLst/>
              <a:ahLst/>
              <a:cxnLst/>
              <a:rect l="l" t="t" r="r" b="b"/>
              <a:pathLst>
                <a:path w="405" h="405" extrusionOk="0">
                  <a:moveTo>
                    <a:pt x="202" y="0"/>
                  </a:moveTo>
                  <a:lnTo>
                    <a:pt x="101" y="34"/>
                  </a:lnTo>
                  <a:lnTo>
                    <a:pt x="68" y="68"/>
                  </a:lnTo>
                  <a:lnTo>
                    <a:pt x="34" y="135"/>
                  </a:lnTo>
                  <a:lnTo>
                    <a:pt x="0" y="202"/>
                  </a:lnTo>
                  <a:lnTo>
                    <a:pt x="0" y="270"/>
                  </a:lnTo>
                  <a:lnTo>
                    <a:pt x="34" y="337"/>
                  </a:lnTo>
                  <a:lnTo>
                    <a:pt x="101" y="371"/>
                  </a:lnTo>
                  <a:lnTo>
                    <a:pt x="169" y="404"/>
                  </a:lnTo>
                  <a:lnTo>
                    <a:pt x="270" y="404"/>
                  </a:lnTo>
                  <a:lnTo>
                    <a:pt x="303" y="371"/>
                  </a:lnTo>
                  <a:lnTo>
                    <a:pt x="371" y="337"/>
                  </a:lnTo>
                  <a:lnTo>
                    <a:pt x="404" y="236"/>
                  </a:lnTo>
                  <a:lnTo>
                    <a:pt x="404" y="169"/>
                  </a:lnTo>
                  <a:lnTo>
                    <a:pt x="404" y="101"/>
                  </a:lnTo>
                  <a:lnTo>
                    <a:pt x="337" y="34"/>
                  </a:lnTo>
                  <a:lnTo>
                    <a:pt x="270"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3" name="Google Shape;1063;p23"/>
            <p:cNvSpPr/>
            <p:nvPr/>
          </p:nvSpPr>
          <p:spPr>
            <a:xfrm>
              <a:off x="750083" y="1865779"/>
              <a:ext cx="304215" cy="250546"/>
            </a:xfrm>
            <a:custGeom>
              <a:avLst/>
              <a:gdLst/>
              <a:ahLst/>
              <a:cxnLst/>
              <a:rect l="l" t="t" r="r" b="b"/>
              <a:pathLst>
                <a:path w="4580" h="3772" extrusionOk="0">
                  <a:moveTo>
                    <a:pt x="2391" y="1583"/>
                  </a:moveTo>
                  <a:lnTo>
                    <a:pt x="2425" y="1651"/>
                  </a:lnTo>
                  <a:lnTo>
                    <a:pt x="2559" y="1718"/>
                  </a:lnTo>
                  <a:lnTo>
                    <a:pt x="2660" y="1819"/>
                  </a:lnTo>
                  <a:lnTo>
                    <a:pt x="2694" y="1954"/>
                  </a:lnTo>
                  <a:lnTo>
                    <a:pt x="2728" y="2088"/>
                  </a:lnTo>
                  <a:lnTo>
                    <a:pt x="2694" y="2223"/>
                  </a:lnTo>
                  <a:lnTo>
                    <a:pt x="2660" y="2324"/>
                  </a:lnTo>
                  <a:lnTo>
                    <a:pt x="2559" y="2425"/>
                  </a:lnTo>
                  <a:lnTo>
                    <a:pt x="2425" y="2526"/>
                  </a:lnTo>
                  <a:lnTo>
                    <a:pt x="2357" y="2560"/>
                  </a:lnTo>
                  <a:lnTo>
                    <a:pt x="2324" y="2627"/>
                  </a:lnTo>
                  <a:lnTo>
                    <a:pt x="2290" y="2964"/>
                  </a:lnTo>
                  <a:lnTo>
                    <a:pt x="2256" y="3267"/>
                  </a:lnTo>
                  <a:lnTo>
                    <a:pt x="1819" y="3199"/>
                  </a:lnTo>
                  <a:lnTo>
                    <a:pt x="1819" y="2896"/>
                  </a:lnTo>
                  <a:lnTo>
                    <a:pt x="1920" y="2627"/>
                  </a:lnTo>
                  <a:lnTo>
                    <a:pt x="1920" y="2526"/>
                  </a:lnTo>
                  <a:lnTo>
                    <a:pt x="1886" y="2492"/>
                  </a:lnTo>
                  <a:lnTo>
                    <a:pt x="1852" y="2459"/>
                  </a:lnTo>
                  <a:lnTo>
                    <a:pt x="1718" y="2391"/>
                  </a:lnTo>
                  <a:lnTo>
                    <a:pt x="1617" y="2324"/>
                  </a:lnTo>
                  <a:lnTo>
                    <a:pt x="1549" y="2223"/>
                  </a:lnTo>
                  <a:lnTo>
                    <a:pt x="1549" y="2122"/>
                  </a:lnTo>
                  <a:lnTo>
                    <a:pt x="1549" y="1987"/>
                  </a:lnTo>
                  <a:lnTo>
                    <a:pt x="1583" y="1886"/>
                  </a:lnTo>
                  <a:lnTo>
                    <a:pt x="1650" y="1752"/>
                  </a:lnTo>
                  <a:lnTo>
                    <a:pt x="1751" y="1684"/>
                  </a:lnTo>
                  <a:lnTo>
                    <a:pt x="1920" y="1617"/>
                  </a:lnTo>
                  <a:lnTo>
                    <a:pt x="2054" y="1583"/>
                  </a:lnTo>
                  <a:close/>
                  <a:moveTo>
                    <a:pt x="775" y="270"/>
                  </a:moveTo>
                  <a:lnTo>
                    <a:pt x="1213" y="472"/>
                  </a:lnTo>
                  <a:lnTo>
                    <a:pt x="1650" y="607"/>
                  </a:lnTo>
                  <a:lnTo>
                    <a:pt x="2088" y="708"/>
                  </a:lnTo>
                  <a:lnTo>
                    <a:pt x="2559" y="775"/>
                  </a:lnTo>
                  <a:lnTo>
                    <a:pt x="3536" y="843"/>
                  </a:lnTo>
                  <a:lnTo>
                    <a:pt x="4445" y="910"/>
                  </a:lnTo>
                  <a:lnTo>
                    <a:pt x="4310" y="1213"/>
                  </a:lnTo>
                  <a:lnTo>
                    <a:pt x="4175" y="1516"/>
                  </a:lnTo>
                  <a:lnTo>
                    <a:pt x="4007" y="2156"/>
                  </a:lnTo>
                  <a:lnTo>
                    <a:pt x="3670" y="3469"/>
                  </a:lnTo>
                  <a:lnTo>
                    <a:pt x="3670" y="3502"/>
                  </a:lnTo>
                  <a:lnTo>
                    <a:pt x="3064" y="3368"/>
                  </a:lnTo>
                  <a:lnTo>
                    <a:pt x="2492" y="3300"/>
                  </a:lnTo>
                  <a:lnTo>
                    <a:pt x="2559" y="2997"/>
                  </a:lnTo>
                  <a:lnTo>
                    <a:pt x="2559" y="2728"/>
                  </a:lnTo>
                  <a:lnTo>
                    <a:pt x="2728" y="2593"/>
                  </a:lnTo>
                  <a:lnTo>
                    <a:pt x="2862" y="2425"/>
                  </a:lnTo>
                  <a:lnTo>
                    <a:pt x="2930" y="2257"/>
                  </a:lnTo>
                  <a:lnTo>
                    <a:pt x="2963" y="2088"/>
                  </a:lnTo>
                  <a:lnTo>
                    <a:pt x="2930" y="1886"/>
                  </a:lnTo>
                  <a:lnTo>
                    <a:pt x="2862" y="1718"/>
                  </a:lnTo>
                  <a:lnTo>
                    <a:pt x="2728" y="1550"/>
                  </a:lnTo>
                  <a:lnTo>
                    <a:pt x="2559" y="1449"/>
                  </a:lnTo>
                  <a:lnTo>
                    <a:pt x="2458" y="1415"/>
                  </a:lnTo>
                  <a:lnTo>
                    <a:pt x="2391" y="1482"/>
                  </a:lnTo>
                  <a:lnTo>
                    <a:pt x="2290" y="1415"/>
                  </a:lnTo>
                  <a:lnTo>
                    <a:pt x="2155" y="1381"/>
                  </a:lnTo>
                  <a:lnTo>
                    <a:pt x="2021" y="1381"/>
                  </a:lnTo>
                  <a:lnTo>
                    <a:pt x="1886" y="1415"/>
                  </a:lnTo>
                  <a:lnTo>
                    <a:pt x="1751" y="1449"/>
                  </a:lnTo>
                  <a:lnTo>
                    <a:pt x="1617" y="1550"/>
                  </a:lnTo>
                  <a:lnTo>
                    <a:pt x="1516" y="1617"/>
                  </a:lnTo>
                  <a:lnTo>
                    <a:pt x="1415" y="1752"/>
                  </a:lnTo>
                  <a:lnTo>
                    <a:pt x="1347" y="1853"/>
                  </a:lnTo>
                  <a:lnTo>
                    <a:pt x="1314" y="1987"/>
                  </a:lnTo>
                  <a:lnTo>
                    <a:pt x="1314" y="2122"/>
                  </a:lnTo>
                  <a:lnTo>
                    <a:pt x="1347" y="2257"/>
                  </a:lnTo>
                  <a:lnTo>
                    <a:pt x="1381" y="2358"/>
                  </a:lnTo>
                  <a:lnTo>
                    <a:pt x="1448" y="2459"/>
                  </a:lnTo>
                  <a:lnTo>
                    <a:pt x="1549" y="2560"/>
                  </a:lnTo>
                  <a:lnTo>
                    <a:pt x="1684" y="2627"/>
                  </a:lnTo>
                  <a:lnTo>
                    <a:pt x="1583" y="2896"/>
                  </a:lnTo>
                  <a:lnTo>
                    <a:pt x="1583" y="3166"/>
                  </a:lnTo>
                  <a:lnTo>
                    <a:pt x="876" y="3065"/>
                  </a:lnTo>
                  <a:lnTo>
                    <a:pt x="539" y="3031"/>
                  </a:lnTo>
                  <a:lnTo>
                    <a:pt x="202" y="3031"/>
                  </a:lnTo>
                  <a:lnTo>
                    <a:pt x="337" y="2358"/>
                  </a:lnTo>
                  <a:lnTo>
                    <a:pt x="505" y="1651"/>
                  </a:lnTo>
                  <a:lnTo>
                    <a:pt x="640" y="977"/>
                  </a:lnTo>
                  <a:lnTo>
                    <a:pt x="775" y="270"/>
                  </a:lnTo>
                  <a:close/>
                  <a:moveTo>
                    <a:pt x="741" y="1"/>
                  </a:moveTo>
                  <a:lnTo>
                    <a:pt x="707" y="68"/>
                  </a:lnTo>
                  <a:lnTo>
                    <a:pt x="472" y="775"/>
                  </a:lnTo>
                  <a:lnTo>
                    <a:pt x="270" y="1516"/>
                  </a:lnTo>
                  <a:lnTo>
                    <a:pt x="101" y="2290"/>
                  </a:lnTo>
                  <a:lnTo>
                    <a:pt x="0" y="3031"/>
                  </a:lnTo>
                  <a:lnTo>
                    <a:pt x="0" y="3098"/>
                  </a:lnTo>
                  <a:lnTo>
                    <a:pt x="34" y="3132"/>
                  </a:lnTo>
                  <a:lnTo>
                    <a:pt x="101" y="3132"/>
                  </a:lnTo>
                  <a:lnTo>
                    <a:pt x="573" y="3267"/>
                  </a:lnTo>
                  <a:lnTo>
                    <a:pt x="1044" y="3368"/>
                  </a:lnTo>
                  <a:lnTo>
                    <a:pt x="2021" y="3502"/>
                  </a:lnTo>
                  <a:lnTo>
                    <a:pt x="2997" y="3603"/>
                  </a:lnTo>
                  <a:lnTo>
                    <a:pt x="3468" y="3704"/>
                  </a:lnTo>
                  <a:lnTo>
                    <a:pt x="3940" y="3772"/>
                  </a:lnTo>
                  <a:lnTo>
                    <a:pt x="4041" y="3772"/>
                  </a:lnTo>
                  <a:lnTo>
                    <a:pt x="4108" y="3704"/>
                  </a:lnTo>
                  <a:lnTo>
                    <a:pt x="4074" y="3603"/>
                  </a:lnTo>
                  <a:lnTo>
                    <a:pt x="4074" y="3570"/>
                  </a:lnTo>
                  <a:lnTo>
                    <a:pt x="4007" y="3570"/>
                  </a:lnTo>
                  <a:lnTo>
                    <a:pt x="3906" y="3536"/>
                  </a:lnTo>
                  <a:lnTo>
                    <a:pt x="3906" y="3502"/>
                  </a:lnTo>
                  <a:lnTo>
                    <a:pt x="4310" y="2122"/>
                  </a:lnTo>
                  <a:lnTo>
                    <a:pt x="4478" y="1415"/>
                  </a:lnTo>
                  <a:lnTo>
                    <a:pt x="4546" y="1078"/>
                  </a:lnTo>
                  <a:lnTo>
                    <a:pt x="4579" y="708"/>
                  </a:lnTo>
                  <a:lnTo>
                    <a:pt x="4546" y="674"/>
                  </a:lnTo>
                  <a:lnTo>
                    <a:pt x="4546" y="708"/>
                  </a:lnTo>
                  <a:lnTo>
                    <a:pt x="4512" y="742"/>
                  </a:lnTo>
                  <a:lnTo>
                    <a:pt x="4478" y="742"/>
                  </a:lnTo>
                  <a:lnTo>
                    <a:pt x="4074" y="607"/>
                  </a:lnTo>
                  <a:lnTo>
                    <a:pt x="3637" y="573"/>
                  </a:lnTo>
                  <a:lnTo>
                    <a:pt x="2761" y="506"/>
                  </a:lnTo>
                  <a:lnTo>
                    <a:pt x="2256" y="472"/>
                  </a:lnTo>
                  <a:lnTo>
                    <a:pt x="1785" y="371"/>
                  </a:lnTo>
                  <a:lnTo>
                    <a:pt x="808" y="102"/>
                  </a:lnTo>
                  <a:lnTo>
                    <a:pt x="808" y="35"/>
                  </a:lnTo>
                  <a:lnTo>
                    <a:pt x="775"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4" name="Google Shape;1064;p23"/>
            <p:cNvSpPr/>
            <p:nvPr/>
          </p:nvSpPr>
          <p:spPr>
            <a:xfrm>
              <a:off x="1635694" y="2129676"/>
              <a:ext cx="89471" cy="100697"/>
            </a:xfrm>
            <a:custGeom>
              <a:avLst/>
              <a:gdLst/>
              <a:ahLst/>
              <a:cxnLst/>
              <a:rect l="l" t="t" r="r" b="b"/>
              <a:pathLst>
                <a:path w="1347" h="1516" extrusionOk="0">
                  <a:moveTo>
                    <a:pt x="842" y="236"/>
                  </a:moveTo>
                  <a:lnTo>
                    <a:pt x="909" y="270"/>
                  </a:lnTo>
                  <a:lnTo>
                    <a:pt x="1044" y="337"/>
                  </a:lnTo>
                  <a:lnTo>
                    <a:pt x="1111" y="472"/>
                  </a:lnTo>
                  <a:lnTo>
                    <a:pt x="1145" y="573"/>
                  </a:lnTo>
                  <a:lnTo>
                    <a:pt x="1145" y="708"/>
                  </a:lnTo>
                  <a:lnTo>
                    <a:pt x="1145" y="842"/>
                  </a:lnTo>
                  <a:lnTo>
                    <a:pt x="1111" y="943"/>
                  </a:lnTo>
                  <a:lnTo>
                    <a:pt x="1044" y="1044"/>
                  </a:lnTo>
                  <a:lnTo>
                    <a:pt x="976" y="1145"/>
                  </a:lnTo>
                  <a:lnTo>
                    <a:pt x="875" y="1213"/>
                  </a:lnTo>
                  <a:lnTo>
                    <a:pt x="774" y="1246"/>
                  </a:lnTo>
                  <a:lnTo>
                    <a:pt x="640" y="1280"/>
                  </a:lnTo>
                  <a:lnTo>
                    <a:pt x="505" y="1280"/>
                  </a:lnTo>
                  <a:lnTo>
                    <a:pt x="404" y="1213"/>
                  </a:lnTo>
                  <a:lnTo>
                    <a:pt x="303" y="1145"/>
                  </a:lnTo>
                  <a:lnTo>
                    <a:pt x="236" y="1078"/>
                  </a:lnTo>
                  <a:lnTo>
                    <a:pt x="202" y="943"/>
                  </a:lnTo>
                  <a:lnTo>
                    <a:pt x="202" y="708"/>
                  </a:lnTo>
                  <a:lnTo>
                    <a:pt x="236" y="472"/>
                  </a:lnTo>
                  <a:lnTo>
                    <a:pt x="269" y="371"/>
                  </a:lnTo>
                  <a:lnTo>
                    <a:pt x="337" y="304"/>
                  </a:lnTo>
                  <a:lnTo>
                    <a:pt x="404" y="270"/>
                  </a:lnTo>
                  <a:lnTo>
                    <a:pt x="505" y="236"/>
                  </a:lnTo>
                  <a:close/>
                  <a:moveTo>
                    <a:pt x="741" y="1"/>
                  </a:moveTo>
                  <a:lnTo>
                    <a:pt x="606" y="34"/>
                  </a:lnTo>
                  <a:lnTo>
                    <a:pt x="438" y="68"/>
                  </a:lnTo>
                  <a:lnTo>
                    <a:pt x="303" y="135"/>
                  </a:lnTo>
                  <a:lnTo>
                    <a:pt x="168" y="236"/>
                  </a:lnTo>
                  <a:lnTo>
                    <a:pt x="101" y="371"/>
                  </a:lnTo>
                  <a:lnTo>
                    <a:pt x="34" y="539"/>
                  </a:lnTo>
                  <a:lnTo>
                    <a:pt x="0" y="708"/>
                  </a:lnTo>
                  <a:lnTo>
                    <a:pt x="0" y="876"/>
                  </a:lnTo>
                  <a:lnTo>
                    <a:pt x="34" y="1044"/>
                  </a:lnTo>
                  <a:lnTo>
                    <a:pt x="101" y="1213"/>
                  </a:lnTo>
                  <a:lnTo>
                    <a:pt x="202" y="1314"/>
                  </a:lnTo>
                  <a:lnTo>
                    <a:pt x="337" y="1415"/>
                  </a:lnTo>
                  <a:lnTo>
                    <a:pt x="539" y="1482"/>
                  </a:lnTo>
                  <a:lnTo>
                    <a:pt x="707" y="1516"/>
                  </a:lnTo>
                  <a:lnTo>
                    <a:pt x="842" y="1448"/>
                  </a:lnTo>
                  <a:lnTo>
                    <a:pt x="976" y="1381"/>
                  </a:lnTo>
                  <a:lnTo>
                    <a:pt x="1111" y="1280"/>
                  </a:lnTo>
                  <a:lnTo>
                    <a:pt x="1212" y="1179"/>
                  </a:lnTo>
                  <a:lnTo>
                    <a:pt x="1279" y="1011"/>
                  </a:lnTo>
                  <a:lnTo>
                    <a:pt x="1347" y="876"/>
                  </a:lnTo>
                  <a:lnTo>
                    <a:pt x="1347" y="708"/>
                  </a:lnTo>
                  <a:lnTo>
                    <a:pt x="1347" y="573"/>
                  </a:lnTo>
                  <a:lnTo>
                    <a:pt x="1313" y="438"/>
                  </a:lnTo>
                  <a:lnTo>
                    <a:pt x="1212" y="304"/>
                  </a:lnTo>
                  <a:lnTo>
                    <a:pt x="1111" y="169"/>
                  </a:lnTo>
                  <a:lnTo>
                    <a:pt x="1010" y="102"/>
                  </a:lnTo>
                  <a:lnTo>
                    <a:pt x="875" y="34"/>
                  </a:lnTo>
                  <a:lnTo>
                    <a:pt x="741"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5" name="Google Shape;1065;p23"/>
            <p:cNvSpPr/>
            <p:nvPr/>
          </p:nvSpPr>
          <p:spPr>
            <a:xfrm>
              <a:off x="870839" y="1984344"/>
              <a:ext cx="38060" cy="35802"/>
            </a:xfrm>
            <a:custGeom>
              <a:avLst/>
              <a:gdLst/>
              <a:ahLst/>
              <a:cxnLst/>
              <a:rect l="l" t="t" r="r" b="b"/>
              <a:pathLst>
                <a:path w="573" h="539" extrusionOk="0">
                  <a:moveTo>
                    <a:pt x="236" y="0"/>
                  </a:moveTo>
                  <a:lnTo>
                    <a:pt x="169" y="34"/>
                  </a:lnTo>
                  <a:lnTo>
                    <a:pt x="102" y="68"/>
                  </a:lnTo>
                  <a:lnTo>
                    <a:pt x="68" y="101"/>
                  </a:lnTo>
                  <a:lnTo>
                    <a:pt x="34" y="169"/>
                  </a:lnTo>
                  <a:lnTo>
                    <a:pt x="34" y="236"/>
                  </a:lnTo>
                  <a:lnTo>
                    <a:pt x="1" y="303"/>
                  </a:lnTo>
                  <a:lnTo>
                    <a:pt x="1" y="371"/>
                  </a:lnTo>
                  <a:lnTo>
                    <a:pt x="1" y="438"/>
                  </a:lnTo>
                  <a:lnTo>
                    <a:pt x="102" y="505"/>
                  </a:lnTo>
                  <a:lnTo>
                    <a:pt x="236" y="539"/>
                  </a:lnTo>
                  <a:lnTo>
                    <a:pt x="438" y="539"/>
                  </a:lnTo>
                  <a:lnTo>
                    <a:pt x="506" y="505"/>
                  </a:lnTo>
                  <a:lnTo>
                    <a:pt x="539" y="472"/>
                  </a:lnTo>
                  <a:lnTo>
                    <a:pt x="573" y="404"/>
                  </a:lnTo>
                  <a:lnTo>
                    <a:pt x="539" y="270"/>
                  </a:lnTo>
                  <a:lnTo>
                    <a:pt x="506" y="135"/>
                  </a:lnTo>
                  <a:lnTo>
                    <a:pt x="405" y="34"/>
                  </a:lnTo>
                  <a:lnTo>
                    <a:pt x="337"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6" name="Google Shape;1066;p23"/>
            <p:cNvSpPr/>
            <p:nvPr/>
          </p:nvSpPr>
          <p:spPr>
            <a:xfrm>
              <a:off x="369880" y="1765149"/>
              <a:ext cx="266221" cy="257254"/>
            </a:xfrm>
            <a:custGeom>
              <a:avLst/>
              <a:gdLst/>
              <a:ahLst/>
              <a:cxnLst/>
              <a:rect l="l" t="t" r="r" b="b"/>
              <a:pathLst>
                <a:path w="4008" h="3873" extrusionOk="0">
                  <a:moveTo>
                    <a:pt x="2088" y="270"/>
                  </a:moveTo>
                  <a:lnTo>
                    <a:pt x="2391" y="304"/>
                  </a:lnTo>
                  <a:lnTo>
                    <a:pt x="2661" y="371"/>
                  </a:lnTo>
                  <a:lnTo>
                    <a:pt x="2930" y="472"/>
                  </a:lnTo>
                  <a:lnTo>
                    <a:pt x="3166" y="641"/>
                  </a:lnTo>
                  <a:lnTo>
                    <a:pt x="3368" y="843"/>
                  </a:lnTo>
                  <a:lnTo>
                    <a:pt x="3570" y="1112"/>
                  </a:lnTo>
                  <a:lnTo>
                    <a:pt x="3671" y="1280"/>
                  </a:lnTo>
                  <a:lnTo>
                    <a:pt x="3738" y="1449"/>
                  </a:lnTo>
                  <a:lnTo>
                    <a:pt x="3772" y="1617"/>
                  </a:lnTo>
                  <a:lnTo>
                    <a:pt x="3805" y="1819"/>
                  </a:lnTo>
                  <a:lnTo>
                    <a:pt x="3772" y="1987"/>
                  </a:lnTo>
                  <a:lnTo>
                    <a:pt x="3772" y="2156"/>
                  </a:lnTo>
                  <a:lnTo>
                    <a:pt x="3637" y="2492"/>
                  </a:lnTo>
                  <a:lnTo>
                    <a:pt x="3469" y="2829"/>
                  </a:lnTo>
                  <a:lnTo>
                    <a:pt x="3233" y="3098"/>
                  </a:lnTo>
                  <a:lnTo>
                    <a:pt x="2964" y="3334"/>
                  </a:lnTo>
                  <a:lnTo>
                    <a:pt x="2627" y="3502"/>
                  </a:lnTo>
                  <a:lnTo>
                    <a:pt x="2324" y="3570"/>
                  </a:lnTo>
                  <a:lnTo>
                    <a:pt x="1987" y="3603"/>
                  </a:lnTo>
                  <a:lnTo>
                    <a:pt x="1651" y="3603"/>
                  </a:lnTo>
                  <a:lnTo>
                    <a:pt x="1348" y="3570"/>
                  </a:lnTo>
                  <a:lnTo>
                    <a:pt x="1112" y="3502"/>
                  </a:lnTo>
                  <a:lnTo>
                    <a:pt x="944" y="3435"/>
                  </a:lnTo>
                  <a:lnTo>
                    <a:pt x="775" y="3334"/>
                  </a:lnTo>
                  <a:lnTo>
                    <a:pt x="641" y="3199"/>
                  </a:lnTo>
                  <a:lnTo>
                    <a:pt x="506" y="3031"/>
                  </a:lnTo>
                  <a:lnTo>
                    <a:pt x="405" y="2863"/>
                  </a:lnTo>
                  <a:lnTo>
                    <a:pt x="338" y="2694"/>
                  </a:lnTo>
                  <a:lnTo>
                    <a:pt x="270" y="2459"/>
                  </a:lnTo>
                  <a:lnTo>
                    <a:pt x="237" y="2122"/>
                  </a:lnTo>
                  <a:lnTo>
                    <a:pt x="237" y="1785"/>
                  </a:lnTo>
                  <a:lnTo>
                    <a:pt x="338" y="1449"/>
                  </a:lnTo>
                  <a:lnTo>
                    <a:pt x="439" y="1146"/>
                  </a:lnTo>
                  <a:lnTo>
                    <a:pt x="641" y="876"/>
                  </a:lnTo>
                  <a:lnTo>
                    <a:pt x="843" y="674"/>
                  </a:lnTo>
                  <a:lnTo>
                    <a:pt x="1112" y="472"/>
                  </a:lnTo>
                  <a:lnTo>
                    <a:pt x="1415" y="338"/>
                  </a:lnTo>
                  <a:lnTo>
                    <a:pt x="1482" y="338"/>
                  </a:lnTo>
                  <a:lnTo>
                    <a:pt x="1785" y="304"/>
                  </a:lnTo>
                  <a:lnTo>
                    <a:pt x="2088" y="270"/>
                  </a:lnTo>
                  <a:close/>
                  <a:moveTo>
                    <a:pt x="1987" y="1"/>
                  </a:moveTo>
                  <a:lnTo>
                    <a:pt x="1651" y="35"/>
                  </a:lnTo>
                  <a:lnTo>
                    <a:pt x="1449" y="68"/>
                  </a:lnTo>
                  <a:lnTo>
                    <a:pt x="1280" y="136"/>
                  </a:lnTo>
                  <a:lnTo>
                    <a:pt x="1112" y="203"/>
                  </a:lnTo>
                  <a:lnTo>
                    <a:pt x="944" y="270"/>
                  </a:lnTo>
                  <a:lnTo>
                    <a:pt x="775" y="405"/>
                  </a:lnTo>
                  <a:lnTo>
                    <a:pt x="641" y="506"/>
                  </a:lnTo>
                  <a:lnTo>
                    <a:pt x="405" y="809"/>
                  </a:lnTo>
                  <a:lnTo>
                    <a:pt x="203" y="1112"/>
                  </a:lnTo>
                  <a:lnTo>
                    <a:pt x="68" y="1482"/>
                  </a:lnTo>
                  <a:lnTo>
                    <a:pt x="1" y="1886"/>
                  </a:lnTo>
                  <a:lnTo>
                    <a:pt x="1" y="2290"/>
                  </a:lnTo>
                  <a:lnTo>
                    <a:pt x="35" y="2526"/>
                  </a:lnTo>
                  <a:lnTo>
                    <a:pt x="68" y="2762"/>
                  </a:lnTo>
                  <a:lnTo>
                    <a:pt x="136" y="2964"/>
                  </a:lnTo>
                  <a:lnTo>
                    <a:pt x="237" y="3166"/>
                  </a:lnTo>
                  <a:lnTo>
                    <a:pt x="371" y="3300"/>
                  </a:lnTo>
                  <a:lnTo>
                    <a:pt x="506" y="3435"/>
                  </a:lnTo>
                  <a:lnTo>
                    <a:pt x="674" y="3570"/>
                  </a:lnTo>
                  <a:lnTo>
                    <a:pt x="843" y="3671"/>
                  </a:lnTo>
                  <a:lnTo>
                    <a:pt x="1011" y="3738"/>
                  </a:lnTo>
                  <a:lnTo>
                    <a:pt x="1213" y="3805"/>
                  </a:lnTo>
                  <a:lnTo>
                    <a:pt x="1617" y="3873"/>
                  </a:lnTo>
                  <a:lnTo>
                    <a:pt x="2055" y="3873"/>
                  </a:lnTo>
                  <a:lnTo>
                    <a:pt x="2526" y="3805"/>
                  </a:lnTo>
                  <a:lnTo>
                    <a:pt x="2728" y="3772"/>
                  </a:lnTo>
                  <a:lnTo>
                    <a:pt x="2930" y="3671"/>
                  </a:lnTo>
                  <a:lnTo>
                    <a:pt x="3132" y="3570"/>
                  </a:lnTo>
                  <a:lnTo>
                    <a:pt x="3300" y="3469"/>
                  </a:lnTo>
                  <a:lnTo>
                    <a:pt x="3435" y="3300"/>
                  </a:lnTo>
                  <a:lnTo>
                    <a:pt x="3570" y="3166"/>
                  </a:lnTo>
                  <a:lnTo>
                    <a:pt x="3704" y="2997"/>
                  </a:lnTo>
                  <a:lnTo>
                    <a:pt x="3805" y="2795"/>
                  </a:lnTo>
                  <a:lnTo>
                    <a:pt x="3873" y="2627"/>
                  </a:lnTo>
                  <a:lnTo>
                    <a:pt x="3940" y="2425"/>
                  </a:lnTo>
                  <a:lnTo>
                    <a:pt x="3974" y="2223"/>
                  </a:lnTo>
                  <a:lnTo>
                    <a:pt x="4007" y="2021"/>
                  </a:lnTo>
                  <a:lnTo>
                    <a:pt x="4007" y="1785"/>
                  </a:lnTo>
                  <a:lnTo>
                    <a:pt x="3974" y="1583"/>
                  </a:lnTo>
                  <a:lnTo>
                    <a:pt x="3940" y="1381"/>
                  </a:lnTo>
                  <a:lnTo>
                    <a:pt x="3906" y="1179"/>
                  </a:lnTo>
                  <a:lnTo>
                    <a:pt x="3738" y="876"/>
                  </a:lnTo>
                  <a:lnTo>
                    <a:pt x="3536" y="607"/>
                  </a:lnTo>
                  <a:lnTo>
                    <a:pt x="3267" y="371"/>
                  </a:lnTo>
                  <a:lnTo>
                    <a:pt x="2997" y="203"/>
                  </a:lnTo>
                  <a:lnTo>
                    <a:pt x="2661" y="68"/>
                  </a:lnTo>
                  <a:lnTo>
                    <a:pt x="2324"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7" name="Google Shape;1067;p23"/>
            <p:cNvSpPr/>
            <p:nvPr/>
          </p:nvSpPr>
          <p:spPr>
            <a:xfrm>
              <a:off x="305052" y="1677937"/>
              <a:ext cx="1538677" cy="673192"/>
            </a:xfrm>
            <a:custGeom>
              <a:avLst/>
              <a:gdLst/>
              <a:ahLst/>
              <a:cxnLst/>
              <a:rect l="l" t="t" r="r" b="b"/>
              <a:pathLst>
                <a:path w="23165" h="10135" extrusionOk="0">
                  <a:moveTo>
                    <a:pt x="3603" y="304"/>
                  </a:moveTo>
                  <a:lnTo>
                    <a:pt x="3940" y="337"/>
                  </a:lnTo>
                  <a:lnTo>
                    <a:pt x="4647" y="472"/>
                  </a:lnTo>
                  <a:lnTo>
                    <a:pt x="5219" y="607"/>
                  </a:lnTo>
                  <a:lnTo>
                    <a:pt x="6397" y="775"/>
                  </a:lnTo>
                  <a:lnTo>
                    <a:pt x="7576" y="977"/>
                  </a:lnTo>
                  <a:lnTo>
                    <a:pt x="7340" y="1112"/>
                  </a:lnTo>
                  <a:lnTo>
                    <a:pt x="7138" y="1213"/>
                  </a:lnTo>
                  <a:lnTo>
                    <a:pt x="6667" y="1482"/>
                  </a:lnTo>
                  <a:lnTo>
                    <a:pt x="6330" y="1348"/>
                  </a:lnTo>
                  <a:lnTo>
                    <a:pt x="5926" y="1246"/>
                  </a:lnTo>
                  <a:lnTo>
                    <a:pt x="5522" y="1179"/>
                  </a:lnTo>
                  <a:lnTo>
                    <a:pt x="5152" y="1145"/>
                  </a:lnTo>
                  <a:lnTo>
                    <a:pt x="5084" y="1112"/>
                  </a:lnTo>
                  <a:lnTo>
                    <a:pt x="4849" y="910"/>
                  </a:lnTo>
                  <a:lnTo>
                    <a:pt x="4546" y="741"/>
                  </a:lnTo>
                  <a:lnTo>
                    <a:pt x="4276" y="640"/>
                  </a:lnTo>
                  <a:lnTo>
                    <a:pt x="3973" y="539"/>
                  </a:lnTo>
                  <a:lnTo>
                    <a:pt x="3637" y="506"/>
                  </a:lnTo>
                  <a:lnTo>
                    <a:pt x="3334" y="472"/>
                  </a:lnTo>
                  <a:lnTo>
                    <a:pt x="2997" y="472"/>
                  </a:lnTo>
                  <a:lnTo>
                    <a:pt x="2694" y="506"/>
                  </a:lnTo>
                  <a:lnTo>
                    <a:pt x="2829" y="438"/>
                  </a:lnTo>
                  <a:lnTo>
                    <a:pt x="2963" y="371"/>
                  </a:lnTo>
                  <a:lnTo>
                    <a:pt x="3266" y="304"/>
                  </a:lnTo>
                  <a:close/>
                  <a:moveTo>
                    <a:pt x="2559" y="640"/>
                  </a:moveTo>
                  <a:lnTo>
                    <a:pt x="2593" y="741"/>
                  </a:lnTo>
                  <a:lnTo>
                    <a:pt x="2627" y="775"/>
                  </a:lnTo>
                  <a:lnTo>
                    <a:pt x="3502" y="775"/>
                  </a:lnTo>
                  <a:lnTo>
                    <a:pt x="3771" y="809"/>
                  </a:lnTo>
                  <a:lnTo>
                    <a:pt x="4007" y="876"/>
                  </a:lnTo>
                  <a:lnTo>
                    <a:pt x="4276" y="943"/>
                  </a:lnTo>
                  <a:lnTo>
                    <a:pt x="4512" y="1044"/>
                  </a:lnTo>
                  <a:lnTo>
                    <a:pt x="4748" y="1179"/>
                  </a:lnTo>
                  <a:lnTo>
                    <a:pt x="4815" y="1213"/>
                  </a:lnTo>
                  <a:lnTo>
                    <a:pt x="4815" y="1280"/>
                  </a:lnTo>
                  <a:lnTo>
                    <a:pt x="4882" y="1348"/>
                  </a:lnTo>
                  <a:lnTo>
                    <a:pt x="4983" y="1348"/>
                  </a:lnTo>
                  <a:lnTo>
                    <a:pt x="5152" y="1583"/>
                  </a:lnTo>
                  <a:lnTo>
                    <a:pt x="5320" y="1819"/>
                  </a:lnTo>
                  <a:lnTo>
                    <a:pt x="5421" y="2088"/>
                  </a:lnTo>
                  <a:lnTo>
                    <a:pt x="5522" y="2358"/>
                  </a:lnTo>
                  <a:lnTo>
                    <a:pt x="5589" y="2661"/>
                  </a:lnTo>
                  <a:lnTo>
                    <a:pt x="5623" y="2930"/>
                  </a:lnTo>
                  <a:lnTo>
                    <a:pt x="5690" y="3502"/>
                  </a:lnTo>
                  <a:lnTo>
                    <a:pt x="5690" y="3805"/>
                  </a:lnTo>
                  <a:lnTo>
                    <a:pt x="5657" y="4108"/>
                  </a:lnTo>
                  <a:lnTo>
                    <a:pt x="5623" y="4411"/>
                  </a:lnTo>
                  <a:lnTo>
                    <a:pt x="5522" y="4681"/>
                  </a:lnTo>
                  <a:lnTo>
                    <a:pt x="5421" y="4950"/>
                  </a:lnTo>
                  <a:lnTo>
                    <a:pt x="5253" y="5186"/>
                  </a:lnTo>
                  <a:lnTo>
                    <a:pt x="5051" y="5421"/>
                  </a:lnTo>
                  <a:lnTo>
                    <a:pt x="4815" y="5590"/>
                  </a:lnTo>
                  <a:lnTo>
                    <a:pt x="4613" y="5724"/>
                  </a:lnTo>
                  <a:lnTo>
                    <a:pt x="4377" y="5825"/>
                  </a:lnTo>
                  <a:lnTo>
                    <a:pt x="4108" y="5893"/>
                  </a:lnTo>
                  <a:lnTo>
                    <a:pt x="3872" y="5960"/>
                  </a:lnTo>
                  <a:lnTo>
                    <a:pt x="3334" y="5994"/>
                  </a:lnTo>
                  <a:lnTo>
                    <a:pt x="2829" y="5994"/>
                  </a:lnTo>
                  <a:lnTo>
                    <a:pt x="2559" y="5960"/>
                  </a:lnTo>
                  <a:lnTo>
                    <a:pt x="2290" y="5926"/>
                  </a:lnTo>
                  <a:lnTo>
                    <a:pt x="2054" y="5825"/>
                  </a:lnTo>
                  <a:lnTo>
                    <a:pt x="1819" y="5724"/>
                  </a:lnTo>
                  <a:lnTo>
                    <a:pt x="1617" y="5623"/>
                  </a:lnTo>
                  <a:lnTo>
                    <a:pt x="1381" y="5489"/>
                  </a:lnTo>
                  <a:lnTo>
                    <a:pt x="1213" y="5320"/>
                  </a:lnTo>
                  <a:lnTo>
                    <a:pt x="1011" y="5152"/>
                  </a:lnTo>
                  <a:lnTo>
                    <a:pt x="842" y="4950"/>
                  </a:lnTo>
                  <a:lnTo>
                    <a:pt x="708" y="4748"/>
                  </a:lnTo>
                  <a:lnTo>
                    <a:pt x="573" y="4546"/>
                  </a:lnTo>
                  <a:lnTo>
                    <a:pt x="472" y="4310"/>
                  </a:lnTo>
                  <a:lnTo>
                    <a:pt x="371" y="4075"/>
                  </a:lnTo>
                  <a:lnTo>
                    <a:pt x="304" y="3839"/>
                  </a:lnTo>
                  <a:lnTo>
                    <a:pt x="270" y="3570"/>
                  </a:lnTo>
                  <a:lnTo>
                    <a:pt x="236" y="3300"/>
                  </a:lnTo>
                  <a:lnTo>
                    <a:pt x="270" y="3065"/>
                  </a:lnTo>
                  <a:lnTo>
                    <a:pt x="270" y="2829"/>
                  </a:lnTo>
                  <a:lnTo>
                    <a:pt x="337" y="2593"/>
                  </a:lnTo>
                  <a:lnTo>
                    <a:pt x="405" y="2358"/>
                  </a:lnTo>
                  <a:lnTo>
                    <a:pt x="506" y="2156"/>
                  </a:lnTo>
                  <a:lnTo>
                    <a:pt x="640" y="1954"/>
                  </a:lnTo>
                  <a:lnTo>
                    <a:pt x="775" y="1752"/>
                  </a:lnTo>
                  <a:lnTo>
                    <a:pt x="943" y="1583"/>
                  </a:lnTo>
                  <a:lnTo>
                    <a:pt x="1280" y="1280"/>
                  </a:lnTo>
                  <a:lnTo>
                    <a:pt x="1684" y="1011"/>
                  </a:lnTo>
                  <a:lnTo>
                    <a:pt x="2122" y="809"/>
                  </a:lnTo>
                  <a:lnTo>
                    <a:pt x="2559" y="640"/>
                  </a:lnTo>
                  <a:close/>
                  <a:moveTo>
                    <a:pt x="5387" y="1449"/>
                  </a:moveTo>
                  <a:lnTo>
                    <a:pt x="6061" y="1550"/>
                  </a:lnTo>
                  <a:lnTo>
                    <a:pt x="6364" y="1651"/>
                  </a:lnTo>
                  <a:lnTo>
                    <a:pt x="6700" y="1752"/>
                  </a:lnTo>
                  <a:lnTo>
                    <a:pt x="6633" y="2055"/>
                  </a:lnTo>
                  <a:lnTo>
                    <a:pt x="6566" y="2391"/>
                  </a:lnTo>
                  <a:lnTo>
                    <a:pt x="6498" y="3031"/>
                  </a:lnTo>
                  <a:lnTo>
                    <a:pt x="6263" y="3974"/>
                  </a:lnTo>
                  <a:lnTo>
                    <a:pt x="6027" y="4916"/>
                  </a:lnTo>
                  <a:lnTo>
                    <a:pt x="5892" y="5287"/>
                  </a:lnTo>
                  <a:lnTo>
                    <a:pt x="5825" y="5623"/>
                  </a:lnTo>
                  <a:lnTo>
                    <a:pt x="5791" y="5994"/>
                  </a:lnTo>
                  <a:lnTo>
                    <a:pt x="5791" y="6128"/>
                  </a:lnTo>
                  <a:lnTo>
                    <a:pt x="5825" y="6297"/>
                  </a:lnTo>
                  <a:lnTo>
                    <a:pt x="5724" y="6229"/>
                  </a:lnTo>
                  <a:lnTo>
                    <a:pt x="5589" y="6196"/>
                  </a:lnTo>
                  <a:lnTo>
                    <a:pt x="5320" y="6196"/>
                  </a:lnTo>
                  <a:lnTo>
                    <a:pt x="5185" y="6162"/>
                  </a:lnTo>
                  <a:lnTo>
                    <a:pt x="5051" y="6128"/>
                  </a:lnTo>
                  <a:lnTo>
                    <a:pt x="4748" y="5994"/>
                  </a:lnTo>
                  <a:lnTo>
                    <a:pt x="4983" y="5893"/>
                  </a:lnTo>
                  <a:lnTo>
                    <a:pt x="5185" y="5724"/>
                  </a:lnTo>
                  <a:lnTo>
                    <a:pt x="5387" y="5489"/>
                  </a:lnTo>
                  <a:lnTo>
                    <a:pt x="5589" y="5253"/>
                  </a:lnTo>
                  <a:lnTo>
                    <a:pt x="5724" y="4984"/>
                  </a:lnTo>
                  <a:lnTo>
                    <a:pt x="5825" y="4714"/>
                  </a:lnTo>
                  <a:lnTo>
                    <a:pt x="5892" y="4445"/>
                  </a:lnTo>
                  <a:lnTo>
                    <a:pt x="5960" y="4142"/>
                  </a:lnTo>
                  <a:lnTo>
                    <a:pt x="5960" y="3839"/>
                  </a:lnTo>
                  <a:lnTo>
                    <a:pt x="5960" y="3502"/>
                  </a:lnTo>
                  <a:lnTo>
                    <a:pt x="5926" y="2964"/>
                  </a:lnTo>
                  <a:lnTo>
                    <a:pt x="5825" y="2425"/>
                  </a:lnTo>
                  <a:lnTo>
                    <a:pt x="5758" y="2156"/>
                  </a:lnTo>
                  <a:lnTo>
                    <a:pt x="5657" y="1920"/>
                  </a:lnTo>
                  <a:lnTo>
                    <a:pt x="5522" y="1651"/>
                  </a:lnTo>
                  <a:lnTo>
                    <a:pt x="5387" y="1449"/>
                  </a:lnTo>
                  <a:close/>
                  <a:moveTo>
                    <a:pt x="4411" y="6128"/>
                  </a:moveTo>
                  <a:lnTo>
                    <a:pt x="4546" y="6229"/>
                  </a:lnTo>
                  <a:lnTo>
                    <a:pt x="4680" y="6263"/>
                  </a:lnTo>
                  <a:lnTo>
                    <a:pt x="5017" y="6364"/>
                  </a:lnTo>
                  <a:lnTo>
                    <a:pt x="5219" y="6431"/>
                  </a:lnTo>
                  <a:lnTo>
                    <a:pt x="5421" y="6431"/>
                  </a:lnTo>
                  <a:lnTo>
                    <a:pt x="5522" y="6465"/>
                  </a:lnTo>
                  <a:lnTo>
                    <a:pt x="5488" y="6499"/>
                  </a:lnTo>
                  <a:lnTo>
                    <a:pt x="5387" y="6633"/>
                  </a:lnTo>
                  <a:lnTo>
                    <a:pt x="5320" y="6835"/>
                  </a:lnTo>
                  <a:lnTo>
                    <a:pt x="5253" y="6869"/>
                  </a:lnTo>
                  <a:lnTo>
                    <a:pt x="5118" y="6835"/>
                  </a:lnTo>
                  <a:lnTo>
                    <a:pt x="4849" y="6802"/>
                  </a:lnTo>
                  <a:lnTo>
                    <a:pt x="4546" y="6701"/>
                  </a:lnTo>
                  <a:lnTo>
                    <a:pt x="3906" y="6566"/>
                  </a:lnTo>
                  <a:lnTo>
                    <a:pt x="3603" y="6465"/>
                  </a:lnTo>
                  <a:lnTo>
                    <a:pt x="3468" y="6398"/>
                  </a:lnTo>
                  <a:lnTo>
                    <a:pt x="3300" y="6330"/>
                  </a:lnTo>
                  <a:lnTo>
                    <a:pt x="3872" y="6263"/>
                  </a:lnTo>
                  <a:lnTo>
                    <a:pt x="4142" y="6196"/>
                  </a:lnTo>
                  <a:lnTo>
                    <a:pt x="4411" y="6128"/>
                  </a:lnTo>
                  <a:close/>
                  <a:moveTo>
                    <a:pt x="15926" y="8653"/>
                  </a:moveTo>
                  <a:lnTo>
                    <a:pt x="16936" y="8822"/>
                  </a:lnTo>
                  <a:lnTo>
                    <a:pt x="16902" y="8855"/>
                  </a:lnTo>
                  <a:lnTo>
                    <a:pt x="16801" y="8923"/>
                  </a:lnTo>
                  <a:lnTo>
                    <a:pt x="16666" y="8956"/>
                  </a:lnTo>
                  <a:lnTo>
                    <a:pt x="16431" y="8956"/>
                  </a:lnTo>
                  <a:lnTo>
                    <a:pt x="16296" y="8923"/>
                  </a:lnTo>
                  <a:lnTo>
                    <a:pt x="16161" y="8855"/>
                  </a:lnTo>
                  <a:lnTo>
                    <a:pt x="16027" y="8754"/>
                  </a:lnTo>
                  <a:lnTo>
                    <a:pt x="15926" y="8653"/>
                  </a:lnTo>
                  <a:close/>
                  <a:moveTo>
                    <a:pt x="20572" y="5051"/>
                  </a:moveTo>
                  <a:lnTo>
                    <a:pt x="20875" y="5085"/>
                  </a:lnTo>
                  <a:lnTo>
                    <a:pt x="21178" y="5152"/>
                  </a:lnTo>
                  <a:lnTo>
                    <a:pt x="21481" y="5253"/>
                  </a:lnTo>
                  <a:lnTo>
                    <a:pt x="21750" y="5421"/>
                  </a:lnTo>
                  <a:lnTo>
                    <a:pt x="22019" y="5623"/>
                  </a:lnTo>
                  <a:lnTo>
                    <a:pt x="22255" y="5825"/>
                  </a:lnTo>
                  <a:lnTo>
                    <a:pt x="22491" y="6095"/>
                  </a:lnTo>
                  <a:lnTo>
                    <a:pt x="22659" y="6398"/>
                  </a:lnTo>
                  <a:lnTo>
                    <a:pt x="22760" y="6633"/>
                  </a:lnTo>
                  <a:lnTo>
                    <a:pt x="22861" y="6903"/>
                  </a:lnTo>
                  <a:lnTo>
                    <a:pt x="22895" y="7138"/>
                  </a:lnTo>
                  <a:lnTo>
                    <a:pt x="22928" y="7408"/>
                  </a:lnTo>
                  <a:lnTo>
                    <a:pt x="22895" y="7677"/>
                  </a:lnTo>
                  <a:lnTo>
                    <a:pt x="22861" y="7913"/>
                  </a:lnTo>
                  <a:lnTo>
                    <a:pt x="22794" y="8182"/>
                  </a:lnTo>
                  <a:lnTo>
                    <a:pt x="22726" y="8418"/>
                  </a:lnTo>
                  <a:lnTo>
                    <a:pt x="22592" y="8653"/>
                  </a:lnTo>
                  <a:lnTo>
                    <a:pt x="22457" y="8855"/>
                  </a:lnTo>
                  <a:lnTo>
                    <a:pt x="22289" y="9091"/>
                  </a:lnTo>
                  <a:lnTo>
                    <a:pt x="22120" y="9259"/>
                  </a:lnTo>
                  <a:lnTo>
                    <a:pt x="21918" y="9428"/>
                  </a:lnTo>
                  <a:lnTo>
                    <a:pt x="21716" y="9596"/>
                  </a:lnTo>
                  <a:lnTo>
                    <a:pt x="21481" y="9731"/>
                  </a:lnTo>
                  <a:lnTo>
                    <a:pt x="21245" y="9832"/>
                  </a:lnTo>
                  <a:lnTo>
                    <a:pt x="20875" y="9933"/>
                  </a:lnTo>
                  <a:lnTo>
                    <a:pt x="20504" y="9967"/>
                  </a:lnTo>
                  <a:lnTo>
                    <a:pt x="20134" y="9933"/>
                  </a:lnTo>
                  <a:lnTo>
                    <a:pt x="19764" y="9866"/>
                  </a:lnTo>
                  <a:lnTo>
                    <a:pt x="19427" y="9731"/>
                  </a:lnTo>
                  <a:lnTo>
                    <a:pt x="19124" y="9529"/>
                  </a:lnTo>
                  <a:lnTo>
                    <a:pt x="18821" y="9293"/>
                  </a:lnTo>
                  <a:lnTo>
                    <a:pt x="18585" y="9057"/>
                  </a:lnTo>
                  <a:lnTo>
                    <a:pt x="18619" y="8990"/>
                  </a:lnTo>
                  <a:lnTo>
                    <a:pt x="18585" y="8923"/>
                  </a:lnTo>
                  <a:lnTo>
                    <a:pt x="18585" y="8889"/>
                  </a:lnTo>
                  <a:lnTo>
                    <a:pt x="18518" y="8855"/>
                  </a:lnTo>
                  <a:lnTo>
                    <a:pt x="18451" y="8822"/>
                  </a:lnTo>
                  <a:lnTo>
                    <a:pt x="18316" y="8586"/>
                  </a:lnTo>
                  <a:lnTo>
                    <a:pt x="18181" y="8350"/>
                  </a:lnTo>
                  <a:lnTo>
                    <a:pt x="18114" y="8047"/>
                  </a:lnTo>
                  <a:lnTo>
                    <a:pt x="18080" y="7778"/>
                  </a:lnTo>
                  <a:lnTo>
                    <a:pt x="18080" y="7509"/>
                  </a:lnTo>
                  <a:lnTo>
                    <a:pt x="18114" y="7239"/>
                  </a:lnTo>
                  <a:lnTo>
                    <a:pt x="18148" y="7004"/>
                  </a:lnTo>
                  <a:lnTo>
                    <a:pt x="18249" y="6768"/>
                  </a:lnTo>
                  <a:lnTo>
                    <a:pt x="18350" y="6532"/>
                  </a:lnTo>
                  <a:lnTo>
                    <a:pt x="18484" y="6330"/>
                  </a:lnTo>
                  <a:lnTo>
                    <a:pt x="18619" y="6128"/>
                  </a:lnTo>
                  <a:lnTo>
                    <a:pt x="18787" y="5960"/>
                  </a:lnTo>
                  <a:lnTo>
                    <a:pt x="18989" y="5792"/>
                  </a:lnTo>
                  <a:lnTo>
                    <a:pt x="19191" y="5623"/>
                  </a:lnTo>
                  <a:lnTo>
                    <a:pt x="19393" y="5489"/>
                  </a:lnTo>
                  <a:lnTo>
                    <a:pt x="19629" y="5354"/>
                  </a:lnTo>
                  <a:lnTo>
                    <a:pt x="19865" y="5253"/>
                  </a:lnTo>
                  <a:lnTo>
                    <a:pt x="20100" y="5186"/>
                  </a:lnTo>
                  <a:lnTo>
                    <a:pt x="20336" y="5118"/>
                  </a:lnTo>
                  <a:lnTo>
                    <a:pt x="20572" y="5051"/>
                  </a:lnTo>
                  <a:close/>
                  <a:moveTo>
                    <a:pt x="4680" y="1"/>
                  </a:moveTo>
                  <a:lnTo>
                    <a:pt x="4512" y="34"/>
                  </a:lnTo>
                  <a:lnTo>
                    <a:pt x="4377" y="68"/>
                  </a:lnTo>
                  <a:lnTo>
                    <a:pt x="4344" y="135"/>
                  </a:lnTo>
                  <a:lnTo>
                    <a:pt x="4344" y="169"/>
                  </a:lnTo>
                  <a:lnTo>
                    <a:pt x="4377" y="236"/>
                  </a:lnTo>
                  <a:lnTo>
                    <a:pt x="4243" y="236"/>
                  </a:lnTo>
                  <a:lnTo>
                    <a:pt x="3839" y="135"/>
                  </a:lnTo>
                  <a:lnTo>
                    <a:pt x="3536" y="102"/>
                  </a:lnTo>
                  <a:lnTo>
                    <a:pt x="3233" y="68"/>
                  </a:lnTo>
                  <a:lnTo>
                    <a:pt x="2930" y="68"/>
                  </a:lnTo>
                  <a:lnTo>
                    <a:pt x="2829" y="102"/>
                  </a:lnTo>
                  <a:lnTo>
                    <a:pt x="2728" y="135"/>
                  </a:lnTo>
                  <a:lnTo>
                    <a:pt x="2627" y="203"/>
                  </a:lnTo>
                  <a:lnTo>
                    <a:pt x="2559" y="270"/>
                  </a:lnTo>
                  <a:lnTo>
                    <a:pt x="2526" y="371"/>
                  </a:lnTo>
                  <a:lnTo>
                    <a:pt x="2526" y="472"/>
                  </a:lnTo>
                  <a:lnTo>
                    <a:pt x="2256" y="539"/>
                  </a:lnTo>
                  <a:lnTo>
                    <a:pt x="2021" y="573"/>
                  </a:lnTo>
                  <a:lnTo>
                    <a:pt x="1785" y="674"/>
                  </a:lnTo>
                  <a:lnTo>
                    <a:pt x="1549" y="775"/>
                  </a:lnTo>
                  <a:lnTo>
                    <a:pt x="1314" y="910"/>
                  </a:lnTo>
                  <a:lnTo>
                    <a:pt x="1112" y="1078"/>
                  </a:lnTo>
                  <a:lnTo>
                    <a:pt x="910" y="1246"/>
                  </a:lnTo>
                  <a:lnTo>
                    <a:pt x="741" y="1415"/>
                  </a:lnTo>
                  <a:lnTo>
                    <a:pt x="573" y="1617"/>
                  </a:lnTo>
                  <a:lnTo>
                    <a:pt x="438" y="1819"/>
                  </a:lnTo>
                  <a:lnTo>
                    <a:pt x="304" y="2055"/>
                  </a:lnTo>
                  <a:lnTo>
                    <a:pt x="203" y="2290"/>
                  </a:lnTo>
                  <a:lnTo>
                    <a:pt x="135" y="2526"/>
                  </a:lnTo>
                  <a:lnTo>
                    <a:pt x="68" y="2795"/>
                  </a:lnTo>
                  <a:lnTo>
                    <a:pt x="34" y="3065"/>
                  </a:lnTo>
                  <a:lnTo>
                    <a:pt x="1" y="3300"/>
                  </a:lnTo>
                  <a:lnTo>
                    <a:pt x="1" y="3603"/>
                  </a:lnTo>
                  <a:lnTo>
                    <a:pt x="34" y="3906"/>
                  </a:lnTo>
                  <a:lnTo>
                    <a:pt x="102" y="4176"/>
                  </a:lnTo>
                  <a:lnTo>
                    <a:pt x="203" y="4445"/>
                  </a:lnTo>
                  <a:lnTo>
                    <a:pt x="304" y="4681"/>
                  </a:lnTo>
                  <a:lnTo>
                    <a:pt x="472" y="4950"/>
                  </a:lnTo>
                  <a:lnTo>
                    <a:pt x="640" y="5152"/>
                  </a:lnTo>
                  <a:lnTo>
                    <a:pt x="809" y="5354"/>
                  </a:lnTo>
                  <a:lnTo>
                    <a:pt x="1011" y="5556"/>
                  </a:lnTo>
                  <a:lnTo>
                    <a:pt x="1246" y="5724"/>
                  </a:lnTo>
                  <a:lnTo>
                    <a:pt x="1482" y="5859"/>
                  </a:lnTo>
                  <a:lnTo>
                    <a:pt x="1718" y="5994"/>
                  </a:lnTo>
                  <a:lnTo>
                    <a:pt x="1987" y="6095"/>
                  </a:lnTo>
                  <a:lnTo>
                    <a:pt x="2256" y="6196"/>
                  </a:lnTo>
                  <a:lnTo>
                    <a:pt x="2526" y="6263"/>
                  </a:lnTo>
                  <a:lnTo>
                    <a:pt x="2829" y="6297"/>
                  </a:lnTo>
                  <a:lnTo>
                    <a:pt x="3031" y="6330"/>
                  </a:lnTo>
                  <a:lnTo>
                    <a:pt x="2997" y="6330"/>
                  </a:lnTo>
                  <a:lnTo>
                    <a:pt x="2997" y="6398"/>
                  </a:lnTo>
                  <a:lnTo>
                    <a:pt x="3064" y="6465"/>
                  </a:lnTo>
                  <a:lnTo>
                    <a:pt x="3435" y="6667"/>
                  </a:lnTo>
                  <a:lnTo>
                    <a:pt x="3839" y="6802"/>
                  </a:lnTo>
                  <a:lnTo>
                    <a:pt x="4344" y="6936"/>
                  </a:lnTo>
                  <a:lnTo>
                    <a:pt x="4512" y="7004"/>
                  </a:lnTo>
                  <a:lnTo>
                    <a:pt x="4714" y="7071"/>
                  </a:lnTo>
                  <a:lnTo>
                    <a:pt x="4916" y="7105"/>
                  </a:lnTo>
                  <a:lnTo>
                    <a:pt x="5084" y="7138"/>
                  </a:lnTo>
                  <a:lnTo>
                    <a:pt x="5253" y="7138"/>
                  </a:lnTo>
                  <a:lnTo>
                    <a:pt x="5354" y="7105"/>
                  </a:lnTo>
                  <a:lnTo>
                    <a:pt x="5455" y="7037"/>
                  </a:lnTo>
                  <a:lnTo>
                    <a:pt x="5556" y="6903"/>
                  </a:lnTo>
                  <a:lnTo>
                    <a:pt x="5623" y="6768"/>
                  </a:lnTo>
                  <a:lnTo>
                    <a:pt x="5657" y="6566"/>
                  </a:lnTo>
                  <a:lnTo>
                    <a:pt x="5657" y="6499"/>
                  </a:lnTo>
                  <a:lnTo>
                    <a:pt x="5892" y="6600"/>
                  </a:lnTo>
                  <a:lnTo>
                    <a:pt x="5926" y="6600"/>
                  </a:lnTo>
                  <a:lnTo>
                    <a:pt x="5960" y="6566"/>
                  </a:lnTo>
                  <a:lnTo>
                    <a:pt x="5993" y="6532"/>
                  </a:lnTo>
                  <a:lnTo>
                    <a:pt x="5993" y="6499"/>
                  </a:lnTo>
                  <a:lnTo>
                    <a:pt x="6128" y="6600"/>
                  </a:lnTo>
                  <a:lnTo>
                    <a:pt x="6330" y="6701"/>
                  </a:lnTo>
                  <a:lnTo>
                    <a:pt x="6364" y="6701"/>
                  </a:lnTo>
                  <a:lnTo>
                    <a:pt x="7273" y="7004"/>
                  </a:lnTo>
                  <a:lnTo>
                    <a:pt x="8216" y="7273"/>
                  </a:lnTo>
                  <a:lnTo>
                    <a:pt x="9125" y="7509"/>
                  </a:lnTo>
                  <a:lnTo>
                    <a:pt x="10101" y="7711"/>
                  </a:lnTo>
                  <a:lnTo>
                    <a:pt x="11986" y="8081"/>
                  </a:lnTo>
                  <a:lnTo>
                    <a:pt x="13872" y="8384"/>
                  </a:lnTo>
                  <a:lnTo>
                    <a:pt x="13939" y="8384"/>
                  </a:lnTo>
                  <a:lnTo>
                    <a:pt x="13973" y="8350"/>
                  </a:lnTo>
                  <a:lnTo>
                    <a:pt x="14040" y="8283"/>
                  </a:lnTo>
                  <a:lnTo>
                    <a:pt x="14040" y="8216"/>
                  </a:lnTo>
                  <a:lnTo>
                    <a:pt x="14006" y="8182"/>
                  </a:lnTo>
                  <a:lnTo>
                    <a:pt x="13939" y="8148"/>
                  </a:lnTo>
                  <a:lnTo>
                    <a:pt x="12996" y="7980"/>
                  </a:lnTo>
                  <a:lnTo>
                    <a:pt x="12054" y="7812"/>
                  </a:lnTo>
                  <a:lnTo>
                    <a:pt x="10202" y="7408"/>
                  </a:lnTo>
                  <a:lnTo>
                    <a:pt x="8317" y="6970"/>
                  </a:lnTo>
                  <a:lnTo>
                    <a:pt x="6465" y="6532"/>
                  </a:lnTo>
                  <a:lnTo>
                    <a:pt x="6397" y="6499"/>
                  </a:lnTo>
                  <a:lnTo>
                    <a:pt x="6263" y="6398"/>
                  </a:lnTo>
                  <a:lnTo>
                    <a:pt x="6162" y="6297"/>
                  </a:lnTo>
                  <a:lnTo>
                    <a:pt x="6094" y="6162"/>
                  </a:lnTo>
                  <a:lnTo>
                    <a:pt x="6061" y="5960"/>
                  </a:lnTo>
                  <a:lnTo>
                    <a:pt x="6061" y="5792"/>
                  </a:lnTo>
                  <a:lnTo>
                    <a:pt x="6061" y="5556"/>
                  </a:lnTo>
                  <a:lnTo>
                    <a:pt x="6162" y="5118"/>
                  </a:lnTo>
                  <a:lnTo>
                    <a:pt x="6263" y="4647"/>
                  </a:lnTo>
                  <a:lnTo>
                    <a:pt x="6397" y="4209"/>
                  </a:lnTo>
                  <a:lnTo>
                    <a:pt x="6599" y="3570"/>
                  </a:lnTo>
                  <a:lnTo>
                    <a:pt x="6700" y="3132"/>
                  </a:lnTo>
                  <a:lnTo>
                    <a:pt x="6801" y="2661"/>
                  </a:lnTo>
                  <a:lnTo>
                    <a:pt x="6835" y="2156"/>
                  </a:lnTo>
                  <a:lnTo>
                    <a:pt x="6835" y="1920"/>
                  </a:lnTo>
                  <a:lnTo>
                    <a:pt x="6835" y="1718"/>
                  </a:lnTo>
                  <a:lnTo>
                    <a:pt x="6835" y="1651"/>
                  </a:lnTo>
                  <a:lnTo>
                    <a:pt x="6970" y="1785"/>
                  </a:lnTo>
                  <a:lnTo>
                    <a:pt x="7138" y="1886"/>
                  </a:lnTo>
                  <a:lnTo>
                    <a:pt x="7239" y="1886"/>
                  </a:lnTo>
                  <a:lnTo>
                    <a:pt x="7340" y="1920"/>
                  </a:lnTo>
                  <a:lnTo>
                    <a:pt x="7407" y="1886"/>
                  </a:lnTo>
                  <a:lnTo>
                    <a:pt x="7441" y="1819"/>
                  </a:lnTo>
                  <a:lnTo>
                    <a:pt x="7407" y="1752"/>
                  </a:lnTo>
                  <a:lnTo>
                    <a:pt x="7340" y="1718"/>
                  </a:lnTo>
                  <a:lnTo>
                    <a:pt x="7205" y="1684"/>
                  </a:lnTo>
                  <a:lnTo>
                    <a:pt x="7037" y="1651"/>
                  </a:lnTo>
                  <a:lnTo>
                    <a:pt x="6936" y="1583"/>
                  </a:lnTo>
                  <a:lnTo>
                    <a:pt x="7542" y="1280"/>
                  </a:lnTo>
                  <a:lnTo>
                    <a:pt x="7879" y="1145"/>
                  </a:lnTo>
                  <a:lnTo>
                    <a:pt x="8047" y="1112"/>
                  </a:lnTo>
                  <a:lnTo>
                    <a:pt x="8249" y="1112"/>
                  </a:lnTo>
                  <a:lnTo>
                    <a:pt x="8788" y="1145"/>
                  </a:lnTo>
                  <a:lnTo>
                    <a:pt x="9327" y="1246"/>
                  </a:lnTo>
                  <a:lnTo>
                    <a:pt x="10404" y="1449"/>
                  </a:lnTo>
                  <a:lnTo>
                    <a:pt x="11414" y="1651"/>
                  </a:lnTo>
                  <a:lnTo>
                    <a:pt x="12390" y="1886"/>
                  </a:lnTo>
                  <a:lnTo>
                    <a:pt x="14343" y="2358"/>
                  </a:lnTo>
                  <a:lnTo>
                    <a:pt x="14410" y="2492"/>
                  </a:lnTo>
                  <a:lnTo>
                    <a:pt x="14478" y="2627"/>
                  </a:lnTo>
                  <a:lnTo>
                    <a:pt x="14646" y="2896"/>
                  </a:lnTo>
                  <a:lnTo>
                    <a:pt x="14781" y="3098"/>
                  </a:lnTo>
                  <a:lnTo>
                    <a:pt x="14781" y="3098"/>
                  </a:lnTo>
                  <a:lnTo>
                    <a:pt x="14309" y="3065"/>
                  </a:lnTo>
                  <a:lnTo>
                    <a:pt x="14242" y="2863"/>
                  </a:lnTo>
                  <a:lnTo>
                    <a:pt x="14208" y="2795"/>
                  </a:lnTo>
                  <a:lnTo>
                    <a:pt x="14141" y="2728"/>
                  </a:lnTo>
                  <a:lnTo>
                    <a:pt x="14141" y="2627"/>
                  </a:lnTo>
                  <a:lnTo>
                    <a:pt x="14107" y="2593"/>
                  </a:lnTo>
                  <a:lnTo>
                    <a:pt x="14074" y="2593"/>
                  </a:lnTo>
                  <a:lnTo>
                    <a:pt x="12660" y="2290"/>
                  </a:lnTo>
                  <a:lnTo>
                    <a:pt x="11246" y="1987"/>
                  </a:lnTo>
                  <a:lnTo>
                    <a:pt x="10572" y="1785"/>
                  </a:lnTo>
                  <a:lnTo>
                    <a:pt x="9865" y="1583"/>
                  </a:lnTo>
                  <a:lnTo>
                    <a:pt x="9158" y="1415"/>
                  </a:lnTo>
                  <a:lnTo>
                    <a:pt x="8788" y="1348"/>
                  </a:lnTo>
                  <a:lnTo>
                    <a:pt x="8451" y="1314"/>
                  </a:lnTo>
                  <a:lnTo>
                    <a:pt x="8418" y="1314"/>
                  </a:lnTo>
                  <a:lnTo>
                    <a:pt x="8418" y="1348"/>
                  </a:lnTo>
                  <a:lnTo>
                    <a:pt x="8418" y="1381"/>
                  </a:lnTo>
                  <a:lnTo>
                    <a:pt x="8721" y="1516"/>
                  </a:lnTo>
                  <a:lnTo>
                    <a:pt x="9024" y="1651"/>
                  </a:lnTo>
                  <a:lnTo>
                    <a:pt x="9663" y="1853"/>
                  </a:lnTo>
                  <a:lnTo>
                    <a:pt x="10943" y="2122"/>
                  </a:lnTo>
                  <a:lnTo>
                    <a:pt x="12458" y="2492"/>
                  </a:lnTo>
                  <a:lnTo>
                    <a:pt x="14006" y="2795"/>
                  </a:lnTo>
                  <a:lnTo>
                    <a:pt x="14074" y="2964"/>
                  </a:lnTo>
                  <a:lnTo>
                    <a:pt x="14107" y="3166"/>
                  </a:lnTo>
                  <a:lnTo>
                    <a:pt x="14141" y="3233"/>
                  </a:lnTo>
                  <a:lnTo>
                    <a:pt x="14208" y="3267"/>
                  </a:lnTo>
                  <a:lnTo>
                    <a:pt x="14680" y="3334"/>
                  </a:lnTo>
                  <a:lnTo>
                    <a:pt x="15151" y="3401"/>
                  </a:lnTo>
                  <a:lnTo>
                    <a:pt x="15185" y="3435"/>
                  </a:lnTo>
                  <a:lnTo>
                    <a:pt x="15252" y="3469"/>
                  </a:lnTo>
                  <a:lnTo>
                    <a:pt x="15319" y="3435"/>
                  </a:lnTo>
                  <a:lnTo>
                    <a:pt x="15387" y="3469"/>
                  </a:lnTo>
                  <a:lnTo>
                    <a:pt x="15286" y="3704"/>
                  </a:lnTo>
                  <a:lnTo>
                    <a:pt x="15185" y="3940"/>
                  </a:lnTo>
                  <a:lnTo>
                    <a:pt x="15016" y="4479"/>
                  </a:lnTo>
                  <a:lnTo>
                    <a:pt x="14882" y="5017"/>
                  </a:lnTo>
                  <a:lnTo>
                    <a:pt x="14814" y="5556"/>
                  </a:lnTo>
                  <a:lnTo>
                    <a:pt x="14747" y="6095"/>
                  </a:lnTo>
                  <a:lnTo>
                    <a:pt x="14612" y="6970"/>
                  </a:lnTo>
                  <a:lnTo>
                    <a:pt x="14511" y="7408"/>
                  </a:lnTo>
                  <a:lnTo>
                    <a:pt x="14410" y="7778"/>
                  </a:lnTo>
                  <a:lnTo>
                    <a:pt x="14343" y="7913"/>
                  </a:lnTo>
                  <a:lnTo>
                    <a:pt x="14276" y="8014"/>
                  </a:lnTo>
                  <a:lnTo>
                    <a:pt x="14208" y="8081"/>
                  </a:lnTo>
                  <a:lnTo>
                    <a:pt x="14074" y="8081"/>
                  </a:lnTo>
                  <a:lnTo>
                    <a:pt x="14040" y="8115"/>
                  </a:lnTo>
                  <a:lnTo>
                    <a:pt x="14040" y="8148"/>
                  </a:lnTo>
                  <a:lnTo>
                    <a:pt x="14040" y="8182"/>
                  </a:lnTo>
                  <a:lnTo>
                    <a:pt x="14074" y="8283"/>
                  </a:lnTo>
                  <a:lnTo>
                    <a:pt x="14107" y="8317"/>
                  </a:lnTo>
                  <a:lnTo>
                    <a:pt x="14175" y="8317"/>
                  </a:lnTo>
                  <a:lnTo>
                    <a:pt x="14343" y="8283"/>
                  </a:lnTo>
                  <a:lnTo>
                    <a:pt x="14377" y="8317"/>
                  </a:lnTo>
                  <a:lnTo>
                    <a:pt x="14983" y="8485"/>
                  </a:lnTo>
                  <a:lnTo>
                    <a:pt x="15589" y="8586"/>
                  </a:lnTo>
                  <a:lnTo>
                    <a:pt x="15622" y="8721"/>
                  </a:lnTo>
                  <a:lnTo>
                    <a:pt x="15690" y="8855"/>
                  </a:lnTo>
                  <a:lnTo>
                    <a:pt x="15791" y="8956"/>
                  </a:lnTo>
                  <a:lnTo>
                    <a:pt x="15892" y="9057"/>
                  </a:lnTo>
                  <a:lnTo>
                    <a:pt x="16161" y="9226"/>
                  </a:lnTo>
                  <a:lnTo>
                    <a:pt x="16397" y="9293"/>
                  </a:lnTo>
                  <a:lnTo>
                    <a:pt x="16666" y="9293"/>
                  </a:lnTo>
                  <a:lnTo>
                    <a:pt x="16936" y="9226"/>
                  </a:lnTo>
                  <a:lnTo>
                    <a:pt x="17037" y="9158"/>
                  </a:lnTo>
                  <a:lnTo>
                    <a:pt x="17138" y="9057"/>
                  </a:lnTo>
                  <a:lnTo>
                    <a:pt x="17239" y="8990"/>
                  </a:lnTo>
                  <a:lnTo>
                    <a:pt x="17306" y="8855"/>
                  </a:lnTo>
                  <a:lnTo>
                    <a:pt x="18249" y="9057"/>
                  </a:lnTo>
                  <a:lnTo>
                    <a:pt x="18518" y="9360"/>
                  </a:lnTo>
                  <a:lnTo>
                    <a:pt x="18821" y="9630"/>
                  </a:lnTo>
                  <a:lnTo>
                    <a:pt x="19191" y="9832"/>
                  </a:lnTo>
                  <a:lnTo>
                    <a:pt x="19595" y="10000"/>
                  </a:lnTo>
                  <a:lnTo>
                    <a:pt x="20033" y="10101"/>
                  </a:lnTo>
                  <a:lnTo>
                    <a:pt x="20471" y="10135"/>
                  </a:lnTo>
                  <a:lnTo>
                    <a:pt x="20875" y="10135"/>
                  </a:lnTo>
                  <a:lnTo>
                    <a:pt x="21312" y="10068"/>
                  </a:lnTo>
                  <a:lnTo>
                    <a:pt x="21582" y="9967"/>
                  </a:lnTo>
                  <a:lnTo>
                    <a:pt x="21817" y="9832"/>
                  </a:lnTo>
                  <a:lnTo>
                    <a:pt x="22053" y="9697"/>
                  </a:lnTo>
                  <a:lnTo>
                    <a:pt x="22255" y="9495"/>
                  </a:lnTo>
                  <a:lnTo>
                    <a:pt x="22457" y="9293"/>
                  </a:lnTo>
                  <a:lnTo>
                    <a:pt x="22625" y="9091"/>
                  </a:lnTo>
                  <a:lnTo>
                    <a:pt x="22794" y="8855"/>
                  </a:lnTo>
                  <a:lnTo>
                    <a:pt x="22895" y="8586"/>
                  </a:lnTo>
                  <a:lnTo>
                    <a:pt x="22996" y="8350"/>
                  </a:lnTo>
                  <a:lnTo>
                    <a:pt x="23097" y="8081"/>
                  </a:lnTo>
                  <a:lnTo>
                    <a:pt x="23130" y="7778"/>
                  </a:lnTo>
                  <a:lnTo>
                    <a:pt x="23164" y="7509"/>
                  </a:lnTo>
                  <a:lnTo>
                    <a:pt x="23164" y="7239"/>
                  </a:lnTo>
                  <a:lnTo>
                    <a:pt x="23130" y="6970"/>
                  </a:lnTo>
                  <a:lnTo>
                    <a:pt x="23063" y="6701"/>
                  </a:lnTo>
                  <a:lnTo>
                    <a:pt x="22962" y="6431"/>
                  </a:lnTo>
                  <a:lnTo>
                    <a:pt x="22827" y="6196"/>
                  </a:lnTo>
                  <a:lnTo>
                    <a:pt x="22693" y="5960"/>
                  </a:lnTo>
                  <a:lnTo>
                    <a:pt x="22524" y="5758"/>
                  </a:lnTo>
                  <a:lnTo>
                    <a:pt x="22322" y="5556"/>
                  </a:lnTo>
                  <a:lnTo>
                    <a:pt x="22087" y="5354"/>
                  </a:lnTo>
                  <a:lnTo>
                    <a:pt x="21851" y="5186"/>
                  </a:lnTo>
                  <a:lnTo>
                    <a:pt x="21615" y="5051"/>
                  </a:lnTo>
                  <a:lnTo>
                    <a:pt x="21346" y="4916"/>
                  </a:lnTo>
                  <a:lnTo>
                    <a:pt x="21077" y="4849"/>
                  </a:lnTo>
                  <a:lnTo>
                    <a:pt x="20807" y="4782"/>
                  </a:lnTo>
                  <a:lnTo>
                    <a:pt x="20538" y="4748"/>
                  </a:lnTo>
                  <a:lnTo>
                    <a:pt x="20269" y="4748"/>
                  </a:lnTo>
                  <a:lnTo>
                    <a:pt x="20033" y="4815"/>
                  </a:lnTo>
                  <a:lnTo>
                    <a:pt x="19764" y="4916"/>
                  </a:lnTo>
                  <a:lnTo>
                    <a:pt x="19528" y="5085"/>
                  </a:lnTo>
                  <a:lnTo>
                    <a:pt x="19292" y="5287"/>
                  </a:lnTo>
                  <a:lnTo>
                    <a:pt x="18989" y="5489"/>
                  </a:lnTo>
                  <a:lnTo>
                    <a:pt x="18720" y="5724"/>
                  </a:lnTo>
                  <a:lnTo>
                    <a:pt x="18451" y="5994"/>
                  </a:lnTo>
                  <a:lnTo>
                    <a:pt x="18249" y="6297"/>
                  </a:lnTo>
                  <a:lnTo>
                    <a:pt x="18080" y="6633"/>
                  </a:lnTo>
                  <a:lnTo>
                    <a:pt x="17946" y="7004"/>
                  </a:lnTo>
                  <a:lnTo>
                    <a:pt x="17878" y="7374"/>
                  </a:lnTo>
                  <a:lnTo>
                    <a:pt x="17845" y="7778"/>
                  </a:lnTo>
                  <a:lnTo>
                    <a:pt x="17845" y="8047"/>
                  </a:lnTo>
                  <a:lnTo>
                    <a:pt x="17912" y="8283"/>
                  </a:lnTo>
                  <a:lnTo>
                    <a:pt x="17979" y="8519"/>
                  </a:lnTo>
                  <a:lnTo>
                    <a:pt x="18047" y="8754"/>
                  </a:lnTo>
                  <a:lnTo>
                    <a:pt x="17171" y="8552"/>
                  </a:lnTo>
                  <a:lnTo>
                    <a:pt x="16229" y="8384"/>
                  </a:lnTo>
                  <a:lnTo>
                    <a:pt x="15319" y="8249"/>
                  </a:lnTo>
                  <a:lnTo>
                    <a:pt x="14848" y="8216"/>
                  </a:lnTo>
                  <a:lnTo>
                    <a:pt x="14410" y="8216"/>
                  </a:lnTo>
                  <a:lnTo>
                    <a:pt x="14511" y="8081"/>
                  </a:lnTo>
                  <a:lnTo>
                    <a:pt x="14612" y="7913"/>
                  </a:lnTo>
                  <a:lnTo>
                    <a:pt x="14680" y="7744"/>
                  </a:lnTo>
                  <a:lnTo>
                    <a:pt x="14747" y="7509"/>
                  </a:lnTo>
                  <a:lnTo>
                    <a:pt x="14814" y="7105"/>
                  </a:lnTo>
                  <a:lnTo>
                    <a:pt x="14848" y="6768"/>
                  </a:lnTo>
                  <a:lnTo>
                    <a:pt x="14949" y="5960"/>
                  </a:lnTo>
                  <a:lnTo>
                    <a:pt x="15117" y="5118"/>
                  </a:lnTo>
                  <a:lnTo>
                    <a:pt x="15319" y="4310"/>
                  </a:lnTo>
                  <a:lnTo>
                    <a:pt x="15387" y="3906"/>
                  </a:lnTo>
                  <a:lnTo>
                    <a:pt x="15454" y="3469"/>
                  </a:lnTo>
                  <a:lnTo>
                    <a:pt x="15858" y="3603"/>
                  </a:lnTo>
                  <a:lnTo>
                    <a:pt x="16262" y="3671"/>
                  </a:lnTo>
                  <a:lnTo>
                    <a:pt x="17070" y="3839"/>
                  </a:lnTo>
                  <a:lnTo>
                    <a:pt x="18720" y="4075"/>
                  </a:lnTo>
                  <a:lnTo>
                    <a:pt x="22322" y="4714"/>
                  </a:lnTo>
                  <a:lnTo>
                    <a:pt x="22356" y="4782"/>
                  </a:lnTo>
                  <a:lnTo>
                    <a:pt x="22390" y="4815"/>
                  </a:lnTo>
                  <a:lnTo>
                    <a:pt x="22423" y="4849"/>
                  </a:lnTo>
                  <a:lnTo>
                    <a:pt x="22524" y="4849"/>
                  </a:lnTo>
                  <a:lnTo>
                    <a:pt x="22592" y="4815"/>
                  </a:lnTo>
                  <a:lnTo>
                    <a:pt x="22592" y="4748"/>
                  </a:lnTo>
                  <a:lnTo>
                    <a:pt x="22592" y="4714"/>
                  </a:lnTo>
                  <a:lnTo>
                    <a:pt x="22558" y="4613"/>
                  </a:lnTo>
                  <a:lnTo>
                    <a:pt x="22558" y="4546"/>
                  </a:lnTo>
                  <a:lnTo>
                    <a:pt x="22558" y="4512"/>
                  </a:lnTo>
                  <a:lnTo>
                    <a:pt x="22491" y="4479"/>
                  </a:lnTo>
                  <a:lnTo>
                    <a:pt x="22255" y="3772"/>
                  </a:lnTo>
                  <a:lnTo>
                    <a:pt x="22120" y="3435"/>
                  </a:lnTo>
                  <a:lnTo>
                    <a:pt x="22053" y="3267"/>
                  </a:lnTo>
                  <a:lnTo>
                    <a:pt x="21952" y="3132"/>
                  </a:lnTo>
                  <a:lnTo>
                    <a:pt x="21918" y="3065"/>
                  </a:lnTo>
                  <a:lnTo>
                    <a:pt x="21885" y="3031"/>
                  </a:lnTo>
                  <a:lnTo>
                    <a:pt x="20067" y="2627"/>
                  </a:lnTo>
                  <a:lnTo>
                    <a:pt x="18249" y="2257"/>
                  </a:lnTo>
                  <a:lnTo>
                    <a:pt x="16397" y="1920"/>
                  </a:lnTo>
                  <a:lnTo>
                    <a:pt x="15724" y="1785"/>
                  </a:lnTo>
                  <a:lnTo>
                    <a:pt x="15420" y="1752"/>
                  </a:lnTo>
                  <a:lnTo>
                    <a:pt x="15084" y="1785"/>
                  </a:lnTo>
                  <a:lnTo>
                    <a:pt x="15387" y="1920"/>
                  </a:lnTo>
                  <a:lnTo>
                    <a:pt x="15690" y="2021"/>
                  </a:lnTo>
                  <a:lnTo>
                    <a:pt x="16363" y="2122"/>
                  </a:lnTo>
                  <a:lnTo>
                    <a:pt x="18181" y="2459"/>
                  </a:lnTo>
                  <a:lnTo>
                    <a:pt x="19999" y="2829"/>
                  </a:lnTo>
                  <a:lnTo>
                    <a:pt x="21817" y="3233"/>
                  </a:lnTo>
                  <a:lnTo>
                    <a:pt x="21851" y="3401"/>
                  </a:lnTo>
                  <a:lnTo>
                    <a:pt x="21885" y="3536"/>
                  </a:lnTo>
                  <a:lnTo>
                    <a:pt x="22019" y="3839"/>
                  </a:lnTo>
                  <a:lnTo>
                    <a:pt x="22221" y="4411"/>
                  </a:lnTo>
                  <a:lnTo>
                    <a:pt x="18787" y="3839"/>
                  </a:lnTo>
                  <a:lnTo>
                    <a:pt x="17138" y="3502"/>
                  </a:lnTo>
                  <a:lnTo>
                    <a:pt x="16262" y="3368"/>
                  </a:lnTo>
                  <a:lnTo>
                    <a:pt x="15858" y="3334"/>
                  </a:lnTo>
                  <a:lnTo>
                    <a:pt x="15420" y="3300"/>
                  </a:lnTo>
                  <a:lnTo>
                    <a:pt x="15420" y="3267"/>
                  </a:lnTo>
                  <a:lnTo>
                    <a:pt x="15387" y="3233"/>
                  </a:lnTo>
                  <a:lnTo>
                    <a:pt x="15319" y="3199"/>
                  </a:lnTo>
                  <a:lnTo>
                    <a:pt x="15151" y="3098"/>
                  </a:lnTo>
                  <a:lnTo>
                    <a:pt x="15016" y="2964"/>
                  </a:lnTo>
                  <a:lnTo>
                    <a:pt x="14781" y="2661"/>
                  </a:lnTo>
                  <a:lnTo>
                    <a:pt x="14680" y="2492"/>
                  </a:lnTo>
                  <a:lnTo>
                    <a:pt x="14545" y="2324"/>
                  </a:lnTo>
                  <a:lnTo>
                    <a:pt x="14579" y="2290"/>
                  </a:lnTo>
                  <a:lnTo>
                    <a:pt x="14579" y="2223"/>
                  </a:lnTo>
                  <a:lnTo>
                    <a:pt x="14545" y="2189"/>
                  </a:lnTo>
                  <a:lnTo>
                    <a:pt x="14511" y="2156"/>
                  </a:lnTo>
                  <a:lnTo>
                    <a:pt x="12256" y="1617"/>
                  </a:lnTo>
                  <a:lnTo>
                    <a:pt x="11111" y="1348"/>
                  </a:lnTo>
                  <a:lnTo>
                    <a:pt x="9966" y="1145"/>
                  </a:lnTo>
                  <a:lnTo>
                    <a:pt x="9091" y="977"/>
                  </a:lnTo>
                  <a:lnTo>
                    <a:pt x="8653" y="910"/>
                  </a:lnTo>
                  <a:lnTo>
                    <a:pt x="8249" y="876"/>
                  </a:lnTo>
                  <a:lnTo>
                    <a:pt x="8182" y="842"/>
                  </a:lnTo>
                  <a:lnTo>
                    <a:pt x="6229" y="506"/>
                  </a:lnTo>
                  <a:lnTo>
                    <a:pt x="6263" y="438"/>
                  </a:lnTo>
                  <a:lnTo>
                    <a:pt x="6229" y="371"/>
                  </a:lnTo>
                  <a:lnTo>
                    <a:pt x="6195" y="337"/>
                  </a:lnTo>
                  <a:lnTo>
                    <a:pt x="6094" y="304"/>
                  </a:lnTo>
                  <a:lnTo>
                    <a:pt x="5522" y="236"/>
                  </a:lnTo>
                  <a:lnTo>
                    <a:pt x="5219" y="203"/>
                  </a:lnTo>
                  <a:lnTo>
                    <a:pt x="5051" y="169"/>
                  </a:lnTo>
                  <a:lnTo>
                    <a:pt x="4983" y="169"/>
                  </a:lnTo>
                  <a:lnTo>
                    <a:pt x="4950" y="102"/>
                  </a:lnTo>
                  <a:lnTo>
                    <a:pt x="4882" y="68"/>
                  </a:lnTo>
                  <a:lnTo>
                    <a:pt x="4815" y="34"/>
                  </a:lnTo>
                  <a:lnTo>
                    <a:pt x="4680"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8" name="Google Shape;1068;p23"/>
            <p:cNvSpPr/>
            <p:nvPr/>
          </p:nvSpPr>
          <p:spPr>
            <a:xfrm>
              <a:off x="428066" y="1821077"/>
              <a:ext cx="143207" cy="156624"/>
            </a:xfrm>
            <a:custGeom>
              <a:avLst/>
              <a:gdLst/>
              <a:ahLst/>
              <a:cxnLst/>
              <a:rect l="l" t="t" r="r" b="b"/>
              <a:pathLst>
                <a:path w="2156" h="2358" extrusionOk="0">
                  <a:moveTo>
                    <a:pt x="943" y="304"/>
                  </a:moveTo>
                  <a:lnTo>
                    <a:pt x="674" y="809"/>
                  </a:lnTo>
                  <a:lnTo>
                    <a:pt x="674" y="809"/>
                  </a:lnTo>
                  <a:lnTo>
                    <a:pt x="876" y="337"/>
                  </a:lnTo>
                  <a:lnTo>
                    <a:pt x="943" y="304"/>
                  </a:lnTo>
                  <a:close/>
                  <a:moveTo>
                    <a:pt x="1179" y="304"/>
                  </a:moveTo>
                  <a:lnTo>
                    <a:pt x="1414" y="337"/>
                  </a:lnTo>
                  <a:lnTo>
                    <a:pt x="1583" y="405"/>
                  </a:lnTo>
                  <a:lnTo>
                    <a:pt x="1684" y="472"/>
                  </a:lnTo>
                  <a:lnTo>
                    <a:pt x="1751" y="539"/>
                  </a:lnTo>
                  <a:lnTo>
                    <a:pt x="1886" y="775"/>
                  </a:lnTo>
                  <a:lnTo>
                    <a:pt x="1919" y="842"/>
                  </a:lnTo>
                  <a:lnTo>
                    <a:pt x="1919" y="842"/>
                  </a:lnTo>
                  <a:lnTo>
                    <a:pt x="1785" y="809"/>
                  </a:lnTo>
                  <a:lnTo>
                    <a:pt x="1751" y="809"/>
                  </a:lnTo>
                  <a:lnTo>
                    <a:pt x="1717" y="876"/>
                  </a:lnTo>
                  <a:lnTo>
                    <a:pt x="1482" y="1213"/>
                  </a:lnTo>
                  <a:lnTo>
                    <a:pt x="1717" y="708"/>
                  </a:lnTo>
                  <a:lnTo>
                    <a:pt x="1717" y="640"/>
                  </a:lnTo>
                  <a:lnTo>
                    <a:pt x="1717" y="607"/>
                  </a:lnTo>
                  <a:lnTo>
                    <a:pt x="1684" y="539"/>
                  </a:lnTo>
                  <a:lnTo>
                    <a:pt x="1583" y="506"/>
                  </a:lnTo>
                  <a:lnTo>
                    <a:pt x="1549" y="539"/>
                  </a:lnTo>
                  <a:lnTo>
                    <a:pt x="1515" y="573"/>
                  </a:lnTo>
                  <a:lnTo>
                    <a:pt x="1078" y="1246"/>
                  </a:lnTo>
                  <a:lnTo>
                    <a:pt x="1078" y="1246"/>
                  </a:lnTo>
                  <a:lnTo>
                    <a:pt x="1145" y="1112"/>
                  </a:lnTo>
                  <a:lnTo>
                    <a:pt x="1145" y="1078"/>
                  </a:lnTo>
                  <a:lnTo>
                    <a:pt x="1482" y="539"/>
                  </a:lnTo>
                  <a:lnTo>
                    <a:pt x="1482" y="472"/>
                  </a:lnTo>
                  <a:lnTo>
                    <a:pt x="1482" y="438"/>
                  </a:lnTo>
                  <a:lnTo>
                    <a:pt x="1414" y="371"/>
                  </a:lnTo>
                  <a:lnTo>
                    <a:pt x="1313" y="371"/>
                  </a:lnTo>
                  <a:lnTo>
                    <a:pt x="1280" y="405"/>
                  </a:lnTo>
                  <a:lnTo>
                    <a:pt x="1078" y="708"/>
                  </a:lnTo>
                  <a:lnTo>
                    <a:pt x="943" y="1011"/>
                  </a:lnTo>
                  <a:lnTo>
                    <a:pt x="741" y="1280"/>
                  </a:lnTo>
                  <a:lnTo>
                    <a:pt x="741" y="1280"/>
                  </a:lnTo>
                  <a:lnTo>
                    <a:pt x="876" y="1044"/>
                  </a:lnTo>
                  <a:lnTo>
                    <a:pt x="1179" y="337"/>
                  </a:lnTo>
                  <a:lnTo>
                    <a:pt x="1179" y="304"/>
                  </a:lnTo>
                  <a:close/>
                  <a:moveTo>
                    <a:pt x="775" y="371"/>
                  </a:moveTo>
                  <a:lnTo>
                    <a:pt x="606" y="607"/>
                  </a:lnTo>
                  <a:lnTo>
                    <a:pt x="472" y="876"/>
                  </a:lnTo>
                  <a:lnTo>
                    <a:pt x="371" y="1145"/>
                  </a:lnTo>
                  <a:lnTo>
                    <a:pt x="278" y="1423"/>
                  </a:lnTo>
                  <a:lnTo>
                    <a:pt x="278" y="1423"/>
                  </a:lnTo>
                  <a:lnTo>
                    <a:pt x="270" y="1381"/>
                  </a:lnTo>
                  <a:lnTo>
                    <a:pt x="270" y="1213"/>
                  </a:lnTo>
                  <a:lnTo>
                    <a:pt x="303" y="1044"/>
                  </a:lnTo>
                  <a:lnTo>
                    <a:pt x="438" y="708"/>
                  </a:lnTo>
                  <a:lnTo>
                    <a:pt x="505" y="607"/>
                  </a:lnTo>
                  <a:lnTo>
                    <a:pt x="573" y="506"/>
                  </a:lnTo>
                  <a:lnTo>
                    <a:pt x="775" y="371"/>
                  </a:lnTo>
                  <a:close/>
                  <a:moveTo>
                    <a:pt x="1953" y="977"/>
                  </a:moveTo>
                  <a:lnTo>
                    <a:pt x="1953" y="1145"/>
                  </a:lnTo>
                  <a:lnTo>
                    <a:pt x="1919" y="1314"/>
                  </a:lnTo>
                  <a:lnTo>
                    <a:pt x="1818" y="1482"/>
                  </a:lnTo>
                  <a:lnTo>
                    <a:pt x="1717" y="1650"/>
                  </a:lnTo>
                  <a:lnTo>
                    <a:pt x="1684" y="1583"/>
                  </a:lnTo>
                  <a:lnTo>
                    <a:pt x="1953" y="977"/>
                  </a:lnTo>
                  <a:close/>
                  <a:moveTo>
                    <a:pt x="303" y="1549"/>
                  </a:moveTo>
                  <a:lnTo>
                    <a:pt x="404" y="1583"/>
                  </a:lnTo>
                  <a:lnTo>
                    <a:pt x="337" y="1684"/>
                  </a:lnTo>
                  <a:lnTo>
                    <a:pt x="303" y="1549"/>
                  </a:lnTo>
                  <a:close/>
                  <a:moveTo>
                    <a:pt x="1347" y="1852"/>
                  </a:moveTo>
                  <a:lnTo>
                    <a:pt x="1381" y="1886"/>
                  </a:lnTo>
                  <a:lnTo>
                    <a:pt x="1414" y="1920"/>
                  </a:lnTo>
                  <a:lnTo>
                    <a:pt x="1381" y="1953"/>
                  </a:lnTo>
                  <a:lnTo>
                    <a:pt x="1212" y="2021"/>
                  </a:lnTo>
                  <a:lnTo>
                    <a:pt x="1347" y="1852"/>
                  </a:lnTo>
                  <a:close/>
                  <a:moveTo>
                    <a:pt x="1145" y="1"/>
                  </a:moveTo>
                  <a:lnTo>
                    <a:pt x="943" y="34"/>
                  </a:lnTo>
                  <a:lnTo>
                    <a:pt x="842" y="34"/>
                  </a:lnTo>
                  <a:lnTo>
                    <a:pt x="741" y="68"/>
                  </a:lnTo>
                  <a:lnTo>
                    <a:pt x="573" y="135"/>
                  </a:lnTo>
                  <a:lnTo>
                    <a:pt x="404" y="270"/>
                  </a:lnTo>
                  <a:lnTo>
                    <a:pt x="270" y="472"/>
                  </a:lnTo>
                  <a:lnTo>
                    <a:pt x="169" y="674"/>
                  </a:lnTo>
                  <a:lnTo>
                    <a:pt x="68" y="876"/>
                  </a:lnTo>
                  <a:lnTo>
                    <a:pt x="34" y="1078"/>
                  </a:lnTo>
                  <a:lnTo>
                    <a:pt x="0" y="1246"/>
                  </a:lnTo>
                  <a:lnTo>
                    <a:pt x="0" y="1448"/>
                  </a:lnTo>
                  <a:lnTo>
                    <a:pt x="34" y="1650"/>
                  </a:lnTo>
                  <a:lnTo>
                    <a:pt x="101" y="1819"/>
                  </a:lnTo>
                  <a:lnTo>
                    <a:pt x="169" y="1987"/>
                  </a:lnTo>
                  <a:lnTo>
                    <a:pt x="303" y="2088"/>
                  </a:lnTo>
                  <a:lnTo>
                    <a:pt x="438" y="2189"/>
                  </a:lnTo>
                  <a:lnTo>
                    <a:pt x="606" y="2256"/>
                  </a:lnTo>
                  <a:lnTo>
                    <a:pt x="808" y="2324"/>
                  </a:lnTo>
                  <a:lnTo>
                    <a:pt x="876" y="2357"/>
                  </a:lnTo>
                  <a:lnTo>
                    <a:pt x="943" y="2324"/>
                  </a:lnTo>
                  <a:lnTo>
                    <a:pt x="1179" y="2324"/>
                  </a:lnTo>
                  <a:lnTo>
                    <a:pt x="1381" y="2256"/>
                  </a:lnTo>
                  <a:lnTo>
                    <a:pt x="1583" y="2155"/>
                  </a:lnTo>
                  <a:lnTo>
                    <a:pt x="1751" y="1987"/>
                  </a:lnTo>
                  <a:lnTo>
                    <a:pt x="1919" y="1819"/>
                  </a:lnTo>
                  <a:lnTo>
                    <a:pt x="2054" y="1617"/>
                  </a:lnTo>
                  <a:lnTo>
                    <a:pt x="2121" y="1415"/>
                  </a:lnTo>
                  <a:lnTo>
                    <a:pt x="2155" y="1179"/>
                  </a:lnTo>
                  <a:lnTo>
                    <a:pt x="2155" y="943"/>
                  </a:lnTo>
                  <a:lnTo>
                    <a:pt x="2088" y="775"/>
                  </a:lnTo>
                  <a:lnTo>
                    <a:pt x="2020" y="573"/>
                  </a:lnTo>
                  <a:lnTo>
                    <a:pt x="1886" y="371"/>
                  </a:lnTo>
                  <a:lnTo>
                    <a:pt x="1717" y="236"/>
                  </a:lnTo>
                  <a:lnTo>
                    <a:pt x="1549" y="102"/>
                  </a:lnTo>
                  <a:lnTo>
                    <a:pt x="1347" y="34"/>
                  </a:lnTo>
                  <a:lnTo>
                    <a:pt x="1145"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9" name="Google Shape;1069;p23"/>
            <p:cNvSpPr/>
            <p:nvPr/>
          </p:nvSpPr>
          <p:spPr>
            <a:xfrm>
              <a:off x="1586475" y="2076007"/>
              <a:ext cx="190168" cy="201327"/>
            </a:xfrm>
            <a:custGeom>
              <a:avLst/>
              <a:gdLst/>
              <a:ahLst/>
              <a:cxnLst/>
              <a:rect l="l" t="t" r="r" b="b"/>
              <a:pathLst>
                <a:path w="2863" h="3031" extrusionOk="0">
                  <a:moveTo>
                    <a:pt x="1414" y="203"/>
                  </a:moveTo>
                  <a:lnTo>
                    <a:pt x="1616" y="236"/>
                  </a:lnTo>
                  <a:lnTo>
                    <a:pt x="1818" y="270"/>
                  </a:lnTo>
                  <a:lnTo>
                    <a:pt x="1987" y="337"/>
                  </a:lnTo>
                  <a:lnTo>
                    <a:pt x="2155" y="438"/>
                  </a:lnTo>
                  <a:lnTo>
                    <a:pt x="2323" y="573"/>
                  </a:lnTo>
                  <a:lnTo>
                    <a:pt x="2458" y="741"/>
                  </a:lnTo>
                  <a:lnTo>
                    <a:pt x="2593" y="943"/>
                  </a:lnTo>
                  <a:lnTo>
                    <a:pt x="2694" y="1179"/>
                  </a:lnTo>
                  <a:lnTo>
                    <a:pt x="2727" y="1415"/>
                  </a:lnTo>
                  <a:lnTo>
                    <a:pt x="2694" y="1650"/>
                  </a:lnTo>
                  <a:lnTo>
                    <a:pt x="2626" y="1886"/>
                  </a:lnTo>
                  <a:lnTo>
                    <a:pt x="2525" y="2088"/>
                  </a:lnTo>
                  <a:lnTo>
                    <a:pt x="2391" y="2290"/>
                  </a:lnTo>
                  <a:lnTo>
                    <a:pt x="2222" y="2458"/>
                  </a:lnTo>
                  <a:lnTo>
                    <a:pt x="2020" y="2627"/>
                  </a:lnTo>
                  <a:lnTo>
                    <a:pt x="1852" y="2694"/>
                  </a:lnTo>
                  <a:lnTo>
                    <a:pt x="1684" y="2761"/>
                  </a:lnTo>
                  <a:lnTo>
                    <a:pt x="1549" y="2795"/>
                  </a:lnTo>
                  <a:lnTo>
                    <a:pt x="1381" y="2829"/>
                  </a:lnTo>
                  <a:lnTo>
                    <a:pt x="1246" y="2795"/>
                  </a:lnTo>
                  <a:lnTo>
                    <a:pt x="1111" y="2761"/>
                  </a:lnTo>
                  <a:lnTo>
                    <a:pt x="977" y="2728"/>
                  </a:lnTo>
                  <a:lnTo>
                    <a:pt x="842" y="2627"/>
                  </a:lnTo>
                  <a:lnTo>
                    <a:pt x="606" y="2458"/>
                  </a:lnTo>
                  <a:lnTo>
                    <a:pt x="438" y="2189"/>
                  </a:lnTo>
                  <a:lnTo>
                    <a:pt x="303" y="1920"/>
                  </a:lnTo>
                  <a:lnTo>
                    <a:pt x="236" y="1583"/>
                  </a:lnTo>
                  <a:lnTo>
                    <a:pt x="236" y="1381"/>
                  </a:lnTo>
                  <a:lnTo>
                    <a:pt x="270" y="1145"/>
                  </a:lnTo>
                  <a:lnTo>
                    <a:pt x="337" y="943"/>
                  </a:lnTo>
                  <a:lnTo>
                    <a:pt x="404" y="741"/>
                  </a:lnTo>
                  <a:lnTo>
                    <a:pt x="472" y="607"/>
                  </a:lnTo>
                  <a:lnTo>
                    <a:pt x="573" y="539"/>
                  </a:lnTo>
                  <a:lnTo>
                    <a:pt x="741" y="405"/>
                  </a:lnTo>
                  <a:lnTo>
                    <a:pt x="977" y="304"/>
                  </a:lnTo>
                  <a:lnTo>
                    <a:pt x="1212" y="236"/>
                  </a:lnTo>
                  <a:lnTo>
                    <a:pt x="1414" y="203"/>
                  </a:lnTo>
                  <a:close/>
                  <a:moveTo>
                    <a:pt x="1179" y="1"/>
                  </a:moveTo>
                  <a:lnTo>
                    <a:pt x="842" y="68"/>
                  </a:lnTo>
                  <a:lnTo>
                    <a:pt x="808" y="135"/>
                  </a:lnTo>
                  <a:lnTo>
                    <a:pt x="640" y="236"/>
                  </a:lnTo>
                  <a:lnTo>
                    <a:pt x="472" y="371"/>
                  </a:lnTo>
                  <a:lnTo>
                    <a:pt x="371" y="506"/>
                  </a:lnTo>
                  <a:lnTo>
                    <a:pt x="236" y="674"/>
                  </a:lnTo>
                  <a:lnTo>
                    <a:pt x="169" y="876"/>
                  </a:lnTo>
                  <a:lnTo>
                    <a:pt x="68" y="1078"/>
                  </a:lnTo>
                  <a:lnTo>
                    <a:pt x="34" y="1246"/>
                  </a:lnTo>
                  <a:lnTo>
                    <a:pt x="0" y="1448"/>
                  </a:lnTo>
                  <a:lnTo>
                    <a:pt x="0" y="1751"/>
                  </a:lnTo>
                  <a:lnTo>
                    <a:pt x="101" y="2088"/>
                  </a:lnTo>
                  <a:lnTo>
                    <a:pt x="236" y="2391"/>
                  </a:lnTo>
                  <a:lnTo>
                    <a:pt x="438" y="2627"/>
                  </a:lnTo>
                  <a:lnTo>
                    <a:pt x="674" y="2829"/>
                  </a:lnTo>
                  <a:lnTo>
                    <a:pt x="808" y="2930"/>
                  </a:lnTo>
                  <a:lnTo>
                    <a:pt x="943" y="2963"/>
                  </a:lnTo>
                  <a:lnTo>
                    <a:pt x="1111" y="3031"/>
                  </a:lnTo>
                  <a:lnTo>
                    <a:pt x="1448" y="3031"/>
                  </a:lnTo>
                  <a:lnTo>
                    <a:pt x="1616" y="2997"/>
                  </a:lnTo>
                  <a:lnTo>
                    <a:pt x="1919" y="2896"/>
                  </a:lnTo>
                  <a:lnTo>
                    <a:pt x="2189" y="2761"/>
                  </a:lnTo>
                  <a:lnTo>
                    <a:pt x="2424" y="2559"/>
                  </a:lnTo>
                  <a:lnTo>
                    <a:pt x="2593" y="2357"/>
                  </a:lnTo>
                  <a:lnTo>
                    <a:pt x="2727" y="2088"/>
                  </a:lnTo>
                  <a:lnTo>
                    <a:pt x="2828" y="1819"/>
                  </a:lnTo>
                  <a:lnTo>
                    <a:pt x="2862" y="1482"/>
                  </a:lnTo>
                  <a:lnTo>
                    <a:pt x="2828" y="1179"/>
                  </a:lnTo>
                  <a:lnTo>
                    <a:pt x="2795" y="1011"/>
                  </a:lnTo>
                  <a:lnTo>
                    <a:pt x="2727" y="842"/>
                  </a:lnTo>
                  <a:lnTo>
                    <a:pt x="2660" y="708"/>
                  </a:lnTo>
                  <a:lnTo>
                    <a:pt x="2593" y="573"/>
                  </a:lnTo>
                  <a:lnTo>
                    <a:pt x="2357" y="337"/>
                  </a:lnTo>
                  <a:lnTo>
                    <a:pt x="2088" y="169"/>
                  </a:lnTo>
                  <a:lnTo>
                    <a:pt x="1818" y="68"/>
                  </a:lnTo>
                  <a:lnTo>
                    <a:pt x="1482"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70" name="Google Shape;1070;p23"/>
          <p:cNvGrpSpPr/>
          <p:nvPr/>
        </p:nvGrpSpPr>
        <p:grpSpPr>
          <a:xfrm>
            <a:off x="2444861" y="3871736"/>
            <a:ext cx="2459623" cy="1079998"/>
            <a:chOff x="1573057" y="5173288"/>
            <a:chExt cx="3285191" cy="1442497"/>
          </a:xfrm>
        </p:grpSpPr>
        <p:sp>
          <p:nvSpPr>
            <p:cNvPr id="1071" name="Google Shape;1071;p23"/>
            <p:cNvSpPr/>
            <p:nvPr/>
          </p:nvSpPr>
          <p:spPr>
            <a:xfrm>
              <a:off x="3688614" y="5616127"/>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953" y="1818"/>
                  </a:lnTo>
                  <a:lnTo>
                    <a:pt x="1785" y="1852"/>
                  </a:lnTo>
                  <a:lnTo>
                    <a:pt x="1414" y="1919"/>
                  </a:lnTo>
                  <a:lnTo>
                    <a:pt x="943" y="1987"/>
                  </a:lnTo>
                  <a:lnTo>
                    <a:pt x="707" y="2020"/>
                  </a:lnTo>
                  <a:lnTo>
                    <a:pt x="472" y="2088"/>
                  </a:lnTo>
                  <a:lnTo>
                    <a:pt x="371" y="1650"/>
                  </a:lnTo>
                  <a:lnTo>
                    <a:pt x="270" y="1179"/>
                  </a:lnTo>
                  <a:lnTo>
                    <a:pt x="202" y="808"/>
                  </a:lnTo>
                  <a:lnTo>
                    <a:pt x="101" y="438"/>
                  </a:lnTo>
                  <a:lnTo>
                    <a:pt x="1010" y="337"/>
                  </a:lnTo>
                  <a:lnTo>
                    <a:pt x="1919" y="202"/>
                  </a:lnTo>
                  <a:close/>
                  <a:moveTo>
                    <a:pt x="1886" y="0"/>
                  </a:moveTo>
                  <a:lnTo>
                    <a:pt x="977" y="135"/>
                  </a:lnTo>
                  <a:lnTo>
                    <a:pt x="68" y="270"/>
                  </a:lnTo>
                  <a:lnTo>
                    <a:pt x="34" y="303"/>
                  </a:lnTo>
                  <a:lnTo>
                    <a:pt x="0" y="371"/>
                  </a:lnTo>
                  <a:lnTo>
                    <a:pt x="0" y="606"/>
                  </a:lnTo>
                  <a:lnTo>
                    <a:pt x="34" y="808"/>
                  </a:lnTo>
                  <a:lnTo>
                    <a:pt x="101" y="1212"/>
                  </a:lnTo>
                  <a:lnTo>
                    <a:pt x="202" y="1717"/>
                  </a:lnTo>
                  <a:lnTo>
                    <a:pt x="270" y="1953"/>
                  </a:lnTo>
                  <a:lnTo>
                    <a:pt x="371" y="2189"/>
                  </a:lnTo>
                  <a:lnTo>
                    <a:pt x="404" y="2222"/>
                  </a:lnTo>
                  <a:lnTo>
                    <a:pt x="674" y="2222"/>
                  </a:lnTo>
                  <a:lnTo>
                    <a:pt x="876" y="2189"/>
                  </a:lnTo>
                  <a:lnTo>
                    <a:pt x="1313" y="2121"/>
                  </a:lnTo>
                  <a:lnTo>
                    <a:pt x="1751" y="2088"/>
                  </a:lnTo>
                  <a:lnTo>
                    <a:pt x="1987" y="2054"/>
                  </a:lnTo>
                  <a:lnTo>
                    <a:pt x="2189" y="1987"/>
                  </a:lnTo>
                  <a:lnTo>
                    <a:pt x="2290" y="1987"/>
                  </a:lnTo>
                  <a:lnTo>
                    <a:pt x="2323" y="1953"/>
                  </a:lnTo>
                  <a:lnTo>
                    <a:pt x="2323" y="1717"/>
                  </a:lnTo>
                  <a:lnTo>
                    <a:pt x="2290" y="1482"/>
                  </a:lnTo>
                  <a:lnTo>
                    <a:pt x="2222" y="1044"/>
                  </a:lnTo>
                  <a:lnTo>
                    <a:pt x="2155" y="539"/>
                  </a:lnTo>
                  <a:lnTo>
                    <a:pt x="2088" y="303"/>
                  </a:lnTo>
                  <a:lnTo>
                    <a:pt x="1987" y="68"/>
                  </a:lnTo>
                  <a:lnTo>
                    <a:pt x="1953"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2" name="Google Shape;1072;p23"/>
            <p:cNvSpPr/>
            <p:nvPr/>
          </p:nvSpPr>
          <p:spPr>
            <a:xfrm>
              <a:off x="3581275" y="5472986"/>
              <a:ext cx="154366" cy="152108"/>
            </a:xfrm>
            <a:custGeom>
              <a:avLst/>
              <a:gdLst/>
              <a:ahLst/>
              <a:cxnLst/>
              <a:rect l="l" t="t" r="r" b="b"/>
              <a:pathLst>
                <a:path w="2324" h="2290" extrusionOk="0">
                  <a:moveTo>
                    <a:pt x="1987" y="0"/>
                  </a:moveTo>
                  <a:lnTo>
                    <a:pt x="1953" y="34"/>
                  </a:lnTo>
                  <a:lnTo>
                    <a:pt x="1953" y="101"/>
                  </a:lnTo>
                  <a:lnTo>
                    <a:pt x="1448" y="101"/>
                  </a:lnTo>
                  <a:lnTo>
                    <a:pt x="943" y="169"/>
                  </a:lnTo>
                  <a:lnTo>
                    <a:pt x="505" y="202"/>
                  </a:lnTo>
                  <a:lnTo>
                    <a:pt x="270" y="236"/>
                  </a:lnTo>
                  <a:lnTo>
                    <a:pt x="202" y="270"/>
                  </a:lnTo>
                  <a:lnTo>
                    <a:pt x="101" y="337"/>
                  </a:lnTo>
                  <a:lnTo>
                    <a:pt x="270" y="404"/>
                  </a:lnTo>
                  <a:lnTo>
                    <a:pt x="472" y="404"/>
                  </a:lnTo>
                  <a:lnTo>
                    <a:pt x="842" y="371"/>
                  </a:lnTo>
                  <a:lnTo>
                    <a:pt x="1381" y="337"/>
                  </a:lnTo>
                  <a:lnTo>
                    <a:pt x="1953" y="270"/>
                  </a:lnTo>
                  <a:lnTo>
                    <a:pt x="1987" y="607"/>
                  </a:lnTo>
                  <a:lnTo>
                    <a:pt x="2020" y="943"/>
                  </a:lnTo>
                  <a:lnTo>
                    <a:pt x="2088" y="1381"/>
                  </a:lnTo>
                  <a:lnTo>
                    <a:pt x="2121" y="1583"/>
                  </a:lnTo>
                  <a:lnTo>
                    <a:pt x="2189" y="1785"/>
                  </a:lnTo>
                  <a:lnTo>
                    <a:pt x="2155" y="1785"/>
                  </a:lnTo>
                  <a:lnTo>
                    <a:pt x="1280" y="1920"/>
                  </a:lnTo>
                  <a:lnTo>
                    <a:pt x="808" y="1987"/>
                  </a:lnTo>
                  <a:lnTo>
                    <a:pt x="404" y="2122"/>
                  </a:lnTo>
                  <a:lnTo>
                    <a:pt x="303" y="1684"/>
                  </a:lnTo>
                  <a:lnTo>
                    <a:pt x="236" y="1246"/>
                  </a:lnTo>
                  <a:lnTo>
                    <a:pt x="202" y="775"/>
                  </a:lnTo>
                  <a:lnTo>
                    <a:pt x="169" y="573"/>
                  </a:lnTo>
                  <a:lnTo>
                    <a:pt x="101" y="371"/>
                  </a:lnTo>
                  <a:lnTo>
                    <a:pt x="68" y="371"/>
                  </a:lnTo>
                  <a:lnTo>
                    <a:pt x="34" y="505"/>
                  </a:lnTo>
                  <a:lnTo>
                    <a:pt x="0" y="640"/>
                  </a:lnTo>
                  <a:lnTo>
                    <a:pt x="0" y="977"/>
                  </a:lnTo>
                  <a:lnTo>
                    <a:pt x="101" y="1583"/>
                  </a:lnTo>
                  <a:lnTo>
                    <a:pt x="135" y="1785"/>
                  </a:lnTo>
                  <a:lnTo>
                    <a:pt x="135" y="1987"/>
                  </a:lnTo>
                  <a:lnTo>
                    <a:pt x="169" y="2088"/>
                  </a:lnTo>
                  <a:lnTo>
                    <a:pt x="236" y="2189"/>
                  </a:lnTo>
                  <a:lnTo>
                    <a:pt x="270" y="2256"/>
                  </a:lnTo>
                  <a:lnTo>
                    <a:pt x="371" y="2290"/>
                  </a:lnTo>
                  <a:lnTo>
                    <a:pt x="404" y="2256"/>
                  </a:lnTo>
                  <a:lnTo>
                    <a:pt x="438" y="2223"/>
                  </a:lnTo>
                  <a:lnTo>
                    <a:pt x="876" y="2223"/>
                  </a:lnTo>
                  <a:lnTo>
                    <a:pt x="1313" y="2155"/>
                  </a:lnTo>
                  <a:lnTo>
                    <a:pt x="2189" y="1987"/>
                  </a:lnTo>
                  <a:lnTo>
                    <a:pt x="2256" y="1953"/>
                  </a:lnTo>
                  <a:lnTo>
                    <a:pt x="2290" y="1987"/>
                  </a:lnTo>
                  <a:lnTo>
                    <a:pt x="2323" y="1953"/>
                  </a:lnTo>
                  <a:lnTo>
                    <a:pt x="2323" y="1718"/>
                  </a:lnTo>
                  <a:lnTo>
                    <a:pt x="2290" y="1482"/>
                  </a:lnTo>
                  <a:lnTo>
                    <a:pt x="2222" y="1044"/>
                  </a:lnTo>
                  <a:lnTo>
                    <a:pt x="2155" y="539"/>
                  </a:lnTo>
                  <a:lnTo>
                    <a:pt x="2121" y="270"/>
                  </a:lnTo>
                  <a:lnTo>
                    <a:pt x="2054" y="34"/>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3" name="Google Shape;1073;p23"/>
            <p:cNvSpPr/>
            <p:nvPr/>
          </p:nvSpPr>
          <p:spPr>
            <a:xfrm>
              <a:off x="3418009" y="6016389"/>
              <a:ext cx="40318" cy="38127"/>
            </a:xfrm>
            <a:custGeom>
              <a:avLst/>
              <a:gdLst/>
              <a:ahLst/>
              <a:cxnLst/>
              <a:rect l="l" t="t" r="r" b="b"/>
              <a:pathLst>
                <a:path w="607" h="574" extrusionOk="0">
                  <a:moveTo>
                    <a:pt x="34" y="1"/>
                  </a:moveTo>
                  <a:lnTo>
                    <a:pt x="0" y="68"/>
                  </a:lnTo>
                  <a:lnTo>
                    <a:pt x="34" y="102"/>
                  </a:lnTo>
                  <a:lnTo>
                    <a:pt x="169" y="169"/>
                  </a:lnTo>
                  <a:lnTo>
                    <a:pt x="337" y="203"/>
                  </a:lnTo>
                  <a:lnTo>
                    <a:pt x="135" y="438"/>
                  </a:lnTo>
                  <a:lnTo>
                    <a:pt x="101" y="472"/>
                  </a:lnTo>
                  <a:lnTo>
                    <a:pt x="135" y="540"/>
                  </a:lnTo>
                  <a:lnTo>
                    <a:pt x="202" y="573"/>
                  </a:lnTo>
                  <a:lnTo>
                    <a:pt x="236" y="540"/>
                  </a:lnTo>
                  <a:lnTo>
                    <a:pt x="404" y="405"/>
                  </a:lnTo>
                  <a:lnTo>
                    <a:pt x="573" y="236"/>
                  </a:lnTo>
                  <a:lnTo>
                    <a:pt x="606" y="203"/>
                  </a:lnTo>
                  <a:lnTo>
                    <a:pt x="606" y="135"/>
                  </a:lnTo>
                  <a:lnTo>
                    <a:pt x="573" y="102"/>
                  </a:lnTo>
                  <a:lnTo>
                    <a:pt x="539" y="68"/>
                  </a:lnTo>
                  <a:lnTo>
                    <a:pt x="303" y="34"/>
                  </a:lnTo>
                  <a:lnTo>
                    <a:pt x="169"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4" name="Google Shape;1074;p23"/>
            <p:cNvSpPr/>
            <p:nvPr/>
          </p:nvSpPr>
          <p:spPr>
            <a:xfrm>
              <a:off x="3744475" y="5765909"/>
              <a:ext cx="147724" cy="152174"/>
            </a:xfrm>
            <a:custGeom>
              <a:avLst/>
              <a:gdLst/>
              <a:ahLst/>
              <a:cxnLst/>
              <a:rect l="l" t="t" r="r" b="b"/>
              <a:pathLst>
                <a:path w="2224" h="2291" extrusionOk="0">
                  <a:moveTo>
                    <a:pt x="1920" y="169"/>
                  </a:moveTo>
                  <a:lnTo>
                    <a:pt x="1954" y="540"/>
                  </a:lnTo>
                  <a:lnTo>
                    <a:pt x="1987" y="944"/>
                  </a:lnTo>
                  <a:lnTo>
                    <a:pt x="2021" y="1381"/>
                  </a:lnTo>
                  <a:lnTo>
                    <a:pt x="2055" y="1853"/>
                  </a:lnTo>
                  <a:lnTo>
                    <a:pt x="1819" y="1853"/>
                  </a:lnTo>
                  <a:lnTo>
                    <a:pt x="1583" y="1886"/>
                  </a:lnTo>
                  <a:lnTo>
                    <a:pt x="1146" y="1954"/>
                  </a:lnTo>
                  <a:lnTo>
                    <a:pt x="742" y="1987"/>
                  </a:lnTo>
                  <a:lnTo>
                    <a:pt x="573" y="2055"/>
                  </a:lnTo>
                  <a:lnTo>
                    <a:pt x="405" y="2088"/>
                  </a:lnTo>
                  <a:lnTo>
                    <a:pt x="338" y="1651"/>
                  </a:lnTo>
                  <a:lnTo>
                    <a:pt x="270" y="1213"/>
                  </a:lnTo>
                  <a:lnTo>
                    <a:pt x="203" y="843"/>
                  </a:lnTo>
                  <a:lnTo>
                    <a:pt x="136" y="472"/>
                  </a:lnTo>
                  <a:lnTo>
                    <a:pt x="1045" y="338"/>
                  </a:lnTo>
                  <a:lnTo>
                    <a:pt x="1920" y="169"/>
                  </a:lnTo>
                  <a:close/>
                  <a:moveTo>
                    <a:pt x="1920" y="1"/>
                  </a:moveTo>
                  <a:lnTo>
                    <a:pt x="1011" y="136"/>
                  </a:lnTo>
                  <a:lnTo>
                    <a:pt x="102" y="270"/>
                  </a:lnTo>
                  <a:lnTo>
                    <a:pt x="35" y="304"/>
                  </a:lnTo>
                  <a:lnTo>
                    <a:pt x="1" y="338"/>
                  </a:lnTo>
                  <a:lnTo>
                    <a:pt x="1" y="607"/>
                  </a:lnTo>
                  <a:lnTo>
                    <a:pt x="35" y="876"/>
                  </a:lnTo>
                  <a:lnTo>
                    <a:pt x="102" y="1381"/>
                  </a:lnTo>
                  <a:lnTo>
                    <a:pt x="169" y="1819"/>
                  </a:lnTo>
                  <a:lnTo>
                    <a:pt x="203" y="2021"/>
                  </a:lnTo>
                  <a:lnTo>
                    <a:pt x="270" y="2257"/>
                  </a:lnTo>
                  <a:lnTo>
                    <a:pt x="304" y="2290"/>
                  </a:lnTo>
                  <a:lnTo>
                    <a:pt x="371" y="2290"/>
                  </a:lnTo>
                  <a:lnTo>
                    <a:pt x="405" y="2257"/>
                  </a:lnTo>
                  <a:lnTo>
                    <a:pt x="607" y="2257"/>
                  </a:lnTo>
                  <a:lnTo>
                    <a:pt x="843" y="2223"/>
                  </a:lnTo>
                  <a:lnTo>
                    <a:pt x="1280" y="2122"/>
                  </a:lnTo>
                  <a:lnTo>
                    <a:pt x="1718" y="2088"/>
                  </a:lnTo>
                  <a:lnTo>
                    <a:pt x="1920" y="2021"/>
                  </a:lnTo>
                  <a:lnTo>
                    <a:pt x="2088" y="1987"/>
                  </a:lnTo>
                  <a:lnTo>
                    <a:pt x="2122" y="1954"/>
                  </a:lnTo>
                  <a:lnTo>
                    <a:pt x="2189" y="1954"/>
                  </a:lnTo>
                  <a:lnTo>
                    <a:pt x="2223" y="1920"/>
                  </a:lnTo>
                  <a:lnTo>
                    <a:pt x="2223" y="1651"/>
                  </a:lnTo>
                  <a:lnTo>
                    <a:pt x="2223" y="1415"/>
                  </a:lnTo>
                  <a:lnTo>
                    <a:pt x="2189" y="910"/>
                  </a:lnTo>
                  <a:lnTo>
                    <a:pt x="2122" y="472"/>
                  </a:lnTo>
                  <a:lnTo>
                    <a:pt x="2088" y="270"/>
                  </a:lnTo>
                  <a:lnTo>
                    <a:pt x="2021" y="68"/>
                  </a:lnTo>
                  <a:lnTo>
                    <a:pt x="1987" y="35"/>
                  </a:lnTo>
                  <a:lnTo>
                    <a:pt x="1920"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5" name="Google Shape;1075;p23"/>
            <p:cNvSpPr/>
            <p:nvPr/>
          </p:nvSpPr>
          <p:spPr>
            <a:xfrm>
              <a:off x="3579017" y="5790552"/>
              <a:ext cx="158816" cy="149916"/>
            </a:xfrm>
            <a:custGeom>
              <a:avLst/>
              <a:gdLst/>
              <a:ahLst/>
              <a:cxnLst/>
              <a:rect l="l" t="t" r="r" b="b"/>
              <a:pathLst>
                <a:path w="2391" h="2257" extrusionOk="0">
                  <a:moveTo>
                    <a:pt x="1751" y="0"/>
                  </a:moveTo>
                  <a:lnTo>
                    <a:pt x="1516" y="34"/>
                  </a:lnTo>
                  <a:lnTo>
                    <a:pt x="1078" y="135"/>
                  </a:lnTo>
                  <a:lnTo>
                    <a:pt x="607" y="236"/>
                  </a:lnTo>
                  <a:lnTo>
                    <a:pt x="102" y="371"/>
                  </a:lnTo>
                  <a:lnTo>
                    <a:pt x="102" y="303"/>
                  </a:lnTo>
                  <a:lnTo>
                    <a:pt x="68" y="270"/>
                  </a:lnTo>
                  <a:lnTo>
                    <a:pt x="34" y="270"/>
                  </a:lnTo>
                  <a:lnTo>
                    <a:pt x="1" y="303"/>
                  </a:lnTo>
                  <a:lnTo>
                    <a:pt x="1" y="573"/>
                  </a:lnTo>
                  <a:lnTo>
                    <a:pt x="34" y="842"/>
                  </a:lnTo>
                  <a:lnTo>
                    <a:pt x="135" y="1347"/>
                  </a:lnTo>
                  <a:lnTo>
                    <a:pt x="169" y="1818"/>
                  </a:lnTo>
                  <a:lnTo>
                    <a:pt x="236" y="2020"/>
                  </a:lnTo>
                  <a:lnTo>
                    <a:pt x="304" y="2256"/>
                  </a:lnTo>
                  <a:lnTo>
                    <a:pt x="337" y="2256"/>
                  </a:lnTo>
                  <a:lnTo>
                    <a:pt x="371" y="2222"/>
                  </a:lnTo>
                  <a:lnTo>
                    <a:pt x="438" y="2256"/>
                  </a:lnTo>
                  <a:lnTo>
                    <a:pt x="1314" y="2155"/>
                  </a:lnTo>
                  <a:lnTo>
                    <a:pt x="1785" y="2054"/>
                  </a:lnTo>
                  <a:lnTo>
                    <a:pt x="2189" y="1953"/>
                  </a:lnTo>
                  <a:lnTo>
                    <a:pt x="2223" y="1987"/>
                  </a:lnTo>
                  <a:lnTo>
                    <a:pt x="2256" y="1987"/>
                  </a:lnTo>
                  <a:lnTo>
                    <a:pt x="2324" y="1919"/>
                  </a:lnTo>
                  <a:lnTo>
                    <a:pt x="2391" y="1852"/>
                  </a:lnTo>
                  <a:lnTo>
                    <a:pt x="2391" y="1751"/>
                  </a:lnTo>
                  <a:lnTo>
                    <a:pt x="2391" y="1650"/>
                  </a:lnTo>
                  <a:lnTo>
                    <a:pt x="2357" y="1414"/>
                  </a:lnTo>
                  <a:lnTo>
                    <a:pt x="2290" y="1246"/>
                  </a:lnTo>
                  <a:lnTo>
                    <a:pt x="2223" y="606"/>
                  </a:lnTo>
                  <a:lnTo>
                    <a:pt x="2122" y="303"/>
                  </a:lnTo>
                  <a:lnTo>
                    <a:pt x="2054" y="169"/>
                  </a:lnTo>
                  <a:lnTo>
                    <a:pt x="1987" y="68"/>
                  </a:lnTo>
                  <a:lnTo>
                    <a:pt x="1953" y="303"/>
                  </a:lnTo>
                  <a:lnTo>
                    <a:pt x="1953" y="505"/>
                  </a:lnTo>
                  <a:lnTo>
                    <a:pt x="2088" y="977"/>
                  </a:lnTo>
                  <a:lnTo>
                    <a:pt x="2155" y="1414"/>
                  </a:lnTo>
                  <a:lnTo>
                    <a:pt x="2189" y="1852"/>
                  </a:lnTo>
                  <a:lnTo>
                    <a:pt x="1751" y="1852"/>
                  </a:lnTo>
                  <a:lnTo>
                    <a:pt x="1280" y="1886"/>
                  </a:lnTo>
                  <a:lnTo>
                    <a:pt x="405" y="2054"/>
                  </a:lnTo>
                  <a:lnTo>
                    <a:pt x="371" y="1852"/>
                  </a:lnTo>
                  <a:lnTo>
                    <a:pt x="371" y="1616"/>
                  </a:lnTo>
                  <a:lnTo>
                    <a:pt x="270" y="1179"/>
                  </a:lnTo>
                  <a:lnTo>
                    <a:pt x="236" y="842"/>
                  </a:lnTo>
                  <a:lnTo>
                    <a:pt x="169" y="539"/>
                  </a:lnTo>
                  <a:lnTo>
                    <a:pt x="708" y="404"/>
                  </a:lnTo>
                  <a:lnTo>
                    <a:pt x="1246" y="270"/>
                  </a:lnTo>
                  <a:lnTo>
                    <a:pt x="1617" y="236"/>
                  </a:lnTo>
                  <a:lnTo>
                    <a:pt x="1819" y="169"/>
                  </a:lnTo>
                  <a:lnTo>
                    <a:pt x="1953" y="68"/>
                  </a:lnTo>
                  <a:lnTo>
                    <a:pt x="1852" y="34"/>
                  </a:lnTo>
                  <a:lnTo>
                    <a:pt x="1751"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6" name="Google Shape;1076;p23"/>
            <p:cNvSpPr/>
            <p:nvPr/>
          </p:nvSpPr>
          <p:spPr>
            <a:xfrm>
              <a:off x="3527606" y="5636253"/>
              <a:ext cx="154366" cy="167783"/>
            </a:xfrm>
            <a:custGeom>
              <a:avLst/>
              <a:gdLst/>
              <a:ahLst/>
              <a:cxnLst/>
              <a:rect l="l" t="t" r="r" b="b"/>
              <a:pathLst>
                <a:path w="2324" h="2526" extrusionOk="0">
                  <a:moveTo>
                    <a:pt x="1953" y="169"/>
                  </a:moveTo>
                  <a:lnTo>
                    <a:pt x="1953" y="640"/>
                  </a:lnTo>
                  <a:lnTo>
                    <a:pt x="1987" y="1111"/>
                  </a:lnTo>
                  <a:lnTo>
                    <a:pt x="2054" y="1583"/>
                  </a:lnTo>
                  <a:lnTo>
                    <a:pt x="2155" y="2020"/>
                  </a:lnTo>
                  <a:lnTo>
                    <a:pt x="1751" y="2054"/>
                  </a:lnTo>
                  <a:lnTo>
                    <a:pt x="1347" y="2121"/>
                  </a:lnTo>
                  <a:lnTo>
                    <a:pt x="943" y="2155"/>
                  </a:lnTo>
                  <a:lnTo>
                    <a:pt x="505" y="2222"/>
                  </a:lnTo>
                  <a:lnTo>
                    <a:pt x="337" y="1313"/>
                  </a:lnTo>
                  <a:lnTo>
                    <a:pt x="169" y="404"/>
                  </a:lnTo>
                  <a:lnTo>
                    <a:pt x="606" y="404"/>
                  </a:lnTo>
                  <a:lnTo>
                    <a:pt x="1078" y="337"/>
                  </a:lnTo>
                  <a:lnTo>
                    <a:pt x="1953" y="169"/>
                  </a:lnTo>
                  <a:close/>
                  <a:moveTo>
                    <a:pt x="1953" y="0"/>
                  </a:moveTo>
                  <a:lnTo>
                    <a:pt x="1044" y="135"/>
                  </a:lnTo>
                  <a:lnTo>
                    <a:pt x="573" y="202"/>
                  </a:lnTo>
                  <a:lnTo>
                    <a:pt x="101" y="270"/>
                  </a:lnTo>
                  <a:lnTo>
                    <a:pt x="68" y="303"/>
                  </a:lnTo>
                  <a:lnTo>
                    <a:pt x="68" y="337"/>
                  </a:lnTo>
                  <a:lnTo>
                    <a:pt x="34" y="371"/>
                  </a:lnTo>
                  <a:lnTo>
                    <a:pt x="0" y="404"/>
                  </a:lnTo>
                  <a:lnTo>
                    <a:pt x="34" y="909"/>
                  </a:lnTo>
                  <a:lnTo>
                    <a:pt x="135" y="1448"/>
                  </a:lnTo>
                  <a:lnTo>
                    <a:pt x="236" y="1953"/>
                  </a:lnTo>
                  <a:lnTo>
                    <a:pt x="371" y="2458"/>
                  </a:lnTo>
                  <a:lnTo>
                    <a:pt x="404" y="2492"/>
                  </a:lnTo>
                  <a:lnTo>
                    <a:pt x="472" y="2525"/>
                  </a:lnTo>
                  <a:lnTo>
                    <a:pt x="539" y="2458"/>
                  </a:lnTo>
                  <a:lnTo>
                    <a:pt x="573" y="2391"/>
                  </a:lnTo>
                  <a:lnTo>
                    <a:pt x="539" y="2323"/>
                  </a:lnTo>
                  <a:lnTo>
                    <a:pt x="943" y="2357"/>
                  </a:lnTo>
                  <a:lnTo>
                    <a:pt x="1381" y="2357"/>
                  </a:lnTo>
                  <a:lnTo>
                    <a:pt x="1785" y="2290"/>
                  </a:lnTo>
                  <a:lnTo>
                    <a:pt x="2189" y="2155"/>
                  </a:lnTo>
                  <a:lnTo>
                    <a:pt x="2222" y="2121"/>
                  </a:lnTo>
                  <a:lnTo>
                    <a:pt x="2222" y="2054"/>
                  </a:lnTo>
                  <a:lnTo>
                    <a:pt x="2290" y="2054"/>
                  </a:lnTo>
                  <a:lnTo>
                    <a:pt x="2290" y="2020"/>
                  </a:lnTo>
                  <a:lnTo>
                    <a:pt x="2323" y="1987"/>
                  </a:lnTo>
                  <a:lnTo>
                    <a:pt x="2290" y="1515"/>
                  </a:lnTo>
                  <a:lnTo>
                    <a:pt x="2222" y="1044"/>
                  </a:lnTo>
                  <a:lnTo>
                    <a:pt x="2121" y="606"/>
                  </a:lnTo>
                  <a:lnTo>
                    <a:pt x="2054" y="135"/>
                  </a:lnTo>
                  <a:lnTo>
                    <a:pt x="2054" y="101"/>
                  </a:lnTo>
                  <a:lnTo>
                    <a:pt x="2054" y="34"/>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23"/>
            <p:cNvSpPr/>
            <p:nvPr/>
          </p:nvSpPr>
          <p:spPr>
            <a:xfrm>
              <a:off x="3326346" y="5604901"/>
              <a:ext cx="33610" cy="44835"/>
            </a:xfrm>
            <a:custGeom>
              <a:avLst/>
              <a:gdLst/>
              <a:ahLst/>
              <a:cxnLst/>
              <a:rect l="l" t="t" r="r" b="b"/>
              <a:pathLst>
                <a:path w="506" h="675" extrusionOk="0">
                  <a:moveTo>
                    <a:pt x="303" y="338"/>
                  </a:moveTo>
                  <a:lnTo>
                    <a:pt x="303" y="439"/>
                  </a:lnTo>
                  <a:lnTo>
                    <a:pt x="236" y="472"/>
                  </a:lnTo>
                  <a:lnTo>
                    <a:pt x="168" y="472"/>
                  </a:lnTo>
                  <a:lnTo>
                    <a:pt x="202" y="405"/>
                  </a:lnTo>
                  <a:lnTo>
                    <a:pt x="269" y="338"/>
                  </a:lnTo>
                  <a:close/>
                  <a:moveTo>
                    <a:pt x="370" y="1"/>
                  </a:moveTo>
                  <a:lnTo>
                    <a:pt x="269" y="35"/>
                  </a:lnTo>
                  <a:lnTo>
                    <a:pt x="168" y="68"/>
                  </a:lnTo>
                  <a:lnTo>
                    <a:pt x="101" y="169"/>
                  </a:lnTo>
                  <a:lnTo>
                    <a:pt x="101" y="203"/>
                  </a:lnTo>
                  <a:lnTo>
                    <a:pt x="135" y="237"/>
                  </a:lnTo>
                  <a:lnTo>
                    <a:pt x="135" y="270"/>
                  </a:lnTo>
                  <a:lnTo>
                    <a:pt x="101" y="270"/>
                  </a:lnTo>
                  <a:lnTo>
                    <a:pt x="34" y="371"/>
                  </a:lnTo>
                  <a:lnTo>
                    <a:pt x="0" y="472"/>
                  </a:lnTo>
                  <a:lnTo>
                    <a:pt x="0" y="540"/>
                  </a:lnTo>
                  <a:lnTo>
                    <a:pt x="67" y="641"/>
                  </a:lnTo>
                  <a:lnTo>
                    <a:pt x="168" y="674"/>
                  </a:lnTo>
                  <a:lnTo>
                    <a:pt x="269" y="674"/>
                  </a:lnTo>
                  <a:lnTo>
                    <a:pt x="337" y="607"/>
                  </a:lnTo>
                  <a:lnTo>
                    <a:pt x="438" y="573"/>
                  </a:lnTo>
                  <a:lnTo>
                    <a:pt x="505" y="472"/>
                  </a:lnTo>
                  <a:lnTo>
                    <a:pt x="505" y="338"/>
                  </a:lnTo>
                  <a:lnTo>
                    <a:pt x="505" y="203"/>
                  </a:lnTo>
                  <a:lnTo>
                    <a:pt x="471" y="102"/>
                  </a:lnTo>
                  <a:lnTo>
                    <a:pt x="438" y="35"/>
                  </a:lnTo>
                  <a:lnTo>
                    <a:pt x="370"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8" name="Google Shape;1078;p23"/>
            <p:cNvSpPr/>
            <p:nvPr/>
          </p:nvSpPr>
          <p:spPr>
            <a:xfrm>
              <a:off x="3259259" y="5517688"/>
              <a:ext cx="152108" cy="167783"/>
            </a:xfrm>
            <a:custGeom>
              <a:avLst/>
              <a:gdLst/>
              <a:ahLst/>
              <a:cxnLst/>
              <a:rect l="l" t="t" r="r" b="b"/>
              <a:pathLst>
                <a:path w="2290" h="2526" extrusionOk="0">
                  <a:moveTo>
                    <a:pt x="1919" y="203"/>
                  </a:moveTo>
                  <a:lnTo>
                    <a:pt x="1919" y="641"/>
                  </a:lnTo>
                  <a:lnTo>
                    <a:pt x="1953" y="1112"/>
                  </a:lnTo>
                  <a:lnTo>
                    <a:pt x="2020" y="1583"/>
                  </a:lnTo>
                  <a:lnTo>
                    <a:pt x="2121" y="2021"/>
                  </a:lnTo>
                  <a:lnTo>
                    <a:pt x="2155" y="2055"/>
                  </a:lnTo>
                  <a:lnTo>
                    <a:pt x="2121" y="2055"/>
                  </a:lnTo>
                  <a:lnTo>
                    <a:pt x="1717" y="2088"/>
                  </a:lnTo>
                  <a:lnTo>
                    <a:pt x="1313" y="2122"/>
                  </a:lnTo>
                  <a:lnTo>
                    <a:pt x="909" y="2189"/>
                  </a:lnTo>
                  <a:lnTo>
                    <a:pt x="471" y="2223"/>
                  </a:lnTo>
                  <a:lnTo>
                    <a:pt x="303" y="1314"/>
                  </a:lnTo>
                  <a:lnTo>
                    <a:pt x="135" y="405"/>
                  </a:lnTo>
                  <a:lnTo>
                    <a:pt x="572" y="405"/>
                  </a:lnTo>
                  <a:lnTo>
                    <a:pt x="1044" y="338"/>
                  </a:lnTo>
                  <a:lnTo>
                    <a:pt x="1919" y="203"/>
                  </a:lnTo>
                  <a:close/>
                  <a:moveTo>
                    <a:pt x="1919" y="1"/>
                  </a:moveTo>
                  <a:lnTo>
                    <a:pt x="1010" y="136"/>
                  </a:lnTo>
                  <a:lnTo>
                    <a:pt x="539" y="203"/>
                  </a:lnTo>
                  <a:lnTo>
                    <a:pt x="101" y="304"/>
                  </a:lnTo>
                  <a:lnTo>
                    <a:pt x="34" y="304"/>
                  </a:lnTo>
                  <a:lnTo>
                    <a:pt x="34" y="371"/>
                  </a:lnTo>
                  <a:lnTo>
                    <a:pt x="0" y="371"/>
                  </a:lnTo>
                  <a:lnTo>
                    <a:pt x="0" y="405"/>
                  </a:lnTo>
                  <a:lnTo>
                    <a:pt x="34" y="944"/>
                  </a:lnTo>
                  <a:lnTo>
                    <a:pt x="101" y="1449"/>
                  </a:lnTo>
                  <a:lnTo>
                    <a:pt x="202" y="1954"/>
                  </a:lnTo>
                  <a:lnTo>
                    <a:pt x="337" y="2459"/>
                  </a:lnTo>
                  <a:lnTo>
                    <a:pt x="404" y="2526"/>
                  </a:lnTo>
                  <a:lnTo>
                    <a:pt x="471" y="2526"/>
                  </a:lnTo>
                  <a:lnTo>
                    <a:pt x="505" y="2492"/>
                  </a:lnTo>
                  <a:lnTo>
                    <a:pt x="539" y="2425"/>
                  </a:lnTo>
                  <a:lnTo>
                    <a:pt x="505" y="2358"/>
                  </a:lnTo>
                  <a:lnTo>
                    <a:pt x="909" y="2391"/>
                  </a:lnTo>
                  <a:lnTo>
                    <a:pt x="1347" y="2358"/>
                  </a:lnTo>
                  <a:lnTo>
                    <a:pt x="1784" y="2290"/>
                  </a:lnTo>
                  <a:lnTo>
                    <a:pt x="2155" y="2189"/>
                  </a:lnTo>
                  <a:lnTo>
                    <a:pt x="2188" y="2122"/>
                  </a:lnTo>
                  <a:lnTo>
                    <a:pt x="2188" y="2055"/>
                  </a:lnTo>
                  <a:lnTo>
                    <a:pt x="2256" y="2055"/>
                  </a:lnTo>
                  <a:lnTo>
                    <a:pt x="2289" y="2021"/>
                  </a:lnTo>
                  <a:lnTo>
                    <a:pt x="2289" y="1987"/>
                  </a:lnTo>
                  <a:lnTo>
                    <a:pt x="2256" y="1550"/>
                  </a:lnTo>
                  <a:lnTo>
                    <a:pt x="2188" y="1078"/>
                  </a:lnTo>
                  <a:lnTo>
                    <a:pt x="2121" y="607"/>
                  </a:lnTo>
                  <a:lnTo>
                    <a:pt x="2020" y="169"/>
                  </a:lnTo>
                  <a:lnTo>
                    <a:pt x="2020" y="102"/>
                  </a:lnTo>
                  <a:lnTo>
                    <a:pt x="2020" y="68"/>
                  </a:lnTo>
                  <a:lnTo>
                    <a:pt x="1986"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9" name="Google Shape;1079;p23"/>
            <p:cNvSpPr/>
            <p:nvPr/>
          </p:nvSpPr>
          <p:spPr>
            <a:xfrm>
              <a:off x="2621869" y="5935884"/>
              <a:ext cx="138757" cy="152174"/>
            </a:xfrm>
            <a:custGeom>
              <a:avLst/>
              <a:gdLst/>
              <a:ahLst/>
              <a:cxnLst/>
              <a:rect l="l" t="t" r="r" b="b"/>
              <a:pathLst>
                <a:path w="2089" h="2291" extrusionOk="0">
                  <a:moveTo>
                    <a:pt x="1684" y="1"/>
                  </a:moveTo>
                  <a:lnTo>
                    <a:pt x="1482" y="34"/>
                  </a:lnTo>
                  <a:lnTo>
                    <a:pt x="1078" y="102"/>
                  </a:lnTo>
                  <a:lnTo>
                    <a:pt x="573" y="169"/>
                  </a:lnTo>
                  <a:lnTo>
                    <a:pt x="68" y="270"/>
                  </a:lnTo>
                  <a:lnTo>
                    <a:pt x="1" y="304"/>
                  </a:lnTo>
                  <a:lnTo>
                    <a:pt x="1" y="337"/>
                  </a:lnTo>
                  <a:lnTo>
                    <a:pt x="1" y="405"/>
                  </a:lnTo>
                  <a:lnTo>
                    <a:pt x="34" y="438"/>
                  </a:lnTo>
                  <a:lnTo>
                    <a:pt x="34" y="640"/>
                  </a:lnTo>
                  <a:lnTo>
                    <a:pt x="68" y="809"/>
                  </a:lnTo>
                  <a:lnTo>
                    <a:pt x="102" y="1213"/>
                  </a:lnTo>
                  <a:lnTo>
                    <a:pt x="169" y="1684"/>
                  </a:lnTo>
                  <a:lnTo>
                    <a:pt x="203" y="1920"/>
                  </a:lnTo>
                  <a:lnTo>
                    <a:pt x="270" y="2156"/>
                  </a:lnTo>
                  <a:lnTo>
                    <a:pt x="270" y="2189"/>
                  </a:lnTo>
                  <a:lnTo>
                    <a:pt x="270" y="2257"/>
                  </a:lnTo>
                  <a:lnTo>
                    <a:pt x="304" y="2290"/>
                  </a:lnTo>
                  <a:lnTo>
                    <a:pt x="371" y="2290"/>
                  </a:lnTo>
                  <a:lnTo>
                    <a:pt x="1415" y="2122"/>
                  </a:lnTo>
                  <a:lnTo>
                    <a:pt x="1785" y="2055"/>
                  </a:lnTo>
                  <a:lnTo>
                    <a:pt x="1953" y="2021"/>
                  </a:lnTo>
                  <a:lnTo>
                    <a:pt x="2088" y="1886"/>
                  </a:lnTo>
                  <a:lnTo>
                    <a:pt x="1920" y="1853"/>
                  </a:lnTo>
                  <a:lnTo>
                    <a:pt x="1751" y="1853"/>
                  </a:lnTo>
                  <a:lnTo>
                    <a:pt x="1381" y="1920"/>
                  </a:lnTo>
                  <a:lnTo>
                    <a:pt x="438" y="2088"/>
                  </a:lnTo>
                  <a:lnTo>
                    <a:pt x="405" y="1853"/>
                  </a:lnTo>
                  <a:lnTo>
                    <a:pt x="371" y="1617"/>
                  </a:lnTo>
                  <a:lnTo>
                    <a:pt x="304" y="1179"/>
                  </a:lnTo>
                  <a:lnTo>
                    <a:pt x="270" y="809"/>
                  </a:lnTo>
                  <a:lnTo>
                    <a:pt x="236" y="607"/>
                  </a:lnTo>
                  <a:lnTo>
                    <a:pt x="169" y="438"/>
                  </a:lnTo>
                  <a:lnTo>
                    <a:pt x="708" y="371"/>
                  </a:lnTo>
                  <a:lnTo>
                    <a:pt x="1246" y="270"/>
                  </a:lnTo>
                  <a:lnTo>
                    <a:pt x="1617" y="203"/>
                  </a:lnTo>
                  <a:lnTo>
                    <a:pt x="1785" y="169"/>
                  </a:lnTo>
                  <a:lnTo>
                    <a:pt x="1886" y="34"/>
                  </a:lnTo>
                  <a:lnTo>
                    <a:pt x="1684"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0" name="Google Shape;1080;p23"/>
            <p:cNvSpPr/>
            <p:nvPr/>
          </p:nvSpPr>
          <p:spPr>
            <a:xfrm>
              <a:off x="2626319" y="6152820"/>
              <a:ext cx="44835" cy="35868"/>
            </a:xfrm>
            <a:custGeom>
              <a:avLst/>
              <a:gdLst/>
              <a:ahLst/>
              <a:cxnLst/>
              <a:rect l="l" t="t" r="r" b="b"/>
              <a:pathLst>
                <a:path w="675" h="540" extrusionOk="0">
                  <a:moveTo>
                    <a:pt x="136" y="1"/>
                  </a:moveTo>
                  <a:lnTo>
                    <a:pt x="68" y="34"/>
                  </a:lnTo>
                  <a:lnTo>
                    <a:pt x="1" y="68"/>
                  </a:lnTo>
                  <a:lnTo>
                    <a:pt x="35" y="135"/>
                  </a:lnTo>
                  <a:lnTo>
                    <a:pt x="68" y="203"/>
                  </a:lnTo>
                  <a:lnTo>
                    <a:pt x="102" y="304"/>
                  </a:lnTo>
                  <a:lnTo>
                    <a:pt x="169" y="405"/>
                  </a:lnTo>
                  <a:lnTo>
                    <a:pt x="237" y="472"/>
                  </a:lnTo>
                  <a:lnTo>
                    <a:pt x="338" y="539"/>
                  </a:lnTo>
                  <a:lnTo>
                    <a:pt x="439" y="539"/>
                  </a:lnTo>
                  <a:lnTo>
                    <a:pt x="472" y="506"/>
                  </a:lnTo>
                  <a:lnTo>
                    <a:pt x="573" y="270"/>
                  </a:lnTo>
                  <a:lnTo>
                    <a:pt x="641" y="169"/>
                  </a:lnTo>
                  <a:lnTo>
                    <a:pt x="674" y="102"/>
                  </a:lnTo>
                  <a:lnTo>
                    <a:pt x="674" y="68"/>
                  </a:lnTo>
                  <a:lnTo>
                    <a:pt x="641" y="34"/>
                  </a:lnTo>
                  <a:lnTo>
                    <a:pt x="607" y="1"/>
                  </a:lnTo>
                  <a:lnTo>
                    <a:pt x="506" y="34"/>
                  </a:lnTo>
                  <a:lnTo>
                    <a:pt x="439" y="102"/>
                  </a:lnTo>
                  <a:lnTo>
                    <a:pt x="338" y="337"/>
                  </a:lnTo>
                  <a:lnTo>
                    <a:pt x="237" y="203"/>
                  </a:lnTo>
                  <a:lnTo>
                    <a:pt x="203" y="68"/>
                  </a:lnTo>
                  <a:lnTo>
                    <a:pt x="169" y="34"/>
                  </a:lnTo>
                  <a:lnTo>
                    <a:pt x="136"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1" name="Google Shape;1081;p23"/>
            <p:cNvSpPr/>
            <p:nvPr/>
          </p:nvSpPr>
          <p:spPr>
            <a:xfrm>
              <a:off x="2469827" y="6177397"/>
              <a:ext cx="35802" cy="35868"/>
            </a:xfrm>
            <a:custGeom>
              <a:avLst/>
              <a:gdLst/>
              <a:ahLst/>
              <a:cxnLst/>
              <a:rect l="l" t="t" r="r" b="b"/>
              <a:pathLst>
                <a:path w="539" h="540" extrusionOk="0">
                  <a:moveTo>
                    <a:pt x="371" y="1"/>
                  </a:moveTo>
                  <a:lnTo>
                    <a:pt x="270" y="35"/>
                  </a:lnTo>
                  <a:lnTo>
                    <a:pt x="169" y="68"/>
                  </a:lnTo>
                  <a:lnTo>
                    <a:pt x="101" y="102"/>
                  </a:lnTo>
                  <a:lnTo>
                    <a:pt x="34" y="169"/>
                  </a:lnTo>
                  <a:lnTo>
                    <a:pt x="0" y="237"/>
                  </a:lnTo>
                  <a:lnTo>
                    <a:pt x="0" y="338"/>
                  </a:lnTo>
                  <a:lnTo>
                    <a:pt x="34" y="405"/>
                  </a:lnTo>
                  <a:lnTo>
                    <a:pt x="101" y="472"/>
                  </a:lnTo>
                  <a:lnTo>
                    <a:pt x="169" y="540"/>
                  </a:lnTo>
                  <a:lnTo>
                    <a:pt x="371" y="540"/>
                  </a:lnTo>
                  <a:lnTo>
                    <a:pt x="438" y="506"/>
                  </a:lnTo>
                  <a:lnTo>
                    <a:pt x="505" y="472"/>
                  </a:lnTo>
                  <a:lnTo>
                    <a:pt x="505" y="371"/>
                  </a:lnTo>
                  <a:lnTo>
                    <a:pt x="505" y="338"/>
                  </a:lnTo>
                  <a:lnTo>
                    <a:pt x="472" y="338"/>
                  </a:lnTo>
                  <a:lnTo>
                    <a:pt x="404" y="304"/>
                  </a:lnTo>
                  <a:lnTo>
                    <a:pt x="337" y="371"/>
                  </a:lnTo>
                  <a:lnTo>
                    <a:pt x="202" y="371"/>
                  </a:lnTo>
                  <a:lnTo>
                    <a:pt x="169" y="304"/>
                  </a:lnTo>
                  <a:lnTo>
                    <a:pt x="202" y="237"/>
                  </a:lnTo>
                  <a:lnTo>
                    <a:pt x="236" y="237"/>
                  </a:lnTo>
                  <a:lnTo>
                    <a:pt x="303" y="169"/>
                  </a:lnTo>
                  <a:lnTo>
                    <a:pt x="404" y="136"/>
                  </a:lnTo>
                  <a:lnTo>
                    <a:pt x="505" y="102"/>
                  </a:lnTo>
                  <a:lnTo>
                    <a:pt x="539" y="102"/>
                  </a:lnTo>
                  <a:lnTo>
                    <a:pt x="539" y="68"/>
                  </a:lnTo>
                  <a:lnTo>
                    <a:pt x="438" y="35"/>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2" name="Google Shape;1082;p23"/>
            <p:cNvSpPr/>
            <p:nvPr/>
          </p:nvSpPr>
          <p:spPr>
            <a:xfrm>
              <a:off x="2568199" y="6101409"/>
              <a:ext cx="158883" cy="147657"/>
            </a:xfrm>
            <a:custGeom>
              <a:avLst/>
              <a:gdLst/>
              <a:ahLst/>
              <a:cxnLst/>
              <a:rect l="l" t="t" r="r" b="b"/>
              <a:pathLst>
                <a:path w="2392" h="2223" extrusionOk="0">
                  <a:moveTo>
                    <a:pt x="1886" y="0"/>
                  </a:moveTo>
                  <a:lnTo>
                    <a:pt x="1684" y="34"/>
                  </a:lnTo>
                  <a:lnTo>
                    <a:pt x="1347" y="101"/>
                  </a:lnTo>
                  <a:lnTo>
                    <a:pt x="741" y="169"/>
                  </a:lnTo>
                  <a:lnTo>
                    <a:pt x="438" y="236"/>
                  </a:lnTo>
                  <a:lnTo>
                    <a:pt x="135" y="303"/>
                  </a:lnTo>
                  <a:lnTo>
                    <a:pt x="135" y="236"/>
                  </a:lnTo>
                  <a:lnTo>
                    <a:pt x="102" y="202"/>
                  </a:lnTo>
                  <a:lnTo>
                    <a:pt x="68" y="202"/>
                  </a:lnTo>
                  <a:lnTo>
                    <a:pt x="34" y="236"/>
                  </a:lnTo>
                  <a:lnTo>
                    <a:pt x="1" y="472"/>
                  </a:lnTo>
                  <a:lnTo>
                    <a:pt x="1" y="707"/>
                  </a:lnTo>
                  <a:lnTo>
                    <a:pt x="68" y="1145"/>
                  </a:lnTo>
                  <a:lnTo>
                    <a:pt x="169" y="1684"/>
                  </a:lnTo>
                  <a:lnTo>
                    <a:pt x="203" y="1919"/>
                  </a:lnTo>
                  <a:lnTo>
                    <a:pt x="304" y="2189"/>
                  </a:lnTo>
                  <a:lnTo>
                    <a:pt x="337" y="2222"/>
                  </a:lnTo>
                  <a:lnTo>
                    <a:pt x="405" y="2222"/>
                  </a:lnTo>
                  <a:lnTo>
                    <a:pt x="438" y="2189"/>
                  </a:lnTo>
                  <a:lnTo>
                    <a:pt x="438" y="2155"/>
                  </a:lnTo>
                  <a:lnTo>
                    <a:pt x="405" y="1886"/>
                  </a:lnTo>
                  <a:lnTo>
                    <a:pt x="371" y="1616"/>
                  </a:lnTo>
                  <a:lnTo>
                    <a:pt x="270" y="1111"/>
                  </a:lnTo>
                  <a:lnTo>
                    <a:pt x="203" y="741"/>
                  </a:lnTo>
                  <a:lnTo>
                    <a:pt x="169" y="404"/>
                  </a:lnTo>
                  <a:lnTo>
                    <a:pt x="573" y="371"/>
                  </a:lnTo>
                  <a:lnTo>
                    <a:pt x="977" y="337"/>
                  </a:lnTo>
                  <a:lnTo>
                    <a:pt x="1886" y="169"/>
                  </a:lnTo>
                  <a:lnTo>
                    <a:pt x="1920" y="202"/>
                  </a:lnTo>
                  <a:lnTo>
                    <a:pt x="1987" y="202"/>
                  </a:lnTo>
                  <a:lnTo>
                    <a:pt x="1987" y="472"/>
                  </a:lnTo>
                  <a:lnTo>
                    <a:pt x="2021" y="775"/>
                  </a:lnTo>
                  <a:lnTo>
                    <a:pt x="2189" y="1785"/>
                  </a:lnTo>
                  <a:lnTo>
                    <a:pt x="1987" y="1785"/>
                  </a:lnTo>
                  <a:lnTo>
                    <a:pt x="1785" y="1818"/>
                  </a:lnTo>
                  <a:lnTo>
                    <a:pt x="1381" y="1886"/>
                  </a:lnTo>
                  <a:lnTo>
                    <a:pt x="876" y="1953"/>
                  </a:lnTo>
                  <a:lnTo>
                    <a:pt x="640" y="2020"/>
                  </a:lnTo>
                  <a:lnTo>
                    <a:pt x="539" y="2054"/>
                  </a:lnTo>
                  <a:lnTo>
                    <a:pt x="438" y="2155"/>
                  </a:lnTo>
                  <a:lnTo>
                    <a:pt x="539" y="2189"/>
                  </a:lnTo>
                  <a:lnTo>
                    <a:pt x="640" y="2222"/>
                  </a:lnTo>
                  <a:lnTo>
                    <a:pt x="842" y="2222"/>
                  </a:lnTo>
                  <a:lnTo>
                    <a:pt x="1280" y="2121"/>
                  </a:lnTo>
                  <a:lnTo>
                    <a:pt x="1751" y="2088"/>
                  </a:lnTo>
                  <a:lnTo>
                    <a:pt x="1987" y="2020"/>
                  </a:lnTo>
                  <a:lnTo>
                    <a:pt x="2223" y="1953"/>
                  </a:lnTo>
                  <a:lnTo>
                    <a:pt x="2256" y="1987"/>
                  </a:lnTo>
                  <a:lnTo>
                    <a:pt x="2324" y="1987"/>
                  </a:lnTo>
                  <a:lnTo>
                    <a:pt x="2357" y="1953"/>
                  </a:lnTo>
                  <a:lnTo>
                    <a:pt x="2391" y="1886"/>
                  </a:lnTo>
                  <a:lnTo>
                    <a:pt x="2223" y="876"/>
                  </a:lnTo>
                  <a:lnTo>
                    <a:pt x="2189" y="438"/>
                  </a:lnTo>
                  <a:lnTo>
                    <a:pt x="2155" y="236"/>
                  </a:lnTo>
                  <a:lnTo>
                    <a:pt x="2054" y="34"/>
                  </a:lnTo>
                  <a:lnTo>
                    <a:pt x="2021" y="34"/>
                  </a:lnTo>
                  <a:lnTo>
                    <a:pt x="2021" y="68"/>
                  </a:lnTo>
                  <a:lnTo>
                    <a:pt x="1953"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3" name="Google Shape;1083;p23"/>
            <p:cNvSpPr/>
            <p:nvPr/>
          </p:nvSpPr>
          <p:spPr>
            <a:xfrm>
              <a:off x="2418350" y="6125986"/>
              <a:ext cx="145465" cy="147657"/>
            </a:xfrm>
            <a:custGeom>
              <a:avLst/>
              <a:gdLst/>
              <a:ahLst/>
              <a:cxnLst/>
              <a:rect l="l" t="t" r="r" b="b"/>
              <a:pathLst>
                <a:path w="2190" h="2223" extrusionOk="0">
                  <a:moveTo>
                    <a:pt x="1819" y="1"/>
                  </a:moveTo>
                  <a:lnTo>
                    <a:pt x="1314" y="68"/>
                  </a:lnTo>
                  <a:lnTo>
                    <a:pt x="775" y="135"/>
                  </a:lnTo>
                  <a:lnTo>
                    <a:pt x="371" y="169"/>
                  </a:lnTo>
                  <a:lnTo>
                    <a:pt x="169" y="203"/>
                  </a:lnTo>
                  <a:lnTo>
                    <a:pt x="1" y="270"/>
                  </a:lnTo>
                  <a:lnTo>
                    <a:pt x="1" y="304"/>
                  </a:lnTo>
                  <a:lnTo>
                    <a:pt x="135" y="371"/>
                  </a:lnTo>
                  <a:lnTo>
                    <a:pt x="338" y="405"/>
                  </a:lnTo>
                  <a:lnTo>
                    <a:pt x="674" y="337"/>
                  </a:lnTo>
                  <a:lnTo>
                    <a:pt x="1213" y="270"/>
                  </a:lnTo>
                  <a:lnTo>
                    <a:pt x="1752" y="203"/>
                  </a:lnTo>
                  <a:lnTo>
                    <a:pt x="1752" y="371"/>
                  </a:lnTo>
                  <a:lnTo>
                    <a:pt x="1785" y="539"/>
                  </a:lnTo>
                  <a:lnTo>
                    <a:pt x="1853" y="910"/>
                  </a:lnTo>
                  <a:lnTo>
                    <a:pt x="1920" y="1381"/>
                  </a:lnTo>
                  <a:lnTo>
                    <a:pt x="1954" y="1617"/>
                  </a:lnTo>
                  <a:lnTo>
                    <a:pt x="1987" y="1819"/>
                  </a:lnTo>
                  <a:lnTo>
                    <a:pt x="1011" y="1953"/>
                  </a:lnTo>
                  <a:lnTo>
                    <a:pt x="674" y="1987"/>
                  </a:lnTo>
                  <a:lnTo>
                    <a:pt x="506" y="2021"/>
                  </a:lnTo>
                  <a:lnTo>
                    <a:pt x="371" y="2122"/>
                  </a:lnTo>
                  <a:lnTo>
                    <a:pt x="540" y="2189"/>
                  </a:lnTo>
                  <a:lnTo>
                    <a:pt x="708" y="2223"/>
                  </a:lnTo>
                  <a:lnTo>
                    <a:pt x="1045" y="2155"/>
                  </a:lnTo>
                  <a:lnTo>
                    <a:pt x="2122" y="2021"/>
                  </a:lnTo>
                  <a:lnTo>
                    <a:pt x="2189" y="1987"/>
                  </a:lnTo>
                  <a:lnTo>
                    <a:pt x="2189" y="1953"/>
                  </a:lnTo>
                  <a:lnTo>
                    <a:pt x="2189" y="1886"/>
                  </a:lnTo>
                  <a:lnTo>
                    <a:pt x="2156" y="1852"/>
                  </a:lnTo>
                  <a:lnTo>
                    <a:pt x="2156" y="1617"/>
                  </a:lnTo>
                  <a:lnTo>
                    <a:pt x="2122" y="1347"/>
                  </a:lnTo>
                  <a:lnTo>
                    <a:pt x="2021" y="876"/>
                  </a:lnTo>
                  <a:lnTo>
                    <a:pt x="1987" y="506"/>
                  </a:lnTo>
                  <a:lnTo>
                    <a:pt x="1954" y="337"/>
                  </a:lnTo>
                  <a:lnTo>
                    <a:pt x="1886" y="135"/>
                  </a:lnTo>
                  <a:lnTo>
                    <a:pt x="1920" y="102"/>
                  </a:lnTo>
                  <a:lnTo>
                    <a:pt x="1920"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4" name="Google Shape;1084;p23"/>
            <p:cNvSpPr/>
            <p:nvPr/>
          </p:nvSpPr>
          <p:spPr>
            <a:xfrm>
              <a:off x="2409449" y="6143853"/>
              <a:ext cx="31351" cy="134240"/>
            </a:xfrm>
            <a:custGeom>
              <a:avLst/>
              <a:gdLst/>
              <a:ahLst/>
              <a:cxnLst/>
              <a:rect l="l" t="t" r="r" b="b"/>
              <a:pathLst>
                <a:path w="472" h="2021" extrusionOk="0">
                  <a:moveTo>
                    <a:pt x="67" y="1"/>
                  </a:moveTo>
                  <a:lnTo>
                    <a:pt x="34" y="35"/>
                  </a:lnTo>
                  <a:lnTo>
                    <a:pt x="0" y="270"/>
                  </a:lnTo>
                  <a:lnTo>
                    <a:pt x="34" y="506"/>
                  </a:lnTo>
                  <a:lnTo>
                    <a:pt x="101" y="944"/>
                  </a:lnTo>
                  <a:lnTo>
                    <a:pt x="202" y="1482"/>
                  </a:lnTo>
                  <a:lnTo>
                    <a:pt x="269" y="1718"/>
                  </a:lnTo>
                  <a:lnTo>
                    <a:pt x="337" y="1987"/>
                  </a:lnTo>
                  <a:lnTo>
                    <a:pt x="370" y="2021"/>
                  </a:lnTo>
                  <a:lnTo>
                    <a:pt x="438" y="2021"/>
                  </a:lnTo>
                  <a:lnTo>
                    <a:pt x="472" y="1987"/>
                  </a:lnTo>
                  <a:lnTo>
                    <a:pt x="472" y="1954"/>
                  </a:lnTo>
                  <a:lnTo>
                    <a:pt x="438" y="1684"/>
                  </a:lnTo>
                  <a:lnTo>
                    <a:pt x="404" y="1415"/>
                  </a:lnTo>
                  <a:lnTo>
                    <a:pt x="269" y="910"/>
                  </a:lnTo>
                  <a:lnTo>
                    <a:pt x="202" y="472"/>
                  </a:lnTo>
                  <a:lnTo>
                    <a:pt x="168" y="270"/>
                  </a:lnTo>
                  <a:lnTo>
                    <a:pt x="101" y="35"/>
                  </a:lnTo>
                  <a:lnTo>
                    <a:pt x="101"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5" name="Google Shape;1085;p23"/>
            <p:cNvSpPr/>
            <p:nvPr/>
          </p:nvSpPr>
          <p:spPr>
            <a:xfrm>
              <a:off x="2518980" y="6011938"/>
              <a:ext cx="42577" cy="62703"/>
            </a:xfrm>
            <a:custGeom>
              <a:avLst/>
              <a:gdLst/>
              <a:ahLst/>
              <a:cxnLst/>
              <a:rect l="l" t="t" r="r" b="b"/>
              <a:pathLst>
                <a:path w="641" h="944" extrusionOk="0">
                  <a:moveTo>
                    <a:pt x="439" y="0"/>
                  </a:moveTo>
                  <a:lnTo>
                    <a:pt x="304" y="34"/>
                  </a:lnTo>
                  <a:lnTo>
                    <a:pt x="169" y="68"/>
                  </a:lnTo>
                  <a:lnTo>
                    <a:pt x="136" y="101"/>
                  </a:lnTo>
                  <a:lnTo>
                    <a:pt x="102" y="101"/>
                  </a:lnTo>
                  <a:lnTo>
                    <a:pt x="35" y="135"/>
                  </a:lnTo>
                  <a:lnTo>
                    <a:pt x="1" y="169"/>
                  </a:lnTo>
                  <a:lnTo>
                    <a:pt x="35" y="202"/>
                  </a:lnTo>
                  <a:lnTo>
                    <a:pt x="35" y="236"/>
                  </a:lnTo>
                  <a:lnTo>
                    <a:pt x="68" y="236"/>
                  </a:lnTo>
                  <a:lnTo>
                    <a:pt x="136" y="573"/>
                  </a:lnTo>
                  <a:lnTo>
                    <a:pt x="237" y="876"/>
                  </a:lnTo>
                  <a:lnTo>
                    <a:pt x="270" y="943"/>
                  </a:lnTo>
                  <a:lnTo>
                    <a:pt x="338" y="943"/>
                  </a:lnTo>
                  <a:lnTo>
                    <a:pt x="371" y="910"/>
                  </a:lnTo>
                  <a:lnTo>
                    <a:pt x="405" y="842"/>
                  </a:lnTo>
                  <a:lnTo>
                    <a:pt x="304" y="539"/>
                  </a:lnTo>
                  <a:lnTo>
                    <a:pt x="405" y="539"/>
                  </a:lnTo>
                  <a:lnTo>
                    <a:pt x="472" y="505"/>
                  </a:lnTo>
                  <a:lnTo>
                    <a:pt x="540" y="472"/>
                  </a:lnTo>
                  <a:lnTo>
                    <a:pt x="573" y="438"/>
                  </a:lnTo>
                  <a:lnTo>
                    <a:pt x="573" y="404"/>
                  </a:lnTo>
                  <a:lnTo>
                    <a:pt x="540" y="371"/>
                  </a:lnTo>
                  <a:lnTo>
                    <a:pt x="472" y="371"/>
                  </a:lnTo>
                  <a:lnTo>
                    <a:pt x="338" y="404"/>
                  </a:lnTo>
                  <a:lnTo>
                    <a:pt x="304" y="438"/>
                  </a:lnTo>
                  <a:lnTo>
                    <a:pt x="237" y="236"/>
                  </a:lnTo>
                  <a:lnTo>
                    <a:pt x="338" y="236"/>
                  </a:lnTo>
                  <a:lnTo>
                    <a:pt x="472" y="169"/>
                  </a:lnTo>
                  <a:lnTo>
                    <a:pt x="540" y="169"/>
                  </a:lnTo>
                  <a:lnTo>
                    <a:pt x="607" y="101"/>
                  </a:lnTo>
                  <a:lnTo>
                    <a:pt x="641" y="68"/>
                  </a:lnTo>
                  <a:lnTo>
                    <a:pt x="607" y="34"/>
                  </a:lnTo>
                  <a:lnTo>
                    <a:pt x="573"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6" name="Google Shape;1086;p23"/>
            <p:cNvSpPr/>
            <p:nvPr/>
          </p:nvSpPr>
          <p:spPr>
            <a:xfrm>
              <a:off x="2458602" y="5953819"/>
              <a:ext cx="156624" cy="156558"/>
            </a:xfrm>
            <a:custGeom>
              <a:avLst/>
              <a:gdLst/>
              <a:ahLst/>
              <a:cxnLst/>
              <a:rect l="l" t="t" r="r" b="b"/>
              <a:pathLst>
                <a:path w="2358" h="2357" extrusionOk="0">
                  <a:moveTo>
                    <a:pt x="1987" y="0"/>
                  </a:moveTo>
                  <a:lnTo>
                    <a:pt x="1954" y="34"/>
                  </a:lnTo>
                  <a:lnTo>
                    <a:pt x="1954" y="135"/>
                  </a:lnTo>
                  <a:lnTo>
                    <a:pt x="1651" y="135"/>
                  </a:lnTo>
                  <a:lnTo>
                    <a:pt x="1348" y="168"/>
                  </a:lnTo>
                  <a:lnTo>
                    <a:pt x="742" y="269"/>
                  </a:lnTo>
                  <a:lnTo>
                    <a:pt x="405" y="303"/>
                  </a:lnTo>
                  <a:lnTo>
                    <a:pt x="203" y="337"/>
                  </a:lnTo>
                  <a:lnTo>
                    <a:pt x="136" y="370"/>
                  </a:lnTo>
                  <a:lnTo>
                    <a:pt x="102" y="438"/>
                  </a:lnTo>
                  <a:lnTo>
                    <a:pt x="68" y="438"/>
                  </a:lnTo>
                  <a:lnTo>
                    <a:pt x="68" y="404"/>
                  </a:lnTo>
                  <a:lnTo>
                    <a:pt x="35" y="438"/>
                  </a:lnTo>
                  <a:lnTo>
                    <a:pt x="1" y="640"/>
                  </a:lnTo>
                  <a:lnTo>
                    <a:pt x="35" y="842"/>
                  </a:lnTo>
                  <a:lnTo>
                    <a:pt x="136" y="1279"/>
                  </a:lnTo>
                  <a:lnTo>
                    <a:pt x="270" y="2290"/>
                  </a:lnTo>
                  <a:lnTo>
                    <a:pt x="304" y="2357"/>
                  </a:lnTo>
                  <a:lnTo>
                    <a:pt x="405" y="2357"/>
                  </a:lnTo>
                  <a:lnTo>
                    <a:pt x="439" y="2323"/>
                  </a:lnTo>
                  <a:lnTo>
                    <a:pt x="674" y="2323"/>
                  </a:lnTo>
                  <a:lnTo>
                    <a:pt x="944" y="2290"/>
                  </a:lnTo>
                  <a:lnTo>
                    <a:pt x="1415" y="2189"/>
                  </a:lnTo>
                  <a:lnTo>
                    <a:pt x="1819" y="2155"/>
                  </a:lnTo>
                  <a:lnTo>
                    <a:pt x="2055" y="2088"/>
                  </a:lnTo>
                  <a:lnTo>
                    <a:pt x="2122" y="2054"/>
                  </a:lnTo>
                  <a:lnTo>
                    <a:pt x="2189" y="1987"/>
                  </a:lnTo>
                  <a:lnTo>
                    <a:pt x="2189" y="1953"/>
                  </a:lnTo>
                  <a:lnTo>
                    <a:pt x="2088" y="1919"/>
                  </a:lnTo>
                  <a:lnTo>
                    <a:pt x="1987" y="1886"/>
                  </a:lnTo>
                  <a:lnTo>
                    <a:pt x="1718" y="1886"/>
                  </a:lnTo>
                  <a:lnTo>
                    <a:pt x="1247" y="1987"/>
                  </a:lnTo>
                  <a:lnTo>
                    <a:pt x="843" y="2054"/>
                  </a:lnTo>
                  <a:lnTo>
                    <a:pt x="641" y="2088"/>
                  </a:lnTo>
                  <a:lnTo>
                    <a:pt x="439" y="2121"/>
                  </a:lnTo>
                  <a:lnTo>
                    <a:pt x="270" y="1111"/>
                  </a:lnTo>
                  <a:lnTo>
                    <a:pt x="237" y="842"/>
                  </a:lnTo>
                  <a:lnTo>
                    <a:pt x="136" y="572"/>
                  </a:lnTo>
                  <a:lnTo>
                    <a:pt x="203" y="572"/>
                  </a:lnTo>
                  <a:lnTo>
                    <a:pt x="237" y="539"/>
                  </a:lnTo>
                  <a:lnTo>
                    <a:pt x="237" y="505"/>
                  </a:lnTo>
                  <a:lnTo>
                    <a:pt x="1179" y="370"/>
                  </a:lnTo>
                  <a:lnTo>
                    <a:pt x="1550" y="303"/>
                  </a:lnTo>
                  <a:lnTo>
                    <a:pt x="1954" y="202"/>
                  </a:lnTo>
                  <a:lnTo>
                    <a:pt x="2021" y="572"/>
                  </a:lnTo>
                  <a:lnTo>
                    <a:pt x="2055" y="943"/>
                  </a:lnTo>
                  <a:lnTo>
                    <a:pt x="2122" y="1448"/>
                  </a:lnTo>
                  <a:lnTo>
                    <a:pt x="2156" y="1717"/>
                  </a:lnTo>
                  <a:lnTo>
                    <a:pt x="2189" y="1953"/>
                  </a:lnTo>
                  <a:lnTo>
                    <a:pt x="2223" y="2020"/>
                  </a:lnTo>
                  <a:lnTo>
                    <a:pt x="2324" y="2020"/>
                  </a:lnTo>
                  <a:lnTo>
                    <a:pt x="2324" y="1953"/>
                  </a:lnTo>
                  <a:lnTo>
                    <a:pt x="2358" y="1717"/>
                  </a:lnTo>
                  <a:lnTo>
                    <a:pt x="2324" y="1448"/>
                  </a:lnTo>
                  <a:lnTo>
                    <a:pt x="2257" y="909"/>
                  </a:lnTo>
                  <a:lnTo>
                    <a:pt x="2189" y="471"/>
                  </a:lnTo>
                  <a:lnTo>
                    <a:pt x="2122" y="236"/>
                  </a:lnTo>
                  <a:lnTo>
                    <a:pt x="2055" y="34"/>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7" name="Google Shape;1087;p23"/>
            <p:cNvSpPr/>
            <p:nvPr/>
          </p:nvSpPr>
          <p:spPr>
            <a:xfrm>
              <a:off x="3051224" y="6025356"/>
              <a:ext cx="156624" cy="154366"/>
            </a:xfrm>
            <a:custGeom>
              <a:avLst/>
              <a:gdLst/>
              <a:ahLst/>
              <a:cxnLst/>
              <a:rect l="l" t="t" r="r" b="b"/>
              <a:pathLst>
                <a:path w="2358" h="2324" extrusionOk="0">
                  <a:moveTo>
                    <a:pt x="1954" y="303"/>
                  </a:moveTo>
                  <a:lnTo>
                    <a:pt x="1987" y="640"/>
                  </a:lnTo>
                  <a:lnTo>
                    <a:pt x="2055" y="943"/>
                  </a:lnTo>
                  <a:lnTo>
                    <a:pt x="2088" y="1381"/>
                  </a:lnTo>
                  <a:lnTo>
                    <a:pt x="2122" y="1617"/>
                  </a:lnTo>
                  <a:lnTo>
                    <a:pt x="2189" y="1819"/>
                  </a:lnTo>
                  <a:lnTo>
                    <a:pt x="1280" y="1920"/>
                  </a:lnTo>
                  <a:lnTo>
                    <a:pt x="843" y="2021"/>
                  </a:lnTo>
                  <a:lnTo>
                    <a:pt x="405" y="2155"/>
                  </a:lnTo>
                  <a:lnTo>
                    <a:pt x="338" y="1718"/>
                  </a:lnTo>
                  <a:lnTo>
                    <a:pt x="270" y="1280"/>
                  </a:lnTo>
                  <a:lnTo>
                    <a:pt x="237" y="809"/>
                  </a:lnTo>
                  <a:lnTo>
                    <a:pt x="203" y="573"/>
                  </a:lnTo>
                  <a:lnTo>
                    <a:pt x="102" y="371"/>
                  </a:lnTo>
                  <a:lnTo>
                    <a:pt x="102" y="371"/>
                  </a:lnTo>
                  <a:lnTo>
                    <a:pt x="304" y="438"/>
                  </a:lnTo>
                  <a:lnTo>
                    <a:pt x="472" y="438"/>
                  </a:lnTo>
                  <a:lnTo>
                    <a:pt x="843" y="371"/>
                  </a:lnTo>
                  <a:lnTo>
                    <a:pt x="1415" y="337"/>
                  </a:lnTo>
                  <a:lnTo>
                    <a:pt x="1954" y="303"/>
                  </a:lnTo>
                  <a:close/>
                  <a:moveTo>
                    <a:pt x="2021" y="0"/>
                  </a:moveTo>
                  <a:lnTo>
                    <a:pt x="1987" y="34"/>
                  </a:lnTo>
                  <a:lnTo>
                    <a:pt x="1954" y="68"/>
                  </a:lnTo>
                  <a:lnTo>
                    <a:pt x="1954" y="135"/>
                  </a:lnTo>
                  <a:lnTo>
                    <a:pt x="1449" y="135"/>
                  </a:lnTo>
                  <a:lnTo>
                    <a:pt x="944" y="169"/>
                  </a:lnTo>
                  <a:lnTo>
                    <a:pt x="506" y="202"/>
                  </a:lnTo>
                  <a:lnTo>
                    <a:pt x="304" y="270"/>
                  </a:lnTo>
                  <a:lnTo>
                    <a:pt x="203" y="303"/>
                  </a:lnTo>
                  <a:lnTo>
                    <a:pt x="102" y="371"/>
                  </a:lnTo>
                  <a:lnTo>
                    <a:pt x="68" y="371"/>
                  </a:lnTo>
                  <a:lnTo>
                    <a:pt x="35" y="506"/>
                  </a:lnTo>
                  <a:lnTo>
                    <a:pt x="1" y="674"/>
                  </a:lnTo>
                  <a:lnTo>
                    <a:pt x="35" y="977"/>
                  </a:lnTo>
                  <a:lnTo>
                    <a:pt x="102" y="1617"/>
                  </a:lnTo>
                  <a:lnTo>
                    <a:pt x="136" y="1785"/>
                  </a:lnTo>
                  <a:lnTo>
                    <a:pt x="169" y="2021"/>
                  </a:lnTo>
                  <a:lnTo>
                    <a:pt x="203" y="2122"/>
                  </a:lnTo>
                  <a:lnTo>
                    <a:pt x="237" y="2189"/>
                  </a:lnTo>
                  <a:lnTo>
                    <a:pt x="304" y="2256"/>
                  </a:lnTo>
                  <a:lnTo>
                    <a:pt x="371" y="2324"/>
                  </a:lnTo>
                  <a:lnTo>
                    <a:pt x="439" y="2290"/>
                  </a:lnTo>
                  <a:lnTo>
                    <a:pt x="439" y="2256"/>
                  </a:lnTo>
                  <a:lnTo>
                    <a:pt x="876" y="2256"/>
                  </a:lnTo>
                  <a:lnTo>
                    <a:pt x="1314" y="2189"/>
                  </a:lnTo>
                  <a:lnTo>
                    <a:pt x="2223" y="2021"/>
                  </a:lnTo>
                  <a:lnTo>
                    <a:pt x="2257" y="1987"/>
                  </a:lnTo>
                  <a:lnTo>
                    <a:pt x="2324" y="2021"/>
                  </a:lnTo>
                  <a:lnTo>
                    <a:pt x="2358" y="1953"/>
                  </a:lnTo>
                  <a:lnTo>
                    <a:pt x="2358" y="1751"/>
                  </a:lnTo>
                  <a:lnTo>
                    <a:pt x="2324" y="1516"/>
                  </a:lnTo>
                  <a:lnTo>
                    <a:pt x="2223" y="1078"/>
                  </a:lnTo>
                  <a:lnTo>
                    <a:pt x="2156" y="539"/>
                  </a:lnTo>
                  <a:lnTo>
                    <a:pt x="2122" y="303"/>
                  </a:lnTo>
                  <a:lnTo>
                    <a:pt x="2055" y="34"/>
                  </a:lnTo>
                  <a:lnTo>
                    <a:pt x="2021" y="34"/>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8" name="Google Shape;1088;p23"/>
            <p:cNvSpPr/>
            <p:nvPr/>
          </p:nvSpPr>
          <p:spPr>
            <a:xfrm>
              <a:off x="3368790" y="5982845"/>
              <a:ext cx="158883" cy="145465"/>
            </a:xfrm>
            <a:custGeom>
              <a:avLst/>
              <a:gdLst/>
              <a:ahLst/>
              <a:cxnLst/>
              <a:rect l="l" t="t" r="r" b="b"/>
              <a:pathLst>
                <a:path w="2392" h="2190" extrusionOk="0">
                  <a:moveTo>
                    <a:pt x="1684" y="1"/>
                  </a:moveTo>
                  <a:lnTo>
                    <a:pt x="1347" y="68"/>
                  </a:lnTo>
                  <a:lnTo>
                    <a:pt x="741" y="169"/>
                  </a:lnTo>
                  <a:lnTo>
                    <a:pt x="438" y="203"/>
                  </a:lnTo>
                  <a:lnTo>
                    <a:pt x="135" y="304"/>
                  </a:lnTo>
                  <a:lnTo>
                    <a:pt x="135" y="203"/>
                  </a:lnTo>
                  <a:lnTo>
                    <a:pt x="68" y="203"/>
                  </a:lnTo>
                  <a:lnTo>
                    <a:pt x="34" y="236"/>
                  </a:lnTo>
                  <a:lnTo>
                    <a:pt x="1" y="438"/>
                  </a:lnTo>
                  <a:lnTo>
                    <a:pt x="34" y="674"/>
                  </a:lnTo>
                  <a:lnTo>
                    <a:pt x="68" y="1146"/>
                  </a:lnTo>
                  <a:lnTo>
                    <a:pt x="169" y="1651"/>
                  </a:lnTo>
                  <a:lnTo>
                    <a:pt x="236" y="1920"/>
                  </a:lnTo>
                  <a:lnTo>
                    <a:pt x="304" y="2156"/>
                  </a:lnTo>
                  <a:lnTo>
                    <a:pt x="337" y="2189"/>
                  </a:lnTo>
                  <a:lnTo>
                    <a:pt x="438" y="2189"/>
                  </a:lnTo>
                  <a:lnTo>
                    <a:pt x="438" y="2122"/>
                  </a:lnTo>
                  <a:lnTo>
                    <a:pt x="405" y="1853"/>
                  </a:lnTo>
                  <a:lnTo>
                    <a:pt x="371" y="1617"/>
                  </a:lnTo>
                  <a:lnTo>
                    <a:pt x="270" y="1112"/>
                  </a:lnTo>
                  <a:lnTo>
                    <a:pt x="236" y="741"/>
                  </a:lnTo>
                  <a:lnTo>
                    <a:pt x="169" y="371"/>
                  </a:lnTo>
                  <a:lnTo>
                    <a:pt x="573" y="371"/>
                  </a:lnTo>
                  <a:lnTo>
                    <a:pt x="977" y="304"/>
                  </a:lnTo>
                  <a:lnTo>
                    <a:pt x="1886" y="169"/>
                  </a:lnTo>
                  <a:lnTo>
                    <a:pt x="1920" y="169"/>
                  </a:lnTo>
                  <a:lnTo>
                    <a:pt x="1953" y="203"/>
                  </a:lnTo>
                  <a:lnTo>
                    <a:pt x="1987" y="203"/>
                  </a:lnTo>
                  <a:lnTo>
                    <a:pt x="2021" y="472"/>
                  </a:lnTo>
                  <a:lnTo>
                    <a:pt x="2054" y="741"/>
                  </a:lnTo>
                  <a:lnTo>
                    <a:pt x="2189" y="1752"/>
                  </a:lnTo>
                  <a:lnTo>
                    <a:pt x="1987" y="1752"/>
                  </a:lnTo>
                  <a:lnTo>
                    <a:pt x="1785" y="1785"/>
                  </a:lnTo>
                  <a:lnTo>
                    <a:pt x="1381" y="1886"/>
                  </a:lnTo>
                  <a:lnTo>
                    <a:pt x="876" y="1920"/>
                  </a:lnTo>
                  <a:lnTo>
                    <a:pt x="640" y="1987"/>
                  </a:lnTo>
                  <a:lnTo>
                    <a:pt x="539" y="2055"/>
                  </a:lnTo>
                  <a:lnTo>
                    <a:pt x="472" y="2122"/>
                  </a:lnTo>
                  <a:lnTo>
                    <a:pt x="539" y="2189"/>
                  </a:lnTo>
                  <a:lnTo>
                    <a:pt x="842" y="2189"/>
                  </a:lnTo>
                  <a:lnTo>
                    <a:pt x="1280" y="2122"/>
                  </a:lnTo>
                  <a:lnTo>
                    <a:pt x="1751" y="2055"/>
                  </a:lnTo>
                  <a:lnTo>
                    <a:pt x="1987" y="2021"/>
                  </a:lnTo>
                  <a:lnTo>
                    <a:pt x="2223" y="1954"/>
                  </a:lnTo>
                  <a:lnTo>
                    <a:pt x="2256" y="1987"/>
                  </a:lnTo>
                  <a:lnTo>
                    <a:pt x="2324" y="1954"/>
                  </a:lnTo>
                  <a:lnTo>
                    <a:pt x="2358" y="1920"/>
                  </a:lnTo>
                  <a:lnTo>
                    <a:pt x="2391" y="1886"/>
                  </a:lnTo>
                  <a:lnTo>
                    <a:pt x="2223" y="876"/>
                  </a:lnTo>
                  <a:lnTo>
                    <a:pt x="2189" y="438"/>
                  </a:lnTo>
                  <a:lnTo>
                    <a:pt x="2155" y="203"/>
                  </a:lnTo>
                  <a:lnTo>
                    <a:pt x="2054" y="1"/>
                  </a:lnTo>
                  <a:lnTo>
                    <a:pt x="2021" y="68"/>
                  </a:lnTo>
                  <a:lnTo>
                    <a:pt x="2021"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9" name="Google Shape;1089;p23"/>
            <p:cNvSpPr/>
            <p:nvPr/>
          </p:nvSpPr>
          <p:spPr>
            <a:xfrm>
              <a:off x="2729207" y="6072316"/>
              <a:ext cx="152174" cy="167783"/>
            </a:xfrm>
            <a:custGeom>
              <a:avLst/>
              <a:gdLst/>
              <a:ahLst/>
              <a:cxnLst/>
              <a:rect l="l" t="t" r="r" b="b"/>
              <a:pathLst>
                <a:path w="2291" h="2526" extrusionOk="0">
                  <a:moveTo>
                    <a:pt x="1953" y="169"/>
                  </a:moveTo>
                  <a:lnTo>
                    <a:pt x="1953" y="640"/>
                  </a:lnTo>
                  <a:lnTo>
                    <a:pt x="1987" y="1112"/>
                  </a:lnTo>
                  <a:lnTo>
                    <a:pt x="2054" y="1583"/>
                  </a:lnTo>
                  <a:lnTo>
                    <a:pt x="2155" y="2021"/>
                  </a:lnTo>
                  <a:lnTo>
                    <a:pt x="1751" y="2054"/>
                  </a:lnTo>
                  <a:lnTo>
                    <a:pt x="1347" y="2122"/>
                  </a:lnTo>
                  <a:lnTo>
                    <a:pt x="910" y="2155"/>
                  </a:lnTo>
                  <a:lnTo>
                    <a:pt x="506" y="2223"/>
                  </a:lnTo>
                  <a:lnTo>
                    <a:pt x="304" y="1314"/>
                  </a:lnTo>
                  <a:lnTo>
                    <a:pt x="135" y="405"/>
                  </a:lnTo>
                  <a:lnTo>
                    <a:pt x="607" y="405"/>
                  </a:lnTo>
                  <a:lnTo>
                    <a:pt x="1044" y="337"/>
                  </a:lnTo>
                  <a:lnTo>
                    <a:pt x="1953" y="169"/>
                  </a:lnTo>
                  <a:close/>
                  <a:moveTo>
                    <a:pt x="1953" y="1"/>
                  </a:moveTo>
                  <a:lnTo>
                    <a:pt x="1011" y="135"/>
                  </a:lnTo>
                  <a:lnTo>
                    <a:pt x="573" y="203"/>
                  </a:lnTo>
                  <a:lnTo>
                    <a:pt x="102" y="270"/>
                  </a:lnTo>
                  <a:lnTo>
                    <a:pt x="68" y="304"/>
                  </a:lnTo>
                  <a:lnTo>
                    <a:pt x="34" y="337"/>
                  </a:lnTo>
                  <a:lnTo>
                    <a:pt x="1" y="371"/>
                  </a:lnTo>
                  <a:lnTo>
                    <a:pt x="1" y="405"/>
                  </a:lnTo>
                  <a:lnTo>
                    <a:pt x="34" y="910"/>
                  </a:lnTo>
                  <a:lnTo>
                    <a:pt x="102" y="1448"/>
                  </a:lnTo>
                  <a:lnTo>
                    <a:pt x="203" y="1953"/>
                  </a:lnTo>
                  <a:lnTo>
                    <a:pt x="371" y="2458"/>
                  </a:lnTo>
                  <a:lnTo>
                    <a:pt x="405" y="2492"/>
                  </a:lnTo>
                  <a:lnTo>
                    <a:pt x="472" y="2526"/>
                  </a:lnTo>
                  <a:lnTo>
                    <a:pt x="539" y="2458"/>
                  </a:lnTo>
                  <a:lnTo>
                    <a:pt x="539" y="2391"/>
                  </a:lnTo>
                  <a:lnTo>
                    <a:pt x="539" y="2357"/>
                  </a:lnTo>
                  <a:lnTo>
                    <a:pt x="1347" y="2357"/>
                  </a:lnTo>
                  <a:lnTo>
                    <a:pt x="1785" y="2290"/>
                  </a:lnTo>
                  <a:lnTo>
                    <a:pt x="2155" y="2155"/>
                  </a:lnTo>
                  <a:lnTo>
                    <a:pt x="2189" y="2122"/>
                  </a:lnTo>
                  <a:lnTo>
                    <a:pt x="2189" y="2054"/>
                  </a:lnTo>
                  <a:lnTo>
                    <a:pt x="2256" y="2054"/>
                  </a:lnTo>
                  <a:lnTo>
                    <a:pt x="2290" y="2021"/>
                  </a:lnTo>
                  <a:lnTo>
                    <a:pt x="2290" y="1987"/>
                  </a:lnTo>
                  <a:lnTo>
                    <a:pt x="2256" y="1516"/>
                  </a:lnTo>
                  <a:lnTo>
                    <a:pt x="2189" y="1044"/>
                  </a:lnTo>
                  <a:lnTo>
                    <a:pt x="2122" y="607"/>
                  </a:lnTo>
                  <a:lnTo>
                    <a:pt x="2021" y="135"/>
                  </a:lnTo>
                  <a:lnTo>
                    <a:pt x="2054" y="102"/>
                  </a:lnTo>
                  <a:lnTo>
                    <a:pt x="2054"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0" name="Google Shape;1090;p23"/>
            <p:cNvSpPr/>
            <p:nvPr/>
          </p:nvSpPr>
          <p:spPr>
            <a:xfrm>
              <a:off x="2782877" y="6125986"/>
              <a:ext cx="42577" cy="51477"/>
            </a:xfrm>
            <a:custGeom>
              <a:avLst/>
              <a:gdLst/>
              <a:ahLst/>
              <a:cxnLst/>
              <a:rect l="l" t="t" r="r" b="b"/>
              <a:pathLst>
                <a:path w="641" h="775" extrusionOk="0">
                  <a:moveTo>
                    <a:pt x="438" y="135"/>
                  </a:moveTo>
                  <a:lnTo>
                    <a:pt x="438" y="169"/>
                  </a:lnTo>
                  <a:lnTo>
                    <a:pt x="405" y="270"/>
                  </a:lnTo>
                  <a:lnTo>
                    <a:pt x="304" y="304"/>
                  </a:lnTo>
                  <a:lnTo>
                    <a:pt x="203" y="337"/>
                  </a:lnTo>
                  <a:lnTo>
                    <a:pt x="135" y="169"/>
                  </a:lnTo>
                  <a:lnTo>
                    <a:pt x="405" y="135"/>
                  </a:lnTo>
                  <a:close/>
                  <a:moveTo>
                    <a:pt x="405" y="405"/>
                  </a:moveTo>
                  <a:lnTo>
                    <a:pt x="472" y="438"/>
                  </a:lnTo>
                  <a:lnTo>
                    <a:pt x="472" y="472"/>
                  </a:lnTo>
                  <a:lnTo>
                    <a:pt x="438" y="539"/>
                  </a:lnTo>
                  <a:lnTo>
                    <a:pt x="405" y="607"/>
                  </a:lnTo>
                  <a:lnTo>
                    <a:pt x="270" y="607"/>
                  </a:lnTo>
                  <a:lnTo>
                    <a:pt x="236" y="472"/>
                  </a:lnTo>
                  <a:lnTo>
                    <a:pt x="270" y="472"/>
                  </a:lnTo>
                  <a:lnTo>
                    <a:pt x="405" y="438"/>
                  </a:lnTo>
                  <a:lnTo>
                    <a:pt x="405" y="405"/>
                  </a:lnTo>
                  <a:close/>
                  <a:moveTo>
                    <a:pt x="337" y="1"/>
                  </a:moveTo>
                  <a:lnTo>
                    <a:pt x="169" y="68"/>
                  </a:lnTo>
                  <a:lnTo>
                    <a:pt x="34" y="169"/>
                  </a:lnTo>
                  <a:lnTo>
                    <a:pt x="34" y="203"/>
                  </a:lnTo>
                  <a:lnTo>
                    <a:pt x="102" y="472"/>
                  </a:lnTo>
                  <a:lnTo>
                    <a:pt x="102" y="607"/>
                  </a:lnTo>
                  <a:lnTo>
                    <a:pt x="34" y="607"/>
                  </a:lnTo>
                  <a:lnTo>
                    <a:pt x="1" y="674"/>
                  </a:lnTo>
                  <a:lnTo>
                    <a:pt x="34" y="741"/>
                  </a:lnTo>
                  <a:lnTo>
                    <a:pt x="68" y="775"/>
                  </a:lnTo>
                  <a:lnTo>
                    <a:pt x="438" y="775"/>
                  </a:lnTo>
                  <a:lnTo>
                    <a:pt x="506" y="708"/>
                  </a:lnTo>
                  <a:lnTo>
                    <a:pt x="573" y="674"/>
                  </a:lnTo>
                  <a:lnTo>
                    <a:pt x="607" y="607"/>
                  </a:lnTo>
                  <a:lnTo>
                    <a:pt x="640" y="506"/>
                  </a:lnTo>
                  <a:lnTo>
                    <a:pt x="640" y="405"/>
                  </a:lnTo>
                  <a:lnTo>
                    <a:pt x="539" y="304"/>
                  </a:lnTo>
                  <a:lnTo>
                    <a:pt x="573" y="203"/>
                  </a:lnTo>
                  <a:lnTo>
                    <a:pt x="573" y="102"/>
                  </a:lnTo>
                  <a:lnTo>
                    <a:pt x="539" y="34"/>
                  </a:lnTo>
                  <a:lnTo>
                    <a:pt x="506"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1" name="Google Shape;1091;p23"/>
            <p:cNvSpPr/>
            <p:nvPr/>
          </p:nvSpPr>
          <p:spPr>
            <a:xfrm>
              <a:off x="3418009" y="5499821"/>
              <a:ext cx="154366" cy="145399"/>
            </a:xfrm>
            <a:custGeom>
              <a:avLst/>
              <a:gdLst/>
              <a:ahLst/>
              <a:cxnLst/>
              <a:rect l="l" t="t" r="r" b="b"/>
              <a:pathLst>
                <a:path w="2324" h="2189" extrusionOk="0">
                  <a:moveTo>
                    <a:pt x="1920" y="169"/>
                  </a:moveTo>
                  <a:lnTo>
                    <a:pt x="1953" y="539"/>
                  </a:lnTo>
                  <a:lnTo>
                    <a:pt x="2021" y="910"/>
                  </a:lnTo>
                  <a:lnTo>
                    <a:pt x="2088" y="1381"/>
                  </a:lnTo>
                  <a:lnTo>
                    <a:pt x="2155" y="1819"/>
                  </a:lnTo>
                  <a:lnTo>
                    <a:pt x="1785" y="1819"/>
                  </a:lnTo>
                  <a:lnTo>
                    <a:pt x="1414" y="1886"/>
                  </a:lnTo>
                  <a:lnTo>
                    <a:pt x="943" y="1953"/>
                  </a:lnTo>
                  <a:lnTo>
                    <a:pt x="707" y="1987"/>
                  </a:lnTo>
                  <a:lnTo>
                    <a:pt x="505" y="2088"/>
                  </a:lnTo>
                  <a:lnTo>
                    <a:pt x="404" y="1617"/>
                  </a:lnTo>
                  <a:lnTo>
                    <a:pt x="270" y="1145"/>
                  </a:lnTo>
                  <a:lnTo>
                    <a:pt x="202" y="775"/>
                  </a:lnTo>
                  <a:lnTo>
                    <a:pt x="135" y="405"/>
                  </a:lnTo>
                  <a:lnTo>
                    <a:pt x="1010" y="304"/>
                  </a:lnTo>
                  <a:lnTo>
                    <a:pt x="1920" y="169"/>
                  </a:lnTo>
                  <a:close/>
                  <a:moveTo>
                    <a:pt x="1886" y="0"/>
                  </a:moveTo>
                  <a:lnTo>
                    <a:pt x="977" y="101"/>
                  </a:lnTo>
                  <a:lnTo>
                    <a:pt x="101" y="270"/>
                  </a:lnTo>
                  <a:lnTo>
                    <a:pt x="34" y="304"/>
                  </a:lnTo>
                  <a:lnTo>
                    <a:pt x="34" y="371"/>
                  </a:lnTo>
                  <a:lnTo>
                    <a:pt x="0" y="573"/>
                  </a:lnTo>
                  <a:lnTo>
                    <a:pt x="34" y="775"/>
                  </a:lnTo>
                  <a:lnTo>
                    <a:pt x="101" y="1179"/>
                  </a:lnTo>
                  <a:lnTo>
                    <a:pt x="202" y="1684"/>
                  </a:lnTo>
                  <a:lnTo>
                    <a:pt x="270" y="1920"/>
                  </a:lnTo>
                  <a:lnTo>
                    <a:pt x="371" y="2155"/>
                  </a:lnTo>
                  <a:lnTo>
                    <a:pt x="404" y="2189"/>
                  </a:lnTo>
                  <a:lnTo>
                    <a:pt x="707" y="2189"/>
                  </a:lnTo>
                  <a:lnTo>
                    <a:pt x="909" y="2155"/>
                  </a:lnTo>
                  <a:lnTo>
                    <a:pt x="1313" y="2088"/>
                  </a:lnTo>
                  <a:lnTo>
                    <a:pt x="1751" y="2054"/>
                  </a:lnTo>
                  <a:lnTo>
                    <a:pt x="1987" y="2021"/>
                  </a:lnTo>
                  <a:lnTo>
                    <a:pt x="2189" y="1953"/>
                  </a:lnTo>
                  <a:lnTo>
                    <a:pt x="2223" y="1987"/>
                  </a:lnTo>
                  <a:lnTo>
                    <a:pt x="2256" y="1987"/>
                  </a:lnTo>
                  <a:lnTo>
                    <a:pt x="2290" y="1953"/>
                  </a:lnTo>
                  <a:lnTo>
                    <a:pt x="2324" y="1920"/>
                  </a:lnTo>
                  <a:lnTo>
                    <a:pt x="2324" y="1684"/>
                  </a:lnTo>
                  <a:lnTo>
                    <a:pt x="2290" y="1482"/>
                  </a:lnTo>
                  <a:lnTo>
                    <a:pt x="2223" y="1044"/>
                  </a:lnTo>
                  <a:lnTo>
                    <a:pt x="2155" y="539"/>
                  </a:lnTo>
                  <a:lnTo>
                    <a:pt x="2088" y="270"/>
                  </a:lnTo>
                  <a:lnTo>
                    <a:pt x="2021" y="34"/>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2" name="Google Shape;1092;p23"/>
            <p:cNvSpPr/>
            <p:nvPr/>
          </p:nvSpPr>
          <p:spPr>
            <a:xfrm>
              <a:off x="1982286" y="5929176"/>
              <a:ext cx="49285" cy="55994"/>
            </a:xfrm>
            <a:custGeom>
              <a:avLst/>
              <a:gdLst/>
              <a:ahLst/>
              <a:cxnLst/>
              <a:rect l="l" t="t" r="r" b="b"/>
              <a:pathLst>
                <a:path w="742" h="843" extrusionOk="0">
                  <a:moveTo>
                    <a:pt x="371" y="203"/>
                  </a:moveTo>
                  <a:lnTo>
                    <a:pt x="405" y="236"/>
                  </a:lnTo>
                  <a:lnTo>
                    <a:pt x="405" y="304"/>
                  </a:lnTo>
                  <a:lnTo>
                    <a:pt x="405" y="371"/>
                  </a:lnTo>
                  <a:lnTo>
                    <a:pt x="304" y="472"/>
                  </a:lnTo>
                  <a:lnTo>
                    <a:pt x="203" y="506"/>
                  </a:lnTo>
                  <a:lnTo>
                    <a:pt x="203" y="405"/>
                  </a:lnTo>
                  <a:lnTo>
                    <a:pt x="236" y="304"/>
                  </a:lnTo>
                  <a:lnTo>
                    <a:pt x="270" y="236"/>
                  </a:lnTo>
                  <a:lnTo>
                    <a:pt x="304" y="236"/>
                  </a:lnTo>
                  <a:lnTo>
                    <a:pt x="371" y="203"/>
                  </a:lnTo>
                  <a:close/>
                  <a:moveTo>
                    <a:pt x="304" y="1"/>
                  </a:moveTo>
                  <a:lnTo>
                    <a:pt x="236" y="68"/>
                  </a:lnTo>
                  <a:lnTo>
                    <a:pt x="102" y="169"/>
                  </a:lnTo>
                  <a:lnTo>
                    <a:pt x="34" y="337"/>
                  </a:lnTo>
                  <a:lnTo>
                    <a:pt x="1" y="472"/>
                  </a:lnTo>
                  <a:lnTo>
                    <a:pt x="34" y="607"/>
                  </a:lnTo>
                  <a:lnTo>
                    <a:pt x="68" y="674"/>
                  </a:lnTo>
                  <a:lnTo>
                    <a:pt x="135" y="708"/>
                  </a:lnTo>
                  <a:lnTo>
                    <a:pt x="304" y="674"/>
                  </a:lnTo>
                  <a:lnTo>
                    <a:pt x="405" y="640"/>
                  </a:lnTo>
                  <a:lnTo>
                    <a:pt x="438" y="674"/>
                  </a:lnTo>
                  <a:lnTo>
                    <a:pt x="539" y="775"/>
                  </a:lnTo>
                  <a:lnTo>
                    <a:pt x="674" y="842"/>
                  </a:lnTo>
                  <a:lnTo>
                    <a:pt x="741" y="809"/>
                  </a:lnTo>
                  <a:lnTo>
                    <a:pt x="741" y="775"/>
                  </a:lnTo>
                  <a:lnTo>
                    <a:pt x="708" y="741"/>
                  </a:lnTo>
                  <a:lnTo>
                    <a:pt x="607" y="674"/>
                  </a:lnTo>
                  <a:lnTo>
                    <a:pt x="506" y="573"/>
                  </a:lnTo>
                  <a:lnTo>
                    <a:pt x="573" y="405"/>
                  </a:lnTo>
                  <a:lnTo>
                    <a:pt x="607" y="304"/>
                  </a:lnTo>
                  <a:lnTo>
                    <a:pt x="607" y="203"/>
                  </a:lnTo>
                  <a:lnTo>
                    <a:pt x="573" y="135"/>
                  </a:lnTo>
                  <a:lnTo>
                    <a:pt x="539" y="68"/>
                  </a:lnTo>
                  <a:lnTo>
                    <a:pt x="472" y="34"/>
                  </a:lnTo>
                  <a:lnTo>
                    <a:pt x="405"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3" name="Google Shape;1093;p23"/>
            <p:cNvSpPr/>
            <p:nvPr/>
          </p:nvSpPr>
          <p:spPr>
            <a:xfrm>
              <a:off x="1906233" y="6354081"/>
              <a:ext cx="156624" cy="187909"/>
            </a:xfrm>
            <a:custGeom>
              <a:avLst/>
              <a:gdLst/>
              <a:ahLst/>
              <a:cxnLst/>
              <a:rect l="l" t="t" r="r" b="b"/>
              <a:pathLst>
                <a:path w="2358" h="2829" extrusionOk="0">
                  <a:moveTo>
                    <a:pt x="1954" y="169"/>
                  </a:moveTo>
                  <a:lnTo>
                    <a:pt x="1954" y="674"/>
                  </a:lnTo>
                  <a:lnTo>
                    <a:pt x="2021" y="1280"/>
                  </a:lnTo>
                  <a:lnTo>
                    <a:pt x="2088" y="1852"/>
                  </a:lnTo>
                  <a:lnTo>
                    <a:pt x="2189" y="2324"/>
                  </a:lnTo>
                  <a:lnTo>
                    <a:pt x="2223" y="2357"/>
                  </a:lnTo>
                  <a:lnTo>
                    <a:pt x="2189" y="2357"/>
                  </a:lnTo>
                  <a:lnTo>
                    <a:pt x="1785" y="2391"/>
                  </a:lnTo>
                  <a:lnTo>
                    <a:pt x="1381" y="2458"/>
                  </a:lnTo>
                  <a:lnTo>
                    <a:pt x="977" y="2492"/>
                  </a:lnTo>
                  <a:lnTo>
                    <a:pt x="540" y="2559"/>
                  </a:lnTo>
                  <a:lnTo>
                    <a:pt x="338" y="1482"/>
                  </a:lnTo>
                  <a:lnTo>
                    <a:pt x="136" y="405"/>
                  </a:lnTo>
                  <a:lnTo>
                    <a:pt x="607" y="371"/>
                  </a:lnTo>
                  <a:lnTo>
                    <a:pt x="1045" y="337"/>
                  </a:lnTo>
                  <a:lnTo>
                    <a:pt x="1954" y="169"/>
                  </a:lnTo>
                  <a:close/>
                  <a:moveTo>
                    <a:pt x="1954" y="1"/>
                  </a:moveTo>
                  <a:lnTo>
                    <a:pt x="1011" y="135"/>
                  </a:lnTo>
                  <a:lnTo>
                    <a:pt x="573" y="203"/>
                  </a:lnTo>
                  <a:lnTo>
                    <a:pt x="102" y="270"/>
                  </a:lnTo>
                  <a:lnTo>
                    <a:pt x="68" y="304"/>
                  </a:lnTo>
                  <a:lnTo>
                    <a:pt x="35" y="337"/>
                  </a:lnTo>
                  <a:lnTo>
                    <a:pt x="35" y="371"/>
                  </a:lnTo>
                  <a:lnTo>
                    <a:pt x="1" y="405"/>
                  </a:lnTo>
                  <a:lnTo>
                    <a:pt x="35" y="977"/>
                  </a:lnTo>
                  <a:lnTo>
                    <a:pt x="136" y="1617"/>
                  </a:lnTo>
                  <a:lnTo>
                    <a:pt x="270" y="2223"/>
                  </a:lnTo>
                  <a:lnTo>
                    <a:pt x="405" y="2795"/>
                  </a:lnTo>
                  <a:lnTo>
                    <a:pt x="472" y="2829"/>
                  </a:lnTo>
                  <a:lnTo>
                    <a:pt x="540" y="2829"/>
                  </a:lnTo>
                  <a:lnTo>
                    <a:pt x="573" y="2795"/>
                  </a:lnTo>
                  <a:lnTo>
                    <a:pt x="607" y="2728"/>
                  </a:lnTo>
                  <a:lnTo>
                    <a:pt x="573" y="2660"/>
                  </a:lnTo>
                  <a:lnTo>
                    <a:pt x="977" y="2694"/>
                  </a:lnTo>
                  <a:lnTo>
                    <a:pt x="1415" y="2660"/>
                  </a:lnTo>
                  <a:lnTo>
                    <a:pt x="1853" y="2593"/>
                  </a:lnTo>
                  <a:lnTo>
                    <a:pt x="2223" y="2492"/>
                  </a:lnTo>
                  <a:lnTo>
                    <a:pt x="2257" y="2458"/>
                  </a:lnTo>
                  <a:lnTo>
                    <a:pt x="2257" y="2391"/>
                  </a:lnTo>
                  <a:lnTo>
                    <a:pt x="2324" y="2391"/>
                  </a:lnTo>
                  <a:lnTo>
                    <a:pt x="2358" y="2357"/>
                  </a:lnTo>
                  <a:lnTo>
                    <a:pt x="2358" y="2324"/>
                  </a:lnTo>
                  <a:lnTo>
                    <a:pt x="2324" y="1785"/>
                  </a:lnTo>
                  <a:lnTo>
                    <a:pt x="2223" y="1213"/>
                  </a:lnTo>
                  <a:lnTo>
                    <a:pt x="2122" y="640"/>
                  </a:lnTo>
                  <a:lnTo>
                    <a:pt x="2021" y="135"/>
                  </a:lnTo>
                  <a:lnTo>
                    <a:pt x="2055" y="102"/>
                  </a:lnTo>
                  <a:lnTo>
                    <a:pt x="2055"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4" name="Google Shape;1094;p23"/>
            <p:cNvSpPr/>
            <p:nvPr/>
          </p:nvSpPr>
          <p:spPr>
            <a:xfrm>
              <a:off x="1977836" y="6029806"/>
              <a:ext cx="158816" cy="149916"/>
            </a:xfrm>
            <a:custGeom>
              <a:avLst/>
              <a:gdLst/>
              <a:ahLst/>
              <a:cxnLst/>
              <a:rect l="l" t="t" r="r" b="b"/>
              <a:pathLst>
                <a:path w="2391" h="2257" extrusionOk="0">
                  <a:moveTo>
                    <a:pt x="1751" y="1"/>
                  </a:moveTo>
                  <a:lnTo>
                    <a:pt x="1515" y="34"/>
                  </a:lnTo>
                  <a:lnTo>
                    <a:pt x="1078" y="135"/>
                  </a:lnTo>
                  <a:lnTo>
                    <a:pt x="573" y="236"/>
                  </a:lnTo>
                  <a:lnTo>
                    <a:pt x="101" y="371"/>
                  </a:lnTo>
                  <a:lnTo>
                    <a:pt x="68" y="304"/>
                  </a:lnTo>
                  <a:lnTo>
                    <a:pt x="68" y="270"/>
                  </a:lnTo>
                  <a:lnTo>
                    <a:pt x="34" y="270"/>
                  </a:lnTo>
                  <a:lnTo>
                    <a:pt x="0" y="304"/>
                  </a:lnTo>
                  <a:lnTo>
                    <a:pt x="0" y="573"/>
                  </a:lnTo>
                  <a:lnTo>
                    <a:pt x="34" y="843"/>
                  </a:lnTo>
                  <a:lnTo>
                    <a:pt x="135" y="1348"/>
                  </a:lnTo>
                  <a:lnTo>
                    <a:pt x="169" y="1819"/>
                  </a:lnTo>
                  <a:lnTo>
                    <a:pt x="202" y="2021"/>
                  </a:lnTo>
                  <a:lnTo>
                    <a:pt x="270" y="2257"/>
                  </a:lnTo>
                  <a:lnTo>
                    <a:pt x="337" y="2257"/>
                  </a:lnTo>
                  <a:lnTo>
                    <a:pt x="371" y="2223"/>
                  </a:lnTo>
                  <a:lnTo>
                    <a:pt x="438" y="2257"/>
                  </a:lnTo>
                  <a:lnTo>
                    <a:pt x="1313" y="2156"/>
                  </a:lnTo>
                  <a:lnTo>
                    <a:pt x="1751" y="2088"/>
                  </a:lnTo>
                  <a:lnTo>
                    <a:pt x="2189" y="1954"/>
                  </a:lnTo>
                  <a:lnTo>
                    <a:pt x="2222" y="1987"/>
                  </a:lnTo>
                  <a:lnTo>
                    <a:pt x="2256" y="1987"/>
                  </a:lnTo>
                  <a:lnTo>
                    <a:pt x="2323" y="1920"/>
                  </a:lnTo>
                  <a:lnTo>
                    <a:pt x="2357" y="1853"/>
                  </a:lnTo>
                  <a:lnTo>
                    <a:pt x="2391" y="1752"/>
                  </a:lnTo>
                  <a:lnTo>
                    <a:pt x="2391" y="1651"/>
                  </a:lnTo>
                  <a:lnTo>
                    <a:pt x="2357" y="1449"/>
                  </a:lnTo>
                  <a:lnTo>
                    <a:pt x="2290" y="1247"/>
                  </a:lnTo>
                  <a:lnTo>
                    <a:pt x="2222" y="641"/>
                  </a:lnTo>
                  <a:lnTo>
                    <a:pt x="2121" y="304"/>
                  </a:lnTo>
                  <a:lnTo>
                    <a:pt x="2054" y="169"/>
                  </a:lnTo>
                  <a:lnTo>
                    <a:pt x="1987" y="68"/>
                  </a:lnTo>
                  <a:lnTo>
                    <a:pt x="1953" y="68"/>
                  </a:lnTo>
                  <a:lnTo>
                    <a:pt x="1919" y="304"/>
                  </a:lnTo>
                  <a:lnTo>
                    <a:pt x="1953" y="506"/>
                  </a:lnTo>
                  <a:lnTo>
                    <a:pt x="2054" y="977"/>
                  </a:lnTo>
                  <a:lnTo>
                    <a:pt x="2121" y="1415"/>
                  </a:lnTo>
                  <a:lnTo>
                    <a:pt x="2189" y="1853"/>
                  </a:lnTo>
                  <a:lnTo>
                    <a:pt x="1751" y="1853"/>
                  </a:lnTo>
                  <a:lnTo>
                    <a:pt x="1280" y="1886"/>
                  </a:lnTo>
                  <a:lnTo>
                    <a:pt x="404" y="2055"/>
                  </a:lnTo>
                  <a:lnTo>
                    <a:pt x="371" y="2055"/>
                  </a:lnTo>
                  <a:lnTo>
                    <a:pt x="371" y="1853"/>
                  </a:lnTo>
                  <a:lnTo>
                    <a:pt x="337" y="1617"/>
                  </a:lnTo>
                  <a:lnTo>
                    <a:pt x="270" y="1179"/>
                  </a:lnTo>
                  <a:lnTo>
                    <a:pt x="236" y="876"/>
                  </a:lnTo>
                  <a:lnTo>
                    <a:pt x="169" y="540"/>
                  </a:lnTo>
                  <a:lnTo>
                    <a:pt x="707" y="405"/>
                  </a:lnTo>
                  <a:lnTo>
                    <a:pt x="1246" y="304"/>
                  </a:lnTo>
                  <a:lnTo>
                    <a:pt x="1616" y="236"/>
                  </a:lnTo>
                  <a:lnTo>
                    <a:pt x="1785" y="169"/>
                  </a:lnTo>
                  <a:lnTo>
                    <a:pt x="1953" y="68"/>
                  </a:lnTo>
                  <a:lnTo>
                    <a:pt x="1852" y="34"/>
                  </a:lnTo>
                  <a:lnTo>
                    <a:pt x="1751"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5" name="Google Shape;1095;p23"/>
            <p:cNvSpPr/>
            <p:nvPr/>
          </p:nvSpPr>
          <p:spPr>
            <a:xfrm>
              <a:off x="1926359" y="5875506"/>
              <a:ext cx="152174" cy="167783"/>
            </a:xfrm>
            <a:custGeom>
              <a:avLst/>
              <a:gdLst/>
              <a:ahLst/>
              <a:cxnLst/>
              <a:rect l="l" t="t" r="r" b="b"/>
              <a:pathLst>
                <a:path w="2291" h="2526" extrusionOk="0">
                  <a:moveTo>
                    <a:pt x="1954" y="169"/>
                  </a:moveTo>
                  <a:lnTo>
                    <a:pt x="1954" y="640"/>
                  </a:lnTo>
                  <a:lnTo>
                    <a:pt x="1987" y="1112"/>
                  </a:lnTo>
                  <a:lnTo>
                    <a:pt x="2055" y="1583"/>
                  </a:lnTo>
                  <a:lnTo>
                    <a:pt x="2156" y="2021"/>
                  </a:lnTo>
                  <a:lnTo>
                    <a:pt x="1752" y="2054"/>
                  </a:lnTo>
                  <a:lnTo>
                    <a:pt x="1348" y="2122"/>
                  </a:lnTo>
                  <a:lnTo>
                    <a:pt x="944" y="2189"/>
                  </a:lnTo>
                  <a:lnTo>
                    <a:pt x="506" y="2223"/>
                  </a:lnTo>
                  <a:lnTo>
                    <a:pt x="304" y="1314"/>
                  </a:lnTo>
                  <a:lnTo>
                    <a:pt x="136" y="405"/>
                  </a:lnTo>
                  <a:lnTo>
                    <a:pt x="607" y="405"/>
                  </a:lnTo>
                  <a:lnTo>
                    <a:pt x="1045" y="337"/>
                  </a:lnTo>
                  <a:lnTo>
                    <a:pt x="1954" y="169"/>
                  </a:lnTo>
                  <a:close/>
                  <a:moveTo>
                    <a:pt x="1954" y="1"/>
                  </a:moveTo>
                  <a:lnTo>
                    <a:pt x="1045" y="135"/>
                  </a:lnTo>
                  <a:lnTo>
                    <a:pt x="573" y="203"/>
                  </a:lnTo>
                  <a:lnTo>
                    <a:pt x="102" y="270"/>
                  </a:lnTo>
                  <a:lnTo>
                    <a:pt x="68" y="304"/>
                  </a:lnTo>
                  <a:lnTo>
                    <a:pt x="68" y="337"/>
                  </a:lnTo>
                  <a:lnTo>
                    <a:pt x="35" y="371"/>
                  </a:lnTo>
                  <a:lnTo>
                    <a:pt x="1" y="405"/>
                  </a:lnTo>
                  <a:lnTo>
                    <a:pt x="35" y="943"/>
                  </a:lnTo>
                  <a:lnTo>
                    <a:pt x="102" y="1448"/>
                  </a:lnTo>
                  <a:lnTo>
                    <a:pt x="237" y="1953"/>
                  </a:lnTo>
                  <a:lnTo>
                    <a:pt x="371" y="2458"/>
                  </a:lnTo>
                  <a:lnTo>
                    <a:pt x="405" y="2526"/>
                  </a:lnTo>
                  <a:lnTo>
                    <a:pt x="472" y="2526"/>
                  </a:lnTo>
                  <a:lnTo>
                    <a:pt x="540" y="2492"/>
                  </a:lnTo>
                  <a:lnTo>
                    <a:pt x="540" y="2425"/>
                  </a:lnTo>
                  <a:lnTo>
                    <a:pt x="540" y="2357"/>
                  </a:lnTo>
                  <a:lnTo>
                    <a:pt x="1381" y="2357"/>
                  </a:lnTo>
                  <a:lnTo>
                    <a:pt x="1785" y="2290"/>
                  </a:lnTo>
                  <a:lnTo>
                    <a:pt x="2156" y="2155"/>
                  </a:lnTo>
                  <a:lnTo>
                    <a:pt x="2223" y="2122"/>
                  </a:lnTo>
                  <a:lnTo>
                    <a:pt x="2189" y="2054"/>
                  </a:lnTo>
                  <a:lnTo>
                    <a:pt x="2257" y="2054"/>
                  </a:lnTo>
                  <a:lnTo>
                    <a:pt x="2290" y="2021"/>
                  </a:lnTo>
                  <a:lnTo>
                    <a:pt x="2290" y="1987"/>
                  </a:lnTo>
                  <a:lnTo>
                    <a:pt x="2257" y="1516"/>
                  </a:lnTo>
                  <a:lnTo>
                    <a:pt x="2223" y="1078"/>
                  </a:lnTo>
                  <a:lnTo>
                    <a:pt x="2122" y="607"/>
                  </a:lnTo>
                  <a:lnTo>
                    <a:pt x="2021" y="135"/>
                  </a:lnTo>
                  <a:lnTo>
                    <a:pt x="2055" y="102"/>
                  </a:lnTo>
                  <a:lnTo>
                    <a:pt x="2055"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6" name="Google Shape;1096;p23"/>
            <p:cNvSpPr/>
            <p:nvPr/>
          </p:nvSpPr>
          <p:spPr>
            <a:xfrm>
              <a:off x="2946143" y="5571358"/>
              <a:ext cx="147657" cy="147657"/>
            </a:xfrm>
            <a:custGeom>
              <a:avLst/>
              <a:gdLst/>
              <a:ahLst/>
              <a:cxnLst/>
              <a:rect l="l" t="t" r="r" b="b"/>
              <a:pathLst>
                <a:path w="2223" h="2223" extrusionOk="0">
                  <a:moveTo>
                    <a:pt x="1852" y="1"/>
                  </a:moveTo>
                  <a:lnTo>
                    <a:pt x="1314" y="68"/>
                  </a:lnTo>
                  <a:lnTo>
                    <a:pt x="809" y="136"/>
                  </a:lnTo>
                  <a:lnTo>
                    <a:pt x="404" y="169"/>
                  </a:lnTo>
                  <a:lnTo>
                    <a:pt x="202" y="203"/>
                  </a:lnTo>
                  <a:lnTo>
                    <a:pt x="0" y="304"/>
                  </a:lnTo>
                  <a:lnTo>
                    <a:pt x="169" y="371"/>
                  </a:lnTo>
                  <a:lnTo>
                    <a:pt x="337" y="405"/>
                  </a:lnTo>
                  <a:lnTo>
                    <a:pt x="708" y="371"/>
                  </a:lnTo>
                  <a:lnTo>
                    <a:pt x="1246" y="304"/>
                  </a:lnTo>
                  <a:lnTo>
                    <a:pt x="1785" y="203"/>
                  </a:lnTo>
                  <a:lnTo>
                    <a:pt x="1785" y="371"/>
                  </a:lnTo>
                  <a:lnTo>
                    <a:pt x="1785" y="573"/>
                  </a:lnTo>
                  <a:lnTo>
                    <a:pt x="1886" y="944"/>
                  </a:lnTo>
                  <a:lnTo>
                    <a:pt x="1920" y="1381"/>
                  </a:lnTo>
                  <a:lnTo>
                    <a:pt x="1953" y="1617"/>
                  </a:lnTo>
                  <a:lnTo>
                    <a:pt x="2021" y="1819"/>
                  </a:lnTo>
                  <a:lnTo>
                    <a:pt x="1044" y="1954"/>
                  </a:lnTo>
                  <a:lnTo>
                    <a:pt x="674" y="1987"/>
                  </a:lnTo>
                  <a:lnTo>
                    <a:pt x="539" y="2055"/>
                  </a:lnTo>
                  <a:lnTo>
                    <a:pt x="404" y="2156"/>
                  </a:lnTo>
                  <a:lnTo>
                    <a:pt x="539" y="2223"/>
                  </a:lnTo>
                  <a:lnTo>
                    <a:pt x="708" y="2223"/>
                  </a:lnTo>
                  <a:lnTo>
                    <a:pt x="1078" y="2156"/>
                  </a:lnTo>
                  <a:lnTo>
                    <a:pt x="2155" y="2021"/>
                  </a:lnTo>
                  <a:lnTo>
                    <a:pt x="2189" y="1987"/>
                  </a:lnTo>
                  <a:lnTo>
                    <a:pt x="2223" y="1954"/>
                  </a:lnTo>
                  <a:lnTo>
                    <a:pt x="2223" y="1886"/>
                  </a:lnTo>
                  <a:lnTo>
                    <a:pt x="2189" y="1853"/>
                  </a:lnTo>
                  <a:lnTo>
                    <a:pt x="2189" y="1617"/>
                  </a:lnTo>
                  <a:lnTo>
                    <a:pt x="2155" y="1381"/>
                  </a:lnTo>
                  <a:lnTo>
                    <a:pt x="2054" y="910"/>
                  </a:lnTo>
                  <a:lnTo>
                    <a:pt x="2021" y="506"/>
                  </a:lnTo>
                  <a:lnTo>
                    <a:pt x="1987" y="338"/>
                  </a:lnTo>
                  <a:lnTo>
                    <a:pt x="1920" y="169"/>
                  </a:lnTo>
                  <a:lnTo>
                    <a:pt x="1920" y="102"/>
                  </a:lnTo>
                  <a:lnTo>
                    <a:pt x="1920" y="68"/>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7" name="Google Shape;1097;p23"/>
            <p:cNvSpPr/>
            <p:nvPr/>
          </p:nvSpPr>
          <p:spPr>
            <a:xfrm>
              <a:off x="1745224" y="6383174"/>
              <a:ext cx="161075" cy="170042"/>
            </a:xfrm>
            <a:custGeom>
              <a:avLst/>
              <a:gdLst/>
              <a:ahLst/>
              <a:cxnLst/>
              <a:rect l="l" t="t" r="r" b="b"/>
              <a:pathLst>
                <a:path w="2425" h="2560" extrusionOk="0">
                  <a:moveTo>
                    <a:pt x="1886" y="0"/>
                  </a:moveTo>
                  <a:lnTo>
                    <a:pt x="1684" y="34"/>
                  </a:lnTo>
                  <a:lnTo>
                    <a:pt x="1347" y="101"/>
                  </a:lnTo>
                  <a:lnTo>
                    <a:pt x="741" y="169"/>
                  </a:lnTo>
                  <a:lnTo>
                    <a:pt x="438" y="202"/>
                  </a:lnTo>
                  <a:lnTo>
                    <a:pt x="135" y="303"/>
                  </a:lnTo>
                  <a:lnTo>
                    <a:pt x="135" y="236"/>
                  </a:lnTo>
                  <a:lnTo>
                    <a:pt x="102" y="202"/>
                  </a:lnTo>
                  <a:lnTo>
                    <a:pt x="68" y="202"/>
                  </a:lnTo>
                  <a:lnTo>
                    <a:pt x="34" y="236"/>
                  </a:lnTo>
                  <a:lnTo>
                    <a:pt x="1" y="472"/>
                  </a:lnTo>
                  <a:lnTo>
                    <a:pt x="34" y="707"/>
                  </a:lnTo>
                  <a:lnTo>
                    <a:pt x="68" y="1145"/>
                  </a:lnTo>
                  <a:lnTo>
                    <a:pt x="169" y="1852"/>
                  </a:lnTo>
                  <a:lnTo>
                    <a:pt x="270" y="2222"/>
                  </a:lnTo>
                  <a:lnTo>
                    <a:pt x="371" y="2492"/>
                  </a:lnTo>
                  <a:lnTo>
                    <a:pt x="405" y="2559"/>
                  </a:lnTo>
                  <a:lnTo>
                    <a:pt x="438" y="2559"/>
                  </a:lnTo>
                  <a:lnTo>
                    <a:pt x="506" y="2525"/>
                  </a:lnTo>
                  <a:lnTo>
                    <a:pt x="506" y="2458"/>
                  </a:lnTo>
                  <a:lnTo>
                    <a:pt x="405" y="1785"/>
                  </a:lnTo>
                  <a:lnTo>
                    <a:pt x="270" y="1111"/>
                  </a:lnTo>
                  <a:lnTo>
                    <a:pt x="236" y="741"/>
                  </a:lnTo>
                  <a:lnTo>
                    <a:pt x="169" y="371"/>
                  </a:lnTo>
                  <a:lnTo>
                    <a:pt x="573" y="371"/>
                  </a:lnTo>
                  <a:lnTo>
                    <a:pt x="977" y="303"/>
                  </a:lnTo>
                  <a:lnTo>
                    <a:pt x="1886" y="169"/>
                  </a:lnTo>
                  <a:lnTo>
                    <a:pt x="1920" y="202"/>
                  </a:lnTo>
                  <a:lnTo>
                    <a:pt x="1987" y="202"/>
                  </a:lnTo>
                  <a:lnTo>
                    <a:pt x="2021" y="472"/>
                  </a:lnTo>
                  <a:lnTo>
                    <a:pt x="2054" y="775"/>
                  </a:lnTo>
                  <a:lnTo>
                    <a:pt x="2223" y="2121"/>
                  </a:lnTo>
                  <a:lnTo>
                    <a:pt x="2021" y="2121"/>
                  </a:lnTo>
                  <a:lnTo>
                    <a:pt x="1819" y="2155"/>
                  </a:lnTo>
                  <a:lnTo>
                    <a:pt x="1415" y="2222"/>
                  </a:lnTo>
                  <a:lnTo>
                    <a:pt x="943" y="2256"/>
                  </a:lnTo>
                  <a:lnTo>
                    <a:pt x="674" y="2323"/>
                  </a:lnTo>
                  <a:lnTo>
                    <a:pt x="573" y="2391"/>
                  </a:lnTo>
                  <a:lnTo>
                    <a:pt x="506" y="2458"/>
                  </a:lnTo>
                  <a:lnTo>
                    <a:pt x="607" y="2525"/>
                  </a:lnTo>
                  <a:lnTo>
                    <a:pt x="674" y="2559"/>
                  </a:lnTo>
                  <a:lnTo>
                    <a:pt x="910" y="2525"/>
                  </a:lnTo>
                  <a:lnTo>
                    <a:pt x="1314" y="2458"/>
                  </a:lnTo>
                  <a:lnTo>
                    <a:pt x="1819" y="2391"/>
                  </a:lnTo>
                  <a:lnTo>
                    <a:pt x="2054" y="2357"/>
                  </a:lnTo>
                  <a:lnTo>
                    <a:pt x="2257" y="2290"/>
                  </a:lnTo>
                  <a:lnTo>
                    <a:pt x="2324" y="2323"/>
                  </a:lnTo>
                  <a:lnTo>
                    <a:pt x="2391" y="2323"/>
                  </a:lnTo>
                  <a:lnTo>
                    <a:pt x="2425" y="2290"/>
                  </a:lnTo>
                  <a:lnTo>
                    <a:pt x="2425" y="2222"/>
                  </a:lnTo>
                  <a:lnTo>
                    <a:pt x="2223" y="876"/>
                  </a:lnTo>
                  <a:lnTo>
                    <a:pt x="2189" y="438"/>
                  </a:lnTo>
                  <a:lnTo>
                    <a:pt x="2155" y="236"/>
                  </a:lnTo>
                  <a:lnTo>
                    <a:pt x="2054" y="34"/>
                  </a:lnTo>
                  <a:lnTo>
                    <a:pt x="2021" y="68"/>
                  </a:lnTo>
                  <a:lnTo>
                    <a:pt x="1953"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8" name="Google Shape;1098;p23"/>
            <p:cNvSpPr/>
            <p:nvPr/>
          </p:nvSpPr>
          <p:spPr>
            <a:xfrm>
              <a:off x="4267818" y="5524397"/>
              <a:ext cx="590430" cy="979599"/>
            </a:xfrm>
            <a:custGeom>
              <a:avLst/>
              <a:gdLst/>
              <a:ahLst/>
              <a:cxnLst/>
              <a:rect l="l" t="t" r="r" b="b"/>
              <a:pathLst>
                <a:path w="8889" h="14748" extrusionOk="0">
                  <a:moveTo>
                    <a:pt x="4882" y="304"/>
                  </a:moveTo>
                  <a:lnTo>
                    <a:pt x="4815" y="472"/>
                  </a:lnTo>
                  <a:lnTo>
                    <a:pt x="4545" y="371"/>
                  </a:lnTo>
                  <a:lnTo>
                    <a:pt x="4882" y="304"/>
                  </a:lnTo>
                  <a:close/>
                  <a:moveTo>
                    <a:pt x="4781" y="4344"/>
                  </a:moveTo>
                  <a:lnTo>
                    <a:pt x="4815" y="4411"/>
                  </a:lnTo>
                  <a:lnTo>
                    <a:pt x="4747" y="4411"/>
                  </a:lnTo>
                  <a:lnTo>
                    <a:pt x="4545" y="4479"/>
                  </a:lnTo>
                  <a:lnTo>
                    <a:pt x="4545" y="4344"/>
                  </a:lnTo>
                  <a:lnTo>
                    <a:pt x="4613" y="4411"/>
                  </a:lnTo>
                  <a:lnTo>
                    <a:pt x="4747" y="4411"/>
                  </a:lnTo>
                  <a:lnTo>
                    <a:pt x="4781" y="4344"/>
                  </a:lnTo>
                  <a:close/>
                  <a:moveTo>
                    <a:pt x="5556" y="270"/>
                  </a:moveTo>
                  <a:lnTo>
                    <a:pt x="5892" y="304"/>
                  </a:lnTo>
                  <a:lnTo>
                    <a:pt x="6195" y="405"/>
                  </a:lnTo>
                  <a:lnTo>
                    <a:pt x="6498" y="540"/>
                  </a:lnTo>
                  <a:lnTo>
                    <a:pt x="6801" y="742"/>
                  </a:lnTo>
                  <a:lnTo>
                    <a:pt x="7037" y="977"/>
                  </a:lnTo>
                  <a:lnTo>
                    <a:pt x="7273" y="1213"/>
                  </a:lnTo>
                  <a:lnTo>
                    <a:pt x="7508" y="1482"/>
                  </a:lnTo>
                  <a:lnTo>
                    <a:pt x="7677" y="1785"/>
                  </a:lnTo>
                  <a:lnTo>
                    <a:pt x="7946" y="2290"/>
                  </a:lnTo>
                  <a:lnTo>
                    <a:pt x="8148" y="2863"/>
                  </a:lnTo>
                  <a:lnTo>
                    <a:pt x="8316" y="3469"/>
                  </a:lnTo>
                  <a:lnTo>
                    <a:pt x="8451" y="4108"/>
                  </a:lnTo>
                  <a:lnTo>
                    <a:pt x="8518" y="4748"/>
                  </a:lnTo>
                  <a:lnTo>
                    <a:pt x="8586" y="5354"/>
                  </a:lnTo>
                  <a:lnTo>
                    <a:pt x="8653" y="6566"/>
                  </a:lnTo>
                  <a:lnTo>
                    <a:pt x="8653" y="7172"/>
                  </a:lnTo>
                  <a:lnTo>
                    <a:pt x="8653" y="7778"/>
                  </a:lnTo>
                  <a:lnTo>
                    <a:pt x="8653" y="8384"/>
                  </a:lnTo>
                  <a:lnTo>
                    <a:pt x="8586" y="9024"/>
                  </a:lnTo>
                  <a:lnTo>
                    <a:pt x="8518" y="9630"/>
                  </a:lnTo>
                  <a:lnTo>
                    <a:pt x="8417" y="10236"/>
                  </a:lnTo>
                  <a:lnTo>
                    <a:pt x="8283" y="10808"/>
                  </a:lnTo>
                  <a:lnTo>
                    <a:pt x="8114" y="11414"/>
                  </a:lnTo>
                  <a:lnTo>
                    <a:pt x="7946" y="11818"/>
                  </a:lnTo>
                  <a:lnTo>
                    <a:pt x="7946" y="11818"/>
                  </a:lnTo>
                  <a:lnTo>
                    <a:pt x="8081" y="11010"/>
                  </a:lnTo>
                  <a:lnTo>
                    <a:pt x="8182" y="10169"/>
                  </a:lnTo>
                  <a:lnTo>
                    <a:pt x="8249" y="9361"/>
                  </a:lnTo>
                  <a:lnTo>
                    <a:pt x="8283" y="8553"/>
                  </a:lnTo>
                  <a:lnTo>
                    <a:pt x="8316" y="7542"/>
                  </a:lnTo>
                  <a:lnTo>
                    <a:pt x="8316" y="6499"/>
                  </a:lnTo>
                  <a:lnTo>
                    <a:pt x="8283" y="5489"/>
                  </a:lnTo>
                  <a:lnTo>
                    <a:pt x="8182" y="4479"/>
                  </a:lnTo>
                  <a:lnTo>
                    <a:pt x="8013" y="3671"/>
                  </a:lnTo>
                  <a:lnTo>
                    <a:pt x="7912" y="3267"/>
                  </a:lnTo>
                  <a:lnTo>
                    <a:pt x="7778" y="2896"/>
                  </a:lnTo>
                  <a:lnTo>
                    <a:pt x="7643" y="2492"/>
                  </a:lnTo>
                  <a:lnTo>
                    <a:pt x="7475" y="2122"/>
                  </a:lnTo>
                  <a:lnTo>
                    <a:pt x="7239" y="1785"/>
                  </a:lnTo>
                  <a:lnTo>
                    <a:pt x="7003" y="1449"/>
                  </a:lnTo>
                  <a:lnTo>
                    <a:pt x="6835" y="1213"/>
                  </a:lnTo>
                  <a:lnTo>
                    <a:pt x="6633" y="1011"/>
                  </a:lnTo>
                  <a:lnTo>
                    <a:pt x="6397" y="809"/>
                  </a:lnTo>
                  <a:lnTo>
                    <a:pt x="6128" y="641"/>
                  </a:lnTo>
                  <a:lnTo>
                    <a:pt x="5859" y="506"/>
                  </a:lnTo>
                  <a:lnTo>
                    <a:pt x="5589" y="405"/>
                  </a:lnTo>
                  <a:lnTo>
                    <a:pt x="5185" y="405"/>
                  </a:lnTo>
                  <a:lnTo>
                    <a:pt x="5050" y="439"/>
                  </a:lnTo>
                  <a:lnTo>
                    <a:pt x="5050" y="304"/>
                  </a:lnTo>
                  <a:lnTo>
                    <a:pt x="5556" y="270"/>
                  </a:lnTo>
                  <a:close/>
                  <a:moveTo>
                    <a:pt x="5421" y="573"/>
                  </a:moveTo>
                  <a:lnTo>
                    <a:pt x="5623" y="607"/>
                  </a:lnTo>
                  <a:lnTo>
                    <a:pt x="5825" y="674"/>
                  </a:lnTo>
                  <a:lnTo>
                    <a:pt x="5993" y="775"/>
                  </a:lnTo>
                  <a:lnTo>
                    <a:pt x="6162" y="876"/>
                  </a:lnTo>
                  <a:lnTo>
                    <a:pt x="6465" y="1146"/>
                  </a:lnTo>
                  <a:lnTo>
                    <a:pt x="6768" y="1449"/>
                  </a:lnTo>
                  <a:lnTo>
                    <a:pt x="7003" y="1819"/>
                  </a:lnTo>
                  <a:lnTo>
                    <a:pt x="7239" y="2156"/>
                  </a:lnTo>
                  <a:lnTo>
                    <a:pt x="7407" y="2492"/>
                  </a:lnTo>
                  <a:lnTo>
                    <a:pt x="7576" y="2863"/>
                  </a:lnTo>
                  <a:lnTo>
                    <a:pt x="7677" y="3233"/>
                  </a:lnTo>
                  <a:lnTo>
                    <a:pt x="7778" y="3603"/>
                  </a:lnTo>
                  <a:lnTo>
                    <a:pt x="7879" y="3974"/>
                  </a:lnTo>
                  <a:lnTo>
                    <a:pt x="7980" y="4748"/>
                  </a:lnTo>
                  <a:lnTo>
                    <a:pt x="8047" y="5522"/>
                  </a:lnTo>
                  <a:lnTo>
                    <a:pt x="8081" y="6398"/>
                  </a:lnTo>
                  <a:lnTo>
                    <a:pt x="8081" y="7273"/>
                  </a:lnTo>
                  <a:lnTo>
                    <a:pt x="8081" y="8149"/>
                  </a:lnTo>
                  <a:lnTo>
                    <a:pt x="8047" y="9024"/>
                  </a:lnTo>
                  <a:lnTo>
                    <a:pt x="7980" y="9899"/>
                  </a:lnTo>
                  <a:lnTo>
                    <a:pt x="7879" y="10775"/>
                  </a:lnTo>
                  <a:lnTo>
                    <a:pt x="7744" y="11650"/>
                  </a:lnTo>
                  <a:lnTo>
                    <a:pt x="7576" y="12525"/>
                  </a:lnTo>
                  <a:lnTo>
                    <a:pt x="7441" y="12727"/>
                  </a:lnTo>
                  <a:lnTo>
                    <a:pt x="7508" y="12559"/>
                  </a:lnTo>
                  <a:lnTo>
                    <a:pt x="7542" y="12357"/>
                  </a:lnTo>
                  <a:lnTo>
                    <a:pt x="7576" y="12155"/>
                  </a:lnTo>
                  <a:lnTo>
                    <a:pt x="7576" y="11953"/>
                  </a:lnTo>
                  <a:lnTo>
                    <a:pt x="7542" y="11886"/>
                  </a:lnTo>
                  <a:lnTo>
                    <a:pt x="7441" y="11886"/>
                  </a:lnTo>
                  <a:lnTo>
                    <a:pt x="7407" y="11953"/>
                  </a:lnTo>
                  <a:lnTo>
                    <a:pt x="7340" y="12323"/>
                  </a:lnTo>
                  <a:lnTo>
                    <a:pt x="7239" y="12626"/>
                  </a:lnTo>
                  <a:lnTo>
                    <a:pt x="7071" y="12896"/>
                  </a:lnTo>
                  <a:lnTo>
                    <a:pt x="6902" y="13131"/>
                  </a:lnTo>
                  <a:lnTo>
                    <a:pt x="6667" y="13333"/>
                  </a:lnTo>
                  <a:lnTo>
                    <a:pt x="6431" y="13535"/>
                  </a:lnTo>
                  <a:lnTo>
                    <a:pt x="6162" y="13670"/>
                  </a:lnTo>
                  <a:lnTo>
                    <a:pt x="5859" y="13805"/>
                  </a:lnTo>
                  <a:lnTo>
                    <a:pt x="5556" y="13906"/>
                  </a:lnTo>
                  <a:lnTo>
                    <a:pt x="5253" y="13973"/>
                  </a:lnTo>
                  <a:lnTo>
                    <a:pt x="4579" y="14074"/>
                  </a:lnTo>
                  <a:lnTo>
                    <a:pt x="3939" y="14108"/>
                  </a:lnTo>
                  <a:lnTo>
                    <a:pt x="3300" y="14074"/>
                  </a:lnTo>
                  <a:lnTo>
                    <a:pt x="2896" y="14040"/>
                  </a:lnTo>
                  <a:lnTo>
                    <a:pt x="2492" y="13973"/>
                  </a:lnTo>
                  <a:lnTo>
                    <a:pt x="2155" y="13838"/>
                  </a:lnTo>
                  <a:lnTo>
                    <a:pt x="1852" y="13636"/>
                  </a:lnTo>
                  <a:lnTo>
                    <a:pt x="1616" y="13434"/>
                  </a:lnTo>
                  <a:lnTo>
                    <a:pt x="1381" y="13199"/>
                  </a:lnTo>
                  <a:lnTo>
                    <a:pt x="1179" y="12929"/>
                  </a:lnTo>
                  <a:lnTo>
                    <a:pt x="1010" y="12626"/>
                  </a:lnTo>
                  <a:lnTo>
                    <a:pt x="909" y="12290"/>
                  </a:lnTo>
                  <a:lnTo>
                    <a:pt x="808" y="11953"/>
                  </a:lnTo>
                  <a:lnTo>
                    <a:pt x="707" y="11583"/>
                  </a:lnTo>
                  <a:lnTo>
                    <a:pt x="674" y="11246"/>
                  </a:lnTo>
                  <a:lnTo>
                    <a:pt x="640" y="10876"/>
                  </a:lnTo>
                  <a:lnTo>
                    <a:pt x="640" y="10472"/>
                  </a:lnTo>
                  <a:lnTo>
                    <a:pt x="640" y="9765"/>
                  </a:lnTo>
                  <a:lnTo>
                    <a:pt x="808" y="8418"/>
                  </a:lnTo>
                  <a:lnTo>
                    <a:pt x="1044" y="7071"/>
                  </a:lnTo>
                  <a:lnTo>
                    <a:pt x="1313" y="5758"/>
                  </a:lnTo>
                  <a:lnTo>
                    <a:pt x="1650" y="4445"/>
                  </a:lnTo>
                  <a:lnTo>
                    <a:pt x="1852" y="3839"/>
                  </a:lnTo>
                  <a:lnTo>
                    <a:pt x="2020" y="3267"/>
                  </a:lnTo>
                  <a:lnTo>
                    <a:pt x="2256" y="2694"/>
                  </a:lnTo>
                  <a:lnTo>
                    <a:pt x="2559" y="2156"/>
                  </a:lnTo>
                  <a:lnTo>
                    <a:pt x="2761" y="1853"/>
                  </a:lnTo>
                  <a:lnTo>
                    <a:pt x="2997" y="1583"/>
                  </a:lnTo>
                  <a:lnTo>
                    <a:pt x="3232" y="1381"/>
                  </a:lnTo>
                  <a:lnTo>
                    <a:pt x="3502" y="1213"/>
                  </a:lnTo>
                  <a:lnTo>
                    <a:pt x="3771" y="1078"/>
                  </a:lnTo>
                  <a:lnTo>
                    <a:pt x="4074" y="944"/>
                  </a:lnTo>
                  <a:lnTo>
                    <a:pt x="4747" y="742"/>
                  </a:lnTo>
                  <a:lnTo>
                    <a:pt x="4646" y="1179"/>
                  </a:lnTo>
                  <a:lnTo>
                    <a:pt x="4579" y="1651"/>
                  </a:lnTo>
                  <a:lnTo>
                    <a:pt x="4411" y="1752"/>
                  </a:lnTo>
                  <a:lnTo>
                    <a:pt x="4343" y="1752"/>
                  </a:lnTo>
                  <a:lnTo>
                    <a:pt x="4242" y="1785"/>
                  </a:lnTo>
                  <a:lnTo>
                    <a:pt x="4209" y="1886"/>
                  </a:lnTo>
                  <a:lnTo>
                    <a:pt x="3939" y="3401"/>
                  </a:lnTo>
                  <a:lnTo>
                    <a:pt x="3737" y="4950"/>
                  </a:lnTo>
                  <a:lnTo>
                    <a:pt x="3771" y="5017"/>
                  </a:lnTo>
                  <a:lnTo>
                    <a:pt x="3805" y="5085"/>
                  </a:lnTo>
                  <a:lnTo>
                    <a:pt x="3872" y="5118"/>
                  </a:lnTo>
                  <a:lnTo>
                    <a:pt x="3939" y="5118"/>
                  </a:lnTo>
                  <a:lnTo>
                    <a:pt x="4141" y="5051"/>
                  </a:lnTo>
                  <a:lnTo>
                    <a:pt x="4141" y="5051"/>
                  </a:lnTo>
                  <a:lnTo>
                    <a:pt x="3872" y="6532"/>
                  </a:lnTo>
                  <a:lnTo>
                    <a:pt x="3468" y="6465"/>
                  </a:lnTo>
                  <a:lnTo>
                    <a:pt x="3064" y="6364"/>
                  </a:lnTo>
                  <a:lnTo>
                    <a:pt x="2256" y="6128"/>
                  </a:lnTo>
                  <a:lnTo>
                    <a:pt x="2222" y="6128"/>
                  </a:lnTo>
                  <a:lnTo>
                    <a:pt x="2189" y="6162"/>
                  </a:lnTo>
                  <a:lnTo>
                    <a:pt x="2155" y="6196"/>
                  </a:lnTo>
                  <a:lnTo>
                    <a:pt x="2189" y="6229"/>
                  </a:lnTo>
                  <a:lnTo>
                    <a:pt x="2357" y="6364"/>
                  </a:lnTo>
                  <a:lnTo>
                    <a:pt x="2525" y="6499"/>
                  </a:lnTo>
                  <a:lnTo>
                    <a:pt x="2929" y="6701"/>
                  </a:lnTo>
                  <a:lnTo>
                    <a:pt x="3367" y="6835"/>
                  </a:lnTo>
                  <a:lnTo>
                    <a:pt x="3805" y="6936"/>
                  </a:lnTo>
                  <a:lnTo>
                    <a:pt x="3872" y="7004"/>
                  </a:lnTo>
                  <a:lnTo>
                    <a:pt x="3939" y="7037"/>
                  </a:lnTo>
                  <a:lnTo>
                    <a:pt x="4007" y="7037"/>
                  </a:lnTo>
                  <a:lnTo>
                    <a:pt x="4074" y="6970"/>
                  </a:lnTo>
                  <a:lnTo>
                    <a:pt x="4646" y="6970"/>
                  </a:lnTo>
                  <a:lnTo>
                    <a:pt x="5253" y="6936"/>
                  </a:lnTo>
                  <a:lnTo>
                    <a:pt x="5791" y="6869"/>
                  </a:lnTo>
                  <a:lnTo>
                    <a:pt x="6296" y="6734"/>
                  </a:lnTo>
                  <a:lnTo>
                    <a:pt x="6364" y="6701"/>
                  </a:lnTo>
                  <a:lnTo>
                    <a:pt x="6397" y="6667"/>
                  </a:lnTo>
                  <a:lnTo>
                    <a:pt x="6397" y="6532"/>
                  </a:lnTo>
                  <a:lnTo>
                    <a:pt x="6330" y="6465"/>
                  </a:lnTo>
                  <a:lnTo>
                    <a:pt x="6296" y="6431"/>
                  </a:lnTo>
                  <a:lnTo>
                    <a:pt x="6229" y="6431"/>
                  </a:lnTo>
                  <a:lnTo>
                    <a:pt x="5690" y="6532"/>
                  </a:lnTo>
                  <a:lnTo>
                    <a:pt x="5185" y="6600"/>
                  </a:lnTo>
                  <a:lnTo>
                    <a:pt x="4646" y="6600"/>
                  </a:lnTo>
                  <a:lnTo>
                    <a:pt x="4175" y="6566"/>
                  </a:lnTo>
                  <a:lnTo>
                    <a:pt x="4310" y="5758"/>
                  </a:lnTo>
                  <a:lnTo>
                    <a:pt x="4478" y="4950"/>
                  </a:lnTo>
                  <a:lnTo>
                    <a:pt x="5017" y="4815"/>
                  </a:lnTo>
                  <a:lnTo>
                    <a:pt x="5084" y="4815"/>
                  </a:lnTo>
                  <a:lnTo>
                    <a:pt x="5118" y="4748"/>
                  </a:lnTo>
                  <a:lnTo>
                    <a:pt x="5151" y="4647"/>
                  </a:lnTo>
                  <a:lnTo>
                    <a:pt x="5050" y="3940"/>
                  </a:lnTo>
                  <a:lnTo>
                    <a:pt x="5084" y="3233"/>
                  </a:lnTo>
                  <a:lnTo>
                    <a:pt x="5151" y="2526"/>
                  </a:lnTo>
                  <a:lnTo>
                    <a:pt x="5320" y="1853"/>
                  </a:lnTo>
                  <a:lnTo>
                    <a:pt x="5320" y="1819"/>
                  </a:lnTo>
                  <a:lnTo>
                    <a:pt x="5387" y="1785"/>
                  </a:lnTo>
                  <a:lnTo>
                    <a:pt x="5387" y="1684"/>
                  </a:lnTo>
                  <a:lnTo>
                    <a:pt x="5354" y="1617"/>
                  </a:lnTo>
                  <a:lnTo>
                    <a:pt x="5286" y="1583"/>
                  </a:lnTo>
                  <a:lnTo>
                    <a:pt x="5185" y="1550"/>
                  </a:lnTo>
                  <a:lnTo>
                    <a:pt x="4882" y="1550"/>
                  </a:lnTo>
                  <a:lnTo>
                    <a:pt x="4983" y="775"/>
                  </a:lnTo>
                  <a:lnTo>
                    <a:pt x="5050" y="742"/>
                  </a:lnTo>
                  <a:lnTo>
                    <a:pt x="5050" y="674"/>
                  </a:lnTo>
                  <a:lnTo>
                    <a:pt x="5050" y="641"/>
                  </a:lnTo>
                  <a:lnTo>
                    <a:pt x="5017" y="607"/>
                  </a:lnTo>
                  <a:lnTo>
                    <a:pt x="5219" y="573"/>
                  </a:lnTo>
                  <a:close/>
                  <a:moveTo>
                    <a:pt x="4108" y="506"/>
                  </a:moveTo>
                  <a:lnTo>
                    <a:pt x="4310" y="540"/>
                  </a:lnTo>
                  <a:lnTo>
                    <a:pt x="4512" y="607"/>
                  </a:lnTo>
                  <a:lnTo>
                    <a:pt x="4714" y="674"/>
                  </a:lnTo>
                  <a:lnTo>
                    <a:pt x="4478" y="641"/>
                  </a:lnTo>
                  <a:lnTo>
                    <a:pt x="4209" y="641"/>
                  </a:lnTo>
                  <a:lnTo>
                    <a:pt x="3973" y="708"/>
                  </a:lnTo>
                  <a:lnTo>
                    <a:pt x="3737" y="775"/>
                  </a:lnTo>
                  <a:lnTo>
                    <a:pt x="3502" y="910"/>
                  </a:lnTo>
                  <a:lnTo>
                    <a:pt x="3266" y="1045"/>
                  </a:lnTo>
                  <a:lnTo>
                    <a:pt x="2896" y="1381"/>
                  </a:lnTo>
                  <a:lnTo>
                    <a:pt x="2626" y="1617"/>
                  </a:lnTo>
                  <a:lnTo>
                    <a:pt x="2424" y="1920"/>
                  </a:lnTo>
                  <a:lnTo>
                    <a:pt x="2222" y="2223"/>
                  </a:lnTo>
                  <a:lnTo>
                    <a:pt x="2088" y="2526"/>
                  </a:lnTo>
                  <a:lnTo>
                    <a:pt x="1818" y="3199"/>
                  </a:lnTo>
                  <a:lnTo>
                    <a:pt x="1583" y="3873"/>
                  </a:lnTo>
                  <a:lnTo>
                    <a:pt x="1313" y="4748"/>
                  </a:lnTo>
                  <a:lnTo>
                    <a:pt x="1078" y="5657"/>
                  </a:lnTo>
                  <a:lnTo>
                    <a:pt x="842" y="6600"/>
                  </a:lnTo>
                  <a:lnTo>
                    <a:pt x="674" y="7542"/>
                  </a:lnTo>
                  <a:lnTo>
                    <a:pt x="505" y="8485"/>
                  </a:lnTo>
                  <a:lnTo>
                    <a:pt x="404" y="9428"/>
                  </a:lnTo>
                  <a:lnTo>
                    <a:pt x="371" y="10337"/>
                  </a:lnTo>
                  <a:lnTo>
                    <a:pt x="404" y="11280"/>
                  </a:lnTo>
                  <a:lnTo>
                    <a:pt x="438" y="11583"/>
                  </a:lnTo>
                  <a:lnTo>
                    <a:pt x="472" y="11886"/>
                  </a:lnTo>
                  <a:lnTo>
                    <a:pt x="573" y="12155"/>
                  </a:lnTo>
                  <a:lnTo>
                    <a:pt x="674" y="12458"/>
                  </a:lnTo>
                  <a:lnTo>
                    <a:pt x="775" y="12727"/>
                  </a:lnTo>
                  <a:lnTo>
                    <a:pt x="943" y="12963"/>
                  </a:lnTo>
                  <a:lnTo>
                    <a:pt x="1078" y="13232"/>
                  </a:lnTo>
                  <a:lnTo>
                    <a:pt x="1280" y="13468"/>
                  </a:lnTo>
                  <a:lnTo>
                    <a:pt x="1515" y="13704"/>
                  </a:lnTo>
                  <a:lnTo>
                    <a:pt x="1818" y="13906"/>
                  </a:lnTo>
                  <a:lnTo>
                    <a:pt x="2121" y="14074"/>
                  </a:lnTo>
                  <a:lnTo>
                    <a:pt x="2424" y="14175"/>
                  </a:lnTo>
                  <a:lnTo>
                    <a:pt x="2761" y="14242"/>
                  </a:lnTo>
                  <a:lnTo>
                    <a:pt x="3098" y="14310"/>
                  </a:lnTo>
                  <a:lnTo>
                    <a:pt x="4310" y="14310"/>
                  </a:lnTo>
                  <a:lnTo>
                    <a:pt x="4882" y="14242"/>
                  </a:lnTo>
                  <a:lnTo>
                    <a:pt x="5455" y="14141"/>
                  </a:lnTo>
                  <a:lnTo>
                    <a:pt x="6027" y="13973"/>
                  </a:lnTo>
                  <a:lnTo>
                    <a:pt x="6027" y="13973"/>
                  </a:lnTo>
                  <a:lnTo>
                    <a:pt x="5623" y="14141"/>
                  </a:lnTo>
                  <a:lnTo>
                    <a:pt x="5219" y="14276"/>
                  </a:lnTo>
                  <a:lnTo>
                    <a:pt x="4781" y="14377"/>
                  </a:lnTo>
                  <a:lnTo>
                    <a:pt x="4343" y="14444"/>
                  </a:lnTo>
                  <a:lnTo>
                    <a:pt x="3737" y="14478"/>
                  </a:lnTo>
                  <a:lnTo>
                    <a:pt x="3131" y="14478"/>
                  </a:lnTo>
                  <a:lnTo>
                    <a:pt x="2559" y="14411"/>
                  </a:lnTo>
                  <a:lnTo>
                    <a:pt x="2290" y="14377"/>
                  </a:lnTo>
                  <a:lnTo>
                    <a:pt x="2020" y="14276"/>
                  </a:lnTo>
                  <a:lnTo>
                    <a:pt x="1751" y="14175"/>
                  </a:lnTo>
                  <a:lnTo>
                    <a:pt x="1515" y="14074"/>
                  </a:lnTo>
                  <a:lnTo>
                    <a:pt x="1313" y="13906"/>
                  </a:lnTo>
                  <a:lnTo>
                    <a:pt x="1078" y="13737"/>
                  </a:lnTo>
                  <a:lnTo>
                    <a:pt x="909" y="13535"/>
                  </a:lnTo>
                  <a:lnTo>
                    <a:pt x="741" y="13266"/>
                  </a:lnTo>
                  <a:lnTo>
                    <a:pt x="606" y="12997"/>
                  </a:lnTo>
                  <a:lnTo>
                    <a:pt x="472" y="12694"/>
                  </a:lnTo>
                  <a:lnTo>
                    <a:pt x="371" y="12155"/>
                  </a:lnTo>
                  <a:lnTo>
                    <a:pt x="270" y="11616"/>
                  </a:lnTo>
                  <a:lnTo>
                    <a:pt x="236" y="11044"/>
                  </a:lnTo>
                  <a:lnTo>
                    <a:pt x="270" y="10472"/>
                  </a:lnTo>
                  <a:lnTo>
                    <a:pt x="337" y="9327"/>
                  </a:lnTo>
                  <a:lnTo>
                    <a:pt x="438" y="8216"/>
                  </a:lnTo>
                  <a:lnTo>
                    <a:pt x="606" y="6970"/>
                  </a:lnTo>
                  <a:lnTo>
                    <a:pt x="775" y="5724"/>
                  </a:lnTo>
                  <a:lnTo>
                    <a:pt x="1044" y="4512"/>
                  </a:lnTo>
                  <a:lnTo>
                    <a:pt x="1347" y="3267"/>
                  </a:lnTo>
                  <a:lnTo>
                    <a:pt x="1482" y="2896"/>
                  </a:lnTo>
                  <a:lnTo>
                    <a:pt x="1616" y="2526"/>
                  </a:lnTo>
                  <a:lnTo>
                    <a:pt x="1818" y="2122"/>
                  </a:lnTo>
                  <a:lnTo>
                    <a:pt x="2054" y="1752"/>
                  </a:lnTo>
                  <a:lnTo>
                    <a:pt x="2323" y="1415"/>
                  </a:lnTo>
                  <a:lnTo>
                    <a:pt x="2593" y="1112"/>
                  </a:lnTo>
                  <a:lnTo>
                    <a:pt x="2929" y="876"/>
                  </a:lnTo>
                  <a:lnTo>
                    <a:pt x="3266" y="674"/>
                  </a:lnTo>
                  <a:lnTo>
                    <a:pt x="3906" y="506"/>
                  </a:lnTo>
                  <a:close/>
                  <a:moveTo>
                    <a:pt x="5017" y="1"/>
                  </a:moveTo>
                  <a:lnTo>
                    <a:pt x="5017" y="35"/>
                  </a:lnTo>
                  <a:lnTo>
                    <a:pt x="4512" y="136"/>
                  </a:lnTo>
                  <a:lnTo>
                    <a:pt x="4007" y="237"/>
                  </a:lnTo>
                  <a:lnTo>
                    <a:pt x="3030" y="472"/>
                  </a:lnTo>
                  <a:lnTo>
                    <a:pt x="2963" y="506"/>
                  </a:lnTo>
                  <a:lnTo>
                    <a:pt x="2929" y="573"/>
                  </a:lnTo>
                  <a:lnTo>
                    <a:pt x="2593" y="775"/>
                  </a:lnTo>
                  <a:lnTo>
                    <a:pt x="2290" y="1045"/>
                  </a:lnTo>
                  <a:lnTo>
                    <a:pt x="2020" y="1314"/>
                  </a:lnTo>
                  <a:lnTo>
                    <a:pt x="1785" y="1617"/>
                  </a:lnTo>
                  <a:lnTo>
                    <a:pt x="1616" y="1886"/>
                  </a:lnTo>
                  <a:lnTo>
                    <a:pt x="1482" y="2122"/>
                  </a:lnTo>
                  <a:lnTo>
                    <a:pt x="1246" y="2694"/>
                  </a:lnTo>
                  <a:lnTo>
                    <a:pt x="1078" y="3267"/>
                  </a:lnTo>
                  <a:lnTo>
                    <a:pt x="943" y="3839"/>
                  </a:lnTo>
                  <a:lnTo>
                    <a:pt x="741" y="4647"/>
                  </a:lnTo>
                  <a:lnTo>
                    <a:pt x="573" y="5489"/>
                  </a:lnTo>
                  <a:lnTo>
                    <a:pt x="438" y="6330"/>
                  </a:lnTo>
                  <a:lnTo>
                    <a:pt x="303" y="7172"/>
                  </a:lnTo>
                  <a:lnTo>
                    <a:pt x="135" y="8485"/>
                  </a:lnTo>
                  <a:lnTo>
                    <a:pt x="68" y="9192"/>
                  </a:lnTo>
                  <a:lnTo>
                    <a:pt x="34" y="9866"/>
                  </a:lnTo>
                  <a:lnTo>
                    <a:pt x="0" y="10573"/>
                  </a:lnTo>
                  <a:lnTo>
                    <a:pt x="34" y="11246"/>
                  </a:lnTo>
                  <a:lnTo>
                    <a:pt x="68" y="11919"/>
                  </a:lnTo>
                  <a:lnTo>
                    <a:pt x="202" y="12559"/>
                  </a:lnTo>
                  <a:lnTo>
                    <a:pt x="270" y="12862"/>
                  </a:lnTo>
                  <a:lnTo>
                    <a:pt x="337" y="13098"/>
                  </a:lnTo>
                  <a:lnTo>
                    <a:pt x="472" y="13333"/>
                  </a:lnTo>
                  <a:lnTo>
                    <a:pt x="606" y="13569"/>
                  </a:lnTo>
                  <a:lnTo>
                    <a:pt x="741" y="13737"/>
                  </a:lnTo>
                  <a:lnTo>
                    <a:pt x="909" y="13939"/>
                  </a:lnTo>
                  <a:lnTo>
                    <a:pt x="1078" y="14074"/>
                  </a:lnTo>
                  <a:lnTo>
                    <a:pt x="1280" y="14242"/>
                  </a:lnTo>
                  <a:lnTo>
                    <a:pt x="1482" y="14343"/>
                  </a:lnTo>
                  <a:lnTo>
                    <a:pt x="1684" y="14444"/>
                  </a:lnTo>
                  <a:lnTo>
                    <a:pt x="2155" y="14613"/>
                  </a:lnTo>
                  <a:lnTo>
                    <a:pt x="2660" y="14714"/>
                  </a:lnTo>
                  <a:lnTo>
                    <a:pt x="3199" y="14747"/>
                  </a:lnTo>
                  <a:lnTo>
                    <a:pt x="3805" y="14747"/>
                  </a:lnTo>
                  <a:lnTo>
                    <a:pt x="4411" y="14714"/>
                  </a:lnTo>
                  <a:lnTo>
                    <a:pt x="4983" y="14613"/>
                  </a:lnTo>
                  <a:lnTo>
                    <a:pt x="5522" y="14478"/>
                  </a:lnTo>
                  <a:lnTo>
                    <a:pt x="6061" y="14276"/>
                  </a:lnTo>
                  <a:lnTo>
                    <a:pt x="6296" y="14141"/>
                  </a:lnTo>
                  <a:lnTo>
                    <a:pt x="6566" y="14007"/>
                  </a:lnTo>
                  <a:lnTo>
                    <a:pt x="6768" y="13805"/>
                  </a:lnTo>
                  <a:lnTo>
                    <a:pt x="7003" y="13636"/>
                  </a:lnTo>
                  <a:lnTo>
                    <a:pt x="7205" y="13434"/>
                  </a:lnTo>
                  <a:lnTo>
                    <a:pt x="7407" y="13165"/>
                  </a:lnTo>
                  <a:lnTo>
                    <a:pt x="7576" y="12929"/>
                  </a:lnTo>
                  <a:lnTo>
                    <a:pt x="7710" y="12929"/>
                  </a:lnTo>
                  <a:lnTo>
                    <a:pt x="7744" y="12862"/>
                  </a:lnTo>
                  <a:lnTo>
                    <a:pt x="7811" y="12593"/>
                  </a:lnTo>
                  <a:lnTo>
                    <a:pt x="8081" y="12054"/>
                  </a:lnTo>
                  <a:lnTo>
                    <a:pt x="8283" y="11549"/>
                  </a:lnTo>
                  <a:lnTo>
                    <a:pt x="8451" y="10977"/>
                  </a:lnTo>
                  <a:lnTo>
                    <a:pt x="8586" y="10404"/>
                  </a:lnTo>
                  <a:lnTo>
                    <a:pt x="8687" y="9832"/>
                  </a:lnTo>
                  <a:lnTo>
                    <a:pt x="8788" y="9260"/>
                  </a:lnTo>
                  <a:lnTo>
                    <a:pt x="8855" y="8115"/>
                  </a:lnTo>
                  <a:lnTo>
                    <a:pt x="8889" y="7374"/>
                  </a:lnTo>
                  <a:lnTo>
                    <a:pt x="8889" y="6633"/>
                  </a:lnTo>
                  <a:lnTo>
                    <a:pt x="8889" y="5893"/>
                  </a:lnTo>
                  <a:lnTo>
                    <a:pt x="8821" y="5152"/>
                  </a:lnTo>
                  <a:lnTo>
                    <a:pt x="8720" y="4411"/>
                  </a:lnTo>
                  <a:lnTo>
                    <a:pt x="8586" y="3671"/>
                  </a:lnTo>
                  <a:lnTo>
                    <a:pt x="8417" y="2964"/>
                  </a:lnTo>
                  <a:lnTo>
                    <a:pt x="8182" y="2257"/>
                  </a:lnTo>
                  <a:lnTo>
                    <a:pt x="7980" y="1785"/>
                  </a:lnTo>
                  <a:lnTo>
                    <a:pt x="7710" y="1348"/>
                  </a:lnTo>
                  <a:lnTo>
                    <a:pt x="7374" y="944"/>
                  </a:lnTo>
                  <a:lnTo>
                    <a:pt x="7003" y="607"/>
                  </a:lnTo>
                  <a:lnTo>
                    <a:pt x="6801" y="439"/>
                  </a:lnTo>
                  <a:lnTo>
                    <a:pt x="6599" y="304"/>
                  </a:lnTo>
                  <a:lnTo>
                    <a:pt x="6364" y="203"/>
                  </a:lnTo>
                  <a:lnTo>
                    <a:pt x="6128" y="102"/>
                  </a:lnTo>
                  <a:lnTo>
                    <a:pt x="5892" y="68"/>
                  </a:lnTo>
                  <a:lnTo>
                    <a:pt x="5623" y="1"/>
                  </a:lnTo>
                  <a:lnTo>
                    <a:pt x="5354" y="1"/>
                  </a:lnTo>
                  <a:lnTo>
                    <a:pt x="5118" y="35"/>
                  </a:lnTo>
                  <a:lnTo>
                    <a:pt x="5084"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9" name="Google Shape;1099;p23"/>
            <p:cNvSpPr/>
            <p:nvPr/>
          </p:nvSpPr>
          <p:spPr>
            <a:xfrm>
              <a:off x="2458602" y="5638445"/>
              <a:ext cx="152174" cy="165591"/>
            </a:xfrm>
            <a:custGeom>
              <a:avLst/>
              <a:gdLst/>
              <a:ahLst/>
              <a:cxnLst/>
              <a:rect l="l" t="t" r="r" b="b"/>
              <a:pathLst>
                <a:path w="2291" h="2493" extrusionOk="0">
                  <a:moveTo>
                    <a:pt x="1920" y="169"/>
                  </a:moveTo>
                  <a:lnTo>
                    <a:pt x="1920" y="641"/>
                  </a:lnTo>
                  <a:lnTo>
                    <a:pt x="1954" y="1112"/>
                  </a:lnTo>
                  <a:lnTo>
                    <a:pt x="2021" y="1550"/>
                  </a:lnTo>
                  <a:lnTo>
                    <a:pt x="2122" y="1987"/>
                  </a:lnTo>
                  <a:lnTo>
                    <a:pt x="2156" y="2021"/>
                  </a:lnTo>
                  <a:lnTo>
                    <a:pt x="2122" y="2021"/>
                  </a:lnTo>
                  <a:lnTo>
                    <a:pt x="1718" y="2055"/>
                  </a:lnTo>
                  <a:lnTo>
                    <a:pt x="1314" y="2122"/>
                  </a:lnTo>
                  <a:lnTo>
                    <a:pt x="910" y="2156"/>
                  </a:lnTo>
                  <a:lnTo>
                    <a:pt x="472" y="2223"/>
                  </a:lnTo>
                  <a:lnTo>
                    <a:pt x="304" y="1314"/>
                  </a:lnTo>
                  <a:lnTo>
                    <a:pt x="136" y="405"/>
                  </a:lnTo>
                  <a:lnTo>
                    <a:pt x="573" y="371"/>
                  </a:lnTo>
                  <a:lnTo>
                    <a:pt x="1045" y="338"/>
                  </a:lnTo>
                  <a:lnTo>
                    <a:pt x="1920" y="169"/>
                  </a:lnTo>
                  <a:close/>
                  <a:moveTo>
                    <a:pt x="1920" y="1"/>
                  </a:moveTo>
                  <a:lnTo>
                    <a:pt x="1011" y="136"/>
                  </a:lnTo>
                  <a:lnTo>
                    <a:pt x="540" y="203"/>
                  </a:lnTo>
                  <a:lnTo>
                    <a:pt x="68" y="270"/>
                  </a:lnTo>
                  <a:lnTo>
                    <a:pt x="35" y="304"/>
                  </a:lnTo>
                  <a:lnTo>
                    <a:pt x="35" y="338"/>
                  </a:lnTo>
                  <a:lnTo>
                    <a:pt x="1" y="371"/>
                  </a:lnTo>
                  <a:lnTo>
                    <a:pt x="1" y="405"/>
                  </a:lnTo>
                  <a:lnTo>
                    <a:pt x="1" y="910"/>
                  </a:lnTo>
                  <a:lnTo>
                    <a:pt x="102" y="1449"/>
                  </a:lnTo>
                  <a:lnTo>
                    <a:pt x="203" y="1954"/>
                  </a:lnTo>
                  <a:lnTo>
                    <a:pt x="338" y="2459"/>
                  </a:lnTo>
                  <a:lnTo>
                    <a:pt x="405" y="2492"/>
                  </a:lnTo>
                  <a:lnTo>
                    <a:pt x="472" y="2492"/>
                  </a:lnTo>
                  <a:lnTo>
                    <a:pt x="506" y="2459"/>
                  </a:lnTo>
                  <a:lnTo>
                    <a:pt x="540" y="2391"/>
                  </a:lnTo>
                  <a:lnTo>
                    <a:pt x="506" y="2324"/>
                  </a:lnTo>
                  <a:lnTo>
                    <a:pt x="506" y="2324"/>
                  </a:lnTo>
                  <a:lnTo>
                    <a:pt x="910" y="2358"/>
                  </a:lnTo>
                  <a:lnTo>
                    <a:pt x="1348" y="2358"/>
                  </a:lnTo>
                  <a:lnTo>
                    <a:pt x="1785" y="2290"/>
                  </a:lnTo>
                  <a:lnTo>
                    <a:pt x="2156" y="2156"/>
                  </a:lnTo>
                  <a:lnTo>
                    <a:pt x="2189" y="2122"/>
                  </a:lnTo>
                  <a:lnTo>
                    <a:pt x="2189" y="2055"/>
                  </a:lnTo>
                  <a:lnTo>
                    <a:pt x="2257" y="2055"/>
                  </a:lnTo>
                  <a:lnTo>
                    <a:pt x="2290" y="2021"/>
                  </a:lnTo>
                  <a:lnTo>
                    <a:pt x="2290" y="1987"/>
                  </a:lnTo>
                  <a:lnTo>
                    <a:pt x="2257" y="1516"/>
                  </a:lnTo>
                  <a:lnTo>
                    <a:pt x="2189" y="1045"/>
                  </a:lnTo>
                  <a:lnTo>
                    <a:pt x="2122" y="607"/>
                  </a:lnTo>
                  <a:lnTo>
                    <a:pt x="2021" y="136"/>
                  </a:lnTo>
                  <a:lnTo>
                    <a:pt x="2021" y="102"/>
                  </a:lnTo>
                  <a:lnTo>
                    <a:pt x="2021" y="35"/>
                  </a:lnTo>
                  <a:lnTo>
                    <a:pt x="1987"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0" name="Google Shape;1100;p23"/>
            <p:cNvSpPr/>
            <p:nvPr/>
          </p:nvSpPr>
          <p:spPr>
            <a:xfrm>
              <a:off x="2617418" y="5618318"/>
              <a:ext cx="154366" cy="147657"/>
            </a:xfrm>
            <a:custGeom>
              <a:avLst/>
              <a:gdLst/>
              <a:ahLst/>
              <a:cxnLst/>
              <a:rect l="l" t="t" r="r" b="b"/>
              <a:pathLst>
                <a:path w="2324" h="2223" extrusionOk="0">
                  <a:moveTo>
                    <a:pt x="1919" y="203"/>
                  </a:moveTo>
                  <a:lnTo>
                    <a:pt x="1953" y="573"/>
                  </a:lnTo>
                  <a:lnTo>
                    <a:pt x="2020" y="944"/>
                  </a:lnTo>
                  <a:lnTo>
                    <a:pt x="2088" y="1381"/>
                  </a:lnTo>
                  <a:lnTo>
                    <a:pt x="2155" y="1819"/>
                  </a:lnTo>
                  <a:lnTo>
                    <a:pt x="1953" y="1819"/>
                  </a:lnTo>
                  <a:lnTo>
                    <a:pt x="1785" y="1853"/>
                  </a:lnTo>
                  <a:lnTo>
                    <a:pt x="1414" y="1920"/>
                  </a:lnTo>
                  <a:lnTo>
                    <a:pt x="943" y="1954"/>
                  </a:lnTo>
                  <a:lnTo>
                    <a:pt x="707" y="2021"/>
                  </a:lnTo>
                  <a:lnTo>
                    <a:pt x="472" y="2088"/>
                  </a:lnTo>
                  <a:lnTo>
                    <a:pt x="404" y="1651"/>
                  </a:lnTo>
                  <a:lnTo>
                    <a:pt x="270" y="1179"/>
                  </a:lnTo>
                  <a:lnTo>
                    <a:pt x="202" y="809"/>
                  </a:lnTo>
                  <a:lnTo>
                    <a:pt x="101" y="439"/>
                  </a:lnTo>
                  <a:lnTo>
                    <a:pt x="1010" y="338"/>
                  </a:lnTo>
                  <a:lnTo>
                    <a:pt x="1919" y="203"/>
                  </a:lnTo>
                  <a:close/>
                  <a:moveTo>
                    <a:pt x="1886" y="1"/>
                  </a:moveTo>
                  <a:lnTo>
                    <a:pt x="977" y="136"/>
                  </a:lnTo>
                  <a:lnTo>
                    <a:pt x="68" y="270"/>
                  </a:lnTo>
                  <a:lnTo>
                    <a:pt x="34" y="304"/>
                  </a:lnTo>
                  <a:lnTo>
                    <a:pt x="34" y="371"/>
                  </a:lnTo>
                  <a:lnTo>
                    <a:pt x="0" y="573"/>
                  </a:lnTo>
                  <a:lnTo>
                    <a:pt x="34" y="809"/>
                  </a:lnTo>
                  <a:lnTo>
                    <a:pt x="101" y="1213"/>
                  </a:lnTo>
                  <a:lnTo>
                    <a:pt x="202" y="1718"/>
                  </a:lnTo>
                  <a:lnTo>
                    <a:pt x="270" y="1954"/>
                  </a:lnTo>
                  <a:lnTo>
                    <a:pt x="371" y="2189"/>
                  </a:lnTo>
                  <a:lnTo>
                    <a:pt x="404" y="2223"/>
                  </a:lnTo>
                  <a:lnTo>
                    <a:pt x="674" y="2223"/>
                  </a:lnTo>
                  <a:lnTo>
                    <a:pt x="909" y="2189"/>
                  </a:lnTo>
                  <a:lnTo>
                    <a:pt x="1313" y="2122"/>
                  </a:lnTo>
                  <a:lnTo>
                    <a:pt x="1751" y="2055"/>
                  </a:lnTo>
                  <a:lnTo>
                    <a:pt x="1987" y="2021"/>
                  </a:lnTo>
                  <a:lnTo>
                    <a:pt x="2189" y="1987"/>
                  </a:lnTo>
                  <a:lnTo>
                    <a:pt x="2290" y="1987"/>
                  </a:lnTo>
                  <a:lnTo>
                    <a:pt x="2323" y="1954"/>
                  </a:lnTo>
                  <a:lnTo>
                    <a:pt x="2323" y="1718"/>
                  </a:lnTo>
                  <a:lnTo>
                    <a:pt x="2290" y="1482"/>
                  </a:lnTo>
                  <a:lnTo>
                    <a:pt x="2222" y="1045"/>
                  </a:lnTo>
                  <a:lnTo>
                    <a:pt x="2155" y="540"/>
                  </a:lnTo>
                  <a:lnTo>
                    <a:pt x="2088" y="304"/>
                  </a:lnTo>
                  <a:lnTo>
                    <a:pt x="1987" y="35"/>
                  </a:lnTo>
                  <a:lnTo>
                    <a:pt x="1953" y="35"/>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1" name="Google Shape;1101;p23"/>
            <p:cNvSpPr/>
            <p:nvPr/>
          </p:nvSpPr>
          <p:spPr>
            <a:xfrm>
              <a:off x="2143294" y="5913567"/>
              <a:ext cx="51544" cy="42510"/>
            </a:xfrm>
            <a:custGeom>
              <a:avLst/>
              <a:gdLst/>
              <a:ahLst/>
              <a:cxnLst/>
              <a:rect l="l" t="t" r="r" b="b"/>
              <a:pathLst>
                <a:path w="776" h="640" extrusionOk="0">
                  <a:moveTo>
                    <a:pt x="674" y="0"/>
                  </a:moveTo>
                  <a:lnTo>
                    <a:pt x="573" y="202"/>
                  </a:lnTo>
                  <a:lnTo>
                    <a:pt x="539" y="438"/>
                  </a:lnTo>
                  <a:lnTo>
                    <a:pt x="438" y="337"/>
                  </a:lnTo>
                  <a:lnTo>
                    <a:pt x="405" y="269"/>
                  </a:lnTo>
                  <a:lnTo>
                    <a:pt x="438" y="168"/>
                  </a:lnTo>
                  <a:lnTo>
                    <a:pt x="438" y="135"/>
                  </a:lnTo>
                  <a:lnTo>
                    <a:pt x="405" y="67"/>
                  </a:lnTo>
                  <a:lnTo>
                    <a:pt x="337" y="67"/>
                  </a:lnTo>
                  <a:lnTo>
                    <a:pt x="304" y="135"/>
                  </a:lnTo>
                  <a:lnTo>
                    <a:pt x="169" y="404"/>
                  </a:lnTo>
                  <a:lnTo>
                    <a:pt x="135" y="370"/>
                  </a:lnTo>
                  <a:lnTo>
                    <a:pt x="102" y="269"/>
                  </a:lnTo>
                  <a:lnTo>
                    <a:pt x="102" y="236"/>
                  </a:lnTo>
                  <a:lnTo>
                    <a:pt x="68" y="202"/>
                  </a:lnTo>
                  <a:lnTo>
                    <a:pt x="34" y="202"/>
                  </a:lnTo>
                  <a:lnTo>
                    <a:pt x="1" y="269"/>
                  </a:lnTo>
                  <a:lnTo>
                    <a:pt x="1" y="303"/>
                  </a:lnTo>
                  <a:lnTo>
                    <a:pt x="1" y="404"/>
                  </a:lnTo>
                  <a:lnTo>
                    <a:pt x="102" y="606"/>
                  </a:lnTo>
                  <a:lnTo>
                    <a:pt x="135" y="640"/>
                  </a:lnTo>
                  <a:lnTo>
                    <a:pt x="203" y="640"/>
                  </a:lnTo>
                  <a:lnTo>
                    <a:pt x="236" y="606"/>
                  </a:lnTo>
                  <a:lnTo>
                    <a:pt x="337" y="404"/>
                  </a:lnTo>
                  <a:lnTo>
                    <a:pt x="371" y="438"/>
                  </a:lnTo>
                  <a:lnTo>
                    <a:pt x="472" y="539"/>
                  </a:lnTo>
                  <a:lnTo>
                    <a:pt x="573" y="606"/>
                  </a:lnTo>
                  <a:lnTo>
                    <a:pt x="640" y="606"/>
                  </a:lnTo>
                  <a:lnTo>
                    <a:pt x="674" y="539"/>
                  </a:lnTo>
                  <a:lnTo>
                    <a:pt x="708" y="303"/>
                  </a:lnTo>
                  <a:lnTo>
                    <a:pt x="775" y="67"/>
                  </a:lnTo>
                  <a:lnTo>
                    <a:pt x="775" y="34"/>
                  </a:lnTo>
                  <a:lnTo>
                    <a:pt x="741"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2" name="Google Shape;1102;p23"/>
            <p:cNvSpPr/>
            <p:nvPr/>
          </p:nvSpPr>
          <p:spPr>
            <a:xfrm>
              <a:off x="2780685" y="5591484"/>
              <a:ext cx="154366" cy="152174"/>
            </a:xfrm>
            <a:custGeom>
              <a:avLst/>
              <a:gdLst/>
              <a:ahLst/>
              <a:cxnLst/>
              <a:rect l="l" t="t" r="r" b="b"/>
              <a:pathLst>
                <a:path w="2324" h="2291" extrusionOk="0">
                  <a:moveTo>
                    <a:pt x="1986" y="1"/>
                  </a:moveTo>
                  <a:lnTo>
                    <a:pt x="1953" y="35"/>
                  </a:lnTo>
                  <a:lnTo>
                    <a:pt x="1953" y="136"/>
                  </a:lnTo>
                  <a:lnTo>
                    <a:pt x="1448" y="136"/>
                  </a:lnTo>
                  <a:lnTo>
                    <a:pt x="943" y="169"/>
                  </a:lnTo>
                  <a:lnTo>
                    <a:pt x="505" y="203"/>
                  </a:lnTo>
                  <a:lnTo>
                    <a:pt x="269" y="270"/>
                  </a:lnTo>
                  <a:lnTo>
                    <a:pt x="168" y="304"/>
                  </a:lnTo>
                  <a:lnTo>
                    <a:pt x="101" y="371"/>
                  </a:lnTo>
                  <a:lnTo>
                    <a:pt x="269" y="439"/>
                  </a:lnTo>
                  <a:lnTo>
                    <a:pt x="471" y="439"/>
                  </a:lnTo>
                  <a:lnTo>
                    <a:pt x="842" y="371"/>
                  </a:lnTo>
                  <a:lnTo>
                    <a:pt x="1380" y="338"/>
                  </a:lnTo>
                  <a:lnTo>
                    <a:pt x="1953" y="304"/>
                  </a:lnTo>
                  <a:lnTo>
                    <a:pt x="1986" y="641"/>
                  </a:lnTo>
                  <a:lnTo>
                    <a:pt x="2020" y="944"/>
                  </a:lnTo>
                  <a:lnTo>
                    <a:pt x="2087" y="1381"/>
                  </a:lnTo>
                  <a:lnTo>
                    <a:pt x="2121" y="1617"/>
                  </a:lnTo>
                  <a:lnTo>
                    <a:pt x="2188" y="1819"/>
                  </a:lnTo>
                  <a:lnTo>
                    <a:pt x="2155" y="1819"/>
                  </a:lnTo>
                  <a:lnTo>
                    <a:pt x="1279" y="1920"/>
                  </a:lnTo>
                  <a:lnTo>
                    <a:pt x="808" y="2021"/>
                  </a:lnTo>
                  <a:lnTo>
                    <a:pt x="404" y="2122"/>
                  </a:lnTo>
                  <a:lnTo>
                    <a:pt x="303" y="1718"/>
                  </a:lnTo>
                  <a:lnTo>
                    <a:pt x="236" y="1280"/>
                  </a:lnTo>
                  <a:lnTo>
                    <a:pt x="202" y="809"/>
                  </a:lnTo>
                  <a:lnTo>
                    <a:pt x="168" y="573"/>
                  </a:lnTo>
                  <a:lnTo>
                    <a:pt x="67" y="371"/>
                  </a:lnTo>
                  <a:lnTo>
                    <a:pt x="34" y="506"/>
                  </a:lnTo>
                  <a:lnTo>
                    <a:pt x="0" y="674"/>
                  </a:lnTo>
                  <a:lnTo>
                    <a:pt x="0" y="977"/>
                  </a:lnTo>
                  <a:lnTo>
                    <a:pt x="101" y="1583"/>
                  </a:lnTo>
                  <a:lnTo>
                    <a:pt x="135" y="1785"/>
                  </a:lnTo>
                  <a:lnTo>
                    <a:pt x="135" y="2021"/>
                  </a:lnTo>
                  <a:lnTo>
                    <a:pt x="168" y="2122"/>
                  </a:lnTo>
                  <a:lnTo>
                    <a:pt x="202" y="2189"/>
                  </a:lnTo>
                  <a:lnTo>
                    <a:pt x="269" y="2257"/>
                  </a:lnTo>
                  <a:lnTo>
                    <a:pt x="370" y="2290"/>
                  </a:lnTo>
                  <a:lnTo>
                    <a:pt x="404" y="2290"/>
                  </a:lnTo>
                  <a:lnTo>
                    <a:pt x="438" y="2257"/>
                  </a:lnTo>
                  <a:lnTo>
                    <a:pt x="875" y="2223"/>
                  </a:lnTo>
                  <a:lnTo>
                    <a:pt x="1313" y="2189"/>
                  </a:lnTo>
                  <a:lnTo>
                    <a:pt x="2188" y="2021"/>
                  </a:lnTo>
                  <a:lnTo>
                    <a:pt x="2256" y="1987"/>
                  </a:lnTo>
                  <a:lnTo>
                    <a:pt x="2289" y="1987"/>
                  </a:lnTo>
                  <a:lnTo>
                    <a:pt x="2323" y="1954"/>
                  </a:lnTo>
                  <a:lnTo>
                    <a:pt x="2323" y="1752"/>
                  </a:lnTo>
                  <a:lnTo>
                    <a:pt x="2289" y="1516"/>
                  </a:lnTo>
                  <a:lnTo>
                    <a:pt x="2222" y="1078"/>
                  </a:lnTo>
                  <a:lnTo>
                    <a:pt x="2155" y="540"/>
                  </a:lnTo>
                  <a:lnTo>
                    <a:pt x="2121" y="304"/>
                  </a:lnTo>
                  <a:lnTo>
                    <a:pt x="2054" y="35"/>
                  </a:lnTo>
                  <a:lnTo>
                    <a:pt x="2020"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3" name="Google Shape;1103;p23"/>
            <p:cNvSpPr/>
            <p:nvPr/>
          </p:nvSpPr>
          <p:spPr>
            <a:xfrm>
              <a:off x="2845513" y="5676505"/>
              <a:ext cx="26901" cy="40318"/>
            </a:xfrm>
            <a:custGeom>
              <a:avLst/>
              <a:gdLst/>
              <a:ahLst/>
              <a:cxnLst/>
              <a:rect l="l" t="t" r="r" b="b"/>
              <a:pathLst>
                <a:path w="405" h="607" extrusionOk="0">
                  <a:moveTo>
                    <a:pt x="236" y="0"/>
                  </a:moveTo>
                  <a:lnTo>
                    <a:pt x="135" y="68"/>
                  </a:lnTo>
                  <a:lnTo>
                    <a:pt x="0" y="135"/>
                  </a:lnTo>
                  <a:lnTo>
                    <a:pt x="0" y="169"/>
                  </a:lnTo>
                  <a:lnTo>
                    <a:pt x="0" y="202"/>
                  </a:lnTo>
                  <a:lnTo>
                    <a:pt x="169" y="202"/>
                  </a:lnTo>
                  <a:lnTo>
                    <a:pt x="202" y="169"/>
                  </a:lnTo>
                  <a:lnTo>
                    <a:pt x="202" y="337"/>
                  </a:lnTo>
                  <a:lnTo>
                    <a:pt x="169" y="505"/>
                  </a:lnTo>
                  <a:lnTo>
                    <a:pt x="169" y="573"/>
                  </a:lnTo>
                  <a:lnTo>
                    <a:pt x="202" y="606"/>
                  </a:lnTo>
                  <a:lnTo>
                    <a:pt x="270" y="606"/>
                  </a:lnTo>
                  <a:lnTo>
                    <a:pt x="337" y="573"/>
                  </a:lnTo>
                  <a:lnTo>
                    <a:pt x="371" y="438"/>
                  </a:lnTo>
                  <a:lnTo>
                    <a:pt x="404" y="303"/>
                  </a:lnTo>
                  <a:lnTo>
                    <a:pt x="371" y="169"/>
                  </a:lnTo>
                  <a:lnTo>
                    <a:pt x="337" y="34"/>
                  </a:lnTo>
                  <a:lnTo>
                    <a:pt x="303"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4" name="Google Shape;1104;p23"/>
            <p:cNvSpPr/>
            <p:nvPr/>
          </p:nvSpPr>
          <p:spPr>
            <a:xfrm>
              <a:off x="2686697" y="5701081"/>
              <a:ext cx="33676" cy="40318"/>
            </a:xfrm>
            <a:custGeom>
              <a:avLst/>
              <a:gdLst/>
              <a:ahLst/>
              <a:cxnLst/>
              <a:rect l="l" t="t" r="r" b="b"/>
              <a:pathLst>
                <a:path w="507" h="607" extrusionOk="0">
                  <a:moveTo>
                    <a:pt x="270" y="1"/>
                  </a:moveTo>
                  <a:lnTo>
                    <a:pt x="203" y="34"/>
                  </a:lnTo>
                  <a:lnTo>
                    <a:pt x="136" y="68"/>
                  </a:lnTo>
                  <a:lnTo>
                    <a:pt x="35" y="203"/>
                  </a:lnTo>
                  <a:lnTo>
                    <a:pt x="1" y="337"/>
                  </a:lnTo>
                  <a:lnTo>
                    <a:pt x="1" y="438"/>
                  </a:lnTo>
                  <a:lnTo>
                    <a:pt x="35" y="506"/>
                  </a:lnTo>
                  <a:lnTo>
                    <a:pt x="136" y="573"/>
                  </a:lnTo>
                  <a:lnTo>
                    <a:pt x="270" y="607"/>
                  </a:lnTo>
                  <a:lnTo>
                    <a:pt x="338" y="607"/>
                  </a:lnTo>
                  <a:lnTo>
                    <a:pt x="405" y="573"/>
                  </a:lnTo>
                  <a:lnTo>
                    <a:pt x="506" y="438"/>
                  </a:lnTo>
                  <a:lnTo>
                    <a:pt x="506" y="371"/>
                  </a:lnTo>
                  <a:lnTo>
                    <a:pt x="506" y="337"/>
                  </a:lnTo>
                  <a:lnTo>
                    <a:pt x="472" y="304"/>
                  </a:lnTo>
                  <a:lnTo>
                    <a:pt x="439" y="304"/>
                  </a:lnTo>
                  <a:lnTo>
                    <a:pt x="136" y="371"/>
                  </a:lnTo>
                  <a:lnTo>
                    <a:pt x="136" y="270"/>
                  </a:lnTo>
                  <a:lnTo>
                    <a:pt x="203" y="169"/>
                  </a:lnTo>
                  <a:lnTo>
                    <a:pt x="237" y="102"/>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5" name="Google Shape;1105;p23"/>
            <p:cNvSpPr/>
            <p:nvPr/>
          </p:nvSpPr>
          <p:spPr>
            <a:xfrm>
              <a:off x="2087367" y="5855380"/>
              <a:ext cx="154432" cy="147657"/>
            </a:xfrm>
            <a:custGeom>
              <a:avLst/>
              <a:gdLst/>
              <a:ahLst/>
              <a:cxnLst/>
              <a:rect l="l" t="t" r="r" b="b"/>
              <a:pathLst>
                <a:path w="2325" h="2223" extrusionOk="0">
                  <a:moveTo>
                    <a:pt x="1920" y="203"/>
                  </a:moveTo>
                  <a:lnTo>
                    <a:pt x="1954" y="573"/>
                  </a:lnTo>
                  <a:lnTo>
                    <a:pt x="2021" y="943"/>
                  </a:lnTo>
                  <a:lnTo>
                    <a:pt x="2055" y="1381"/>
                  </a:lnTo>
                  <a:lnTo>
                    <a:pt x="2156" y="1852"/>
                  </a:lnTo>
                  <a:lnTo>
                    <a:pt x="1752" y="1852"/>
                  </a:lnTo>
                  <a:lnTo>
                    <a:pt x="1381" y="1920"/>
                  </a:lnTo>
                  <a:lnTo>
                    <a:pt x="944" y="1987"/>
                  </a:lnTo>
                  <a:lnTo>
                    <a:pt x="708" y="2021"/>
                  </a:lnTo>
                  <a:lnTo>
                    <a:pt x="472" y="2122"/>
                  </a:lnTo>
                  <a:lnTo>
                    <a:pt x="371" y="1650"/>
                  </a:lnTo>
                  <a:lnTo>
                    <a:pt x="270" y="1179"/>
                  </a:lnTo>
                  <a:lnTo>
                    <a:pt x="203" y="809"/>
                  </a:lnTo>
                  <a:lnTo>
                    <a:pt x="102" y="438"/>
                  </a:lnTo>
                  <a:lnTo>
                    <a:pt x="1011" y="337"/>
                  </a:lnTo>
                  <a:lnTo>
                    <a:pt x="1920" y="203"/>
                  </a:lnTo>
                  <a:close/>
                  <a:moveTo>
                    <a:pt x="1886" y="1"/>
                  </a:moveTo>
                  <a:lnTo>
                    <a:pt x="977" y="135"/>
                  </a:lnTo>
                  <a:lnTo>
                    <a:pt x="68" y="270"/>
                  </a:lnTo>
                  <a:lnTo>
                    <a:pt x="1" y="337"/>
                  </a:lnTo>
                  <a:lnTo>
                    <a:pt x="1" y="371"/>
                  </a:lnTo>
                  <a:lnTo>
                    <a:pt x="1" y="607"/>
                  </a:lnTo>
                  <a:lnTo>
                    <a:pt x="35" y="809"/>
                  </a:lnTo>
                  <a:lnTo>
                    <a:pt x="102" y="1213"/>
                  </a:lnTo>
                  <a:lnTo>
                    <a:pt x="203" y="1718"/>
                  </a:lnTo>
                  <a:lnTo>
                    <a:pt x="270" y="1953"/>
                  </a:lnTo>
                  <a:lnTo>
                    <a:pt x="338" y="2189"/>
                  </a:lnTo>
                  <a:lnTo>
                    <a:pt x="405" y="2223"/>
                  </a:lnTo>
                  <a:lnTo>
                    <a:pt x="674" y="2223"/>
                  </a:lnTo>
                  <a:lnTo>
                    <a:pt x="876" y="2189"/>
                  </a:lnTo>
                  <a:lnTo>
                    <a:pt x="1280" y="2122"/>
                  </a:lnTo>
                  <a:lnTo>
                    <a:pt x="1752" y="2088"/>
                  </a:lnTo>
                  <a:lnTo>
                    <a:pt x="1987" y="2054"/>
                  </a:lnTo>
                  <a:lnTo>
                    <a:pt x="2189" y="1987"/>
                  </a:lnTo>
                  <a:lnTo>
                    <a:pt x="2290" y="1987"/>
                  </a:lnTo>
                  <a:lnTo>
                    <a:pt x="2290" y="1953"/>
                  </a:lnTo>
                  <a:lnTo>
                    <a:pt x="2324" y="1718"/>
                  </a:lnTo>
                  <a:lnTo>
                    <a:pt x="2290" y="1516"/>
                  </a:lnTo>
                  <a:lnTo>
                    <a:pt x="2223" y="1078"/>
                  </a:lnTo>
                  <a:lnTo>
                    <a:pt x="2122" y="539"/>
                  </a:lnTo>
                  <a:lnTo>
                    <a:pt x="2088" y="304"/>
                  </a:lnTo>
                  <a:lnTo>
                    <a:pt x="1987" y="68"/>
                  </a:lnTo>
                  <a:lnTo>
                    <a:pt x="1954"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6" name="Google Shape;1106;p23"/>
            <p:cNvSpPr/>
            <p:nvPr/>
          </p:nvSpPr>
          <p:spPr>
            <a:xfrm>
              <a:off x="2523497" y="5721207"/>
              <a:ext cx="40318" cy="58186"/>
            </a:xfrm>
            <a:custGeom>
              <a:avLst/>
              <a:gdLst/>
              <a:ahLst/>
              <a:cxnLst/>
              <a:rect l="l" t="t" r="r" b="b"/>
              <a:pathLst>
                <a:path w="607" h="876" extrusionOk="0">
                  <a:moveTo>
                    <a:pt x="371" y="1"/>
                  </a:moveTo>
                  <a:lnTo>
                    <a:pt x="236" y="34"/>
                  </a:lnTo>
                  <a:lnTo>
                    <a:pt x="0" y="169"/>
                  </a:lnTo>
                  <a:lnTo>
                    <a:pt x="0" y="203"/>
                  </a:lnTo>
                  <a:lnTo>
                    <a:pt x="0" y="236"/>
                  </a:lnTo>
                  <a:lnTo>
                    <a:pt x="101" y="472"/>
                  </a:lnTo>
                  <a:lnTo>
                    <a:pt x="169" y="539"/>
                  </a:lnTo>
                  <a:lnTo>
                    <a:pt x="236" y="506"/>
                  </a:lnTo>
                  <a:lnTo>
                    <a:pt x="337" y="472"/>
                  </a:lnTo>
                  <a:lnTo>
                    <a:pt x="371" y="438"/>
                  </a:lnTo>
                  <a:lnTo>
                    <a:pt x="438" y="472"/>
                  </a:lnTo>
                  <a:lnTo>
                    <a:pt x="472" y="506"/>
                  </a:lnTo>
                  <a:lnTo>
                    <a:pt x="472" y="539"/>
                  </a:lnTo>
                  <a:lnTo>
                    <a:pt x="371" y="573"/>
                  </a:lnTo>
                  <a:lnTo>
                    <a:pt x="202" y="607"/>
                  </a:lnTo>
                  <a:lnTo>
                    <a:pt x="68" y="674"/>
                  </a:lnTo>
                  <a:lnTo>
                    <a:pt x="34" y="708"/>
                  </a:lnTo>
                  <a:lnTo>
                    <a:pt x="0" y="775"/>
                  </a:lnTo>
                  <a:lnTo>
                    <a:pt x="0" y="809"/>
                  </a:lnTo>
                  <a:lnTo>
                    <a:pt x="34" y="842"/>
                  </a:lnTo>
                  <a:lnTo>
                    <a:pt x="68" y="876"/>
                  </a:lnTo>
                  <a:lnTo>
                    <a:pt x="101" y="842"/>
                  </a:lnTo>
                  <a:lnTo>
                    <a:pt x="236" y="775"/>
                  </a:lnTo>
                  <a:lnTo>
                    <a:pt x="371" y="741"/>
                  </a:lnTo>
                  <a:lnTo>
                    <a:pt x="505" y="674"/>
                  </a:lnTo>
                  <a:lnTo>
                    <a:pt x="573" y="640"/>
                  </a:lnTo>
                  <a:lnTo>
                    <a:pt x="606" y="573"/>
                  </a:lnTo>
                  <a:lnTo>
                    <a:pt x="606" y="506"/>
                  </a:lnTo>
                  <a:lnTo>
                    <a:pt x="606" y="438"/>
                  </a:lnTo>
                  <a:lnTo>
                    <a:pt x="539" y="371"/>
                  </a:lnTo>
                  <a:lnTo>
                    <a:pt x="472" y="337"/>
                  </a:lnTo>
                  <a:lnTo>
                    <a:pt x="404" y="304"/>
                  </a:lnTo>
                  <a:lnTo>
                    <a:pt x="337" y="304"/>
                  </a:lnTo>
                  <a:lnTo>
                    <a:pt x="202" y="337"/>
                  </a:lnTo>
                  <a:lnTo>
                    <a:pt x="169" y="236"/>
                  </a:lnTo>
                  <a:lnTo>
                    <a:pt x="337" y="135"/>
                  </a:lnTo>
                  <a:lnTo>
                    <a:pt x="505" y="34"/>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7" name="Google Shape;1107;p23"/>
            <p:cNvSpPr/>
            <p:nvPr/>
          </p:nvSpPr>
          <p:spPr>
            <a:xfrm>
              <a:off x="2145553" y="5692114"/>
              <a:ext cx="147657" cy="145465"/>
            </a:xfrm>
            <a:custGeom>
              <a:avLst/>
              <a:gdLst/>
              <a:ahLst/>
              <a:cxnLst/>
              <a:rect l="l" t="t" r="r" b="b"/>
              <a:pathLst>
                <a:path w="2223" h="2190" extrusionOk="0">
                  <a:moveTo>
                    <a:pt x="1818" y="1"/>
                  </a:moveTo>
                  <a:lnTo>
                    <a:pt x="1313" y="68"/>
                  </a:lnTo>
                  <a:lnTo>
                    <a:pt x="808" y="136"/>
                  </a:lnTo>
                  <a:lnTo>
                    <a:pt x="404" y="169"/>
                  </a:lnTo>
                  <a:lnTo>
                    <a:pt x="202" y="203"/>
                  </a:lnTo>
                  <a:lnTo>
                    <a:pt x="0" y="270"/>
                  </a:lnTo>
                  <a:lnTo>
                    <a:pt x="0" y="304"/>
                  </a:lnTo>
                  <a:lnTo>
                    <a:pt x="169" y="371"/>
                  </a:lnTo>
                  <a:lnTo>
                    <a:pt x="337" y="371"/>
                  </a:lnTo>
                  <a:lnTo>
                    <a:pt x="707" y="338"/>
                  </a:lnTo>
                  <a:lnTo>
                    <a:pt x="1246" y="270"/>
                  </a:lnTo>
                  <a:lnTo>
                    <a:pt x="1785" y="169"/>
                  </a:lnTo>
                  <a:lnTo>
                    <a:pt x="1785" y="371"/>
                  </a:lnTo>
                  <a:lnTo>
                    <a:pt x="1785" y="540"/>
                  </a:lnTo>
                  <a:lnTo>
                    <a:pt x="1852" y="910"/>
                  </a:lnTo>
                  <a:lnTo>
                    <a:pt x="1919" y="1381"/>
                  </a:lnTo>
                  <a:lnTo>
                    <a:pt x="1953" y="1583"/>
                  </a:lnTo>
                  <a:lnTo>
                    <a:pt x="2020" y="1819"/>
                  </a:lnTo>
                  <a:lnTo>
                    <a:pt x="1044" y="1954"/>
                  </a:lnTo>
                  <a:lnTo>
                    <a:pt x="674" y="1987"/>
                  </a:lnTo>
                  <a:lnTo>
                    <a:pt x="505" y="2021"/>
                  </a:lnTo>
                  <a:lnTo>
                    <a:pt x="371" y="2122"/>
                  </a:lnTo>
                  <a:lnTo>
                    <a:pt x="539" y="2189"/>
                  </a:lnTo>
                  <a:lnTo>
                    <a:pt x="707" y="2189"/>
                  </a:lnTo>
                  <a:lnTo>
                    <a:pt x="1078" y="2156"/>
                  </a:lnTo>
                  <a:lnTo>
                    <a:pt x="2121" y="2021"/>
                  </a:lnTo>
                  <a:lnTo>
                    <a:pt x="2189" y="1987"/>
                  </a:lnTo>
                  <a:lnTo>
                    <a:pt x="2222" y="1954"/>
                  </a:lnTo>
                  <a:lnTo>
                    <a:pt x="2222" y="1886"/>
                  </a:lnTo>
                  <a:lnTo>
                    <a:pt x="2189" y="1853"/>
                  </a:lnTo>
                  <a:lnTo>
                    <a:pt x="2189" y="1583"/>
                  </a:lnTo>
                  <a:lnTo>
                    <a:pt x="2155" y="1348"/>
                  </a:lnTo>
                  <a:lnTo>
                    <a:pt x="2054" y="876"/>
                  </a:lnTo>
                  <a:lnTo>
                    <a:pt x="2020" y="506"/>
                  </a:lnTo>
                  <a:lnTo>
                    <a:pt x="1953" y="304"/>
                  </a:lnTo>
                  <a:lnTo>
                    <a:pt x="1919" y="136"/>
                  </a:lnTo>
                  <a:lnTo>
                    <a:pt x="1919" y="102"/>
                  </a:lnTo>
                  <a:lnTo>
                    <a:pt x="1919" y="35"/>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8" name="Google Shape;1108;p23"/>
            <p:cNvSpPr/>
            <p:nvPr/>
          </p:nvSpPr>
          <p:spPr>
            <a:xfrm>
              <a:off x="1725098" y="5989554"/>
              <a:ext cx="64961" cy="53736"/>
            </a:xfrm>
            <a:custGeom>
              <a:avLst/>
              <a:gdLst/>
              <a:ahLst/>
              <a:cxnLst/>
              <a:rect l="l" t="t" r="r" b="b"/>
              <a:pathLst>
                <a:path w="978" h="809" extrusionOk="0">
                  <a:moveTo>
                    <a:pt x="809" y="1"/>
                  </a:moveTo>
                  <a:lnTo>
                    <a:pt x="775" y="34"/>
                  </a:lnTo>
                  <a:lnTo>
                    <a:pt x="775" y="203"/>
                  </a:lnTo>
                  <a:lnTo>
                    <a:pt x="775" y="371"/>
                  </a:lnTo>
                  <a:lnTo>
                    <a:pt x="809" y="405"/>
                  </a:lnTo>
                  <a:lnTo>
                    <a:pt x="775" y="405"/>
                  </a:lnTo>
                  <a:lnTo>
                    <a:pt x="472" y="203"/>
                  </a:lnTo>
                  <a:lnTo>
                    <a:pt x="405" y="203"/>
                  </a:lnTo>
                  <a:lnTo>
                    <a:pt x="371" y="236"/>
                  </a:lnTo>
                  <a:lnTo>
                    <a:pt x="337" y="270"/>
                  </a:lnTo>
                  <a:lnTo>
                    <a:pt x="371" y="337"/>
                  </a:lnTo>
                  <a:lnTo>
                    <a:pt x="506" y="472"/>
                  </a:lnTo>
                  <a:lnTo>
                    <a:pt x="135" y="472"/>
                  </a:lnTo>
                  <a:lnTo>
                    <a:pt x="68" y="506"/>
                  </a:lnTo>
                  <a:lnTo>
                    <a:pt x="1" y="539"/>
                  </a:lnTo>
                  <a:lnTo>
                    <a:pt x="1" y="573"/>
                  </a:lnTo>
                  <a:lnTo>
                    <a:pt x="68" y="607"/>
                  </a:lnTo>
                  <a:lnTo>
                    <a:pt x="506" y="607"/>
                  </a:lnTo>
                  <a:lnTo>
                    <a:pt x="405" y="674"/>
                  </a:lnTo>
                  <a:lnTo>
                    <a:pt x="371" y="741"/>
                  </a:lnTo>
                  <a:lnTo>
                    <a:pt x="405" y="775"/>
                  </a:lnTo>
                  <a:lnTo>
                    <a:pt x="438" y="809"/>
                  </a:lnTo>
                  <a:lnTo>
                    <a:pt x="506" y="809"/>
                  </a:lnTo>
                  <a:lnTo>
                    <a:pt x="674" y="708"/>
                  </a:lnTo>
                  <a:lnTo>
                    <a:pt x="809" y="539"/>
                  </a:lnTo>
                  <a:lnTo>
                    <a:pt x="842" y="708"/>
                  </a:lnTo>
                  <a:lnTo>
                    <a:pt x="876" y="775"/>
                  </a:lnTo>
                  <a:lnTo>
                    <a:pt x="910" y="775"/>
                  </a:lnTo>
                  <a:lnTo>
                    <a:pt x="977" y="741"/>
                  </a:lnTo>
                  <a:lnTo>
                    <a:pt x="977" y="674"/>
                  </a:lnTo>
                  <a:lnTo>
                    <a:pt x="943" y="337"/>
                  </a:lnTo>
                  <a:lnTo>
                    <a:pt x="910" y="169"/>
                  </a:lnTo>
                  <a:lnTo>
                    <a:pt x="876" y="34"/>
                  </a:lnTo>
                  <a:lnTo>
                    <a:pt x="842"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9" name="Google Shape;1109;p23"/>
            <p:cNvSpPr/>
            <p:nvPr/>
          </p:nvSpPr>
          <p:spPr>
            <a:xfrm>
              <a:off x="2639736" y="5506529"/>
              <a:ext cx="161141" cy="111855"/>
            </a:xfrm>
            <a:custGeom>
              <a:avLst/>
              <a:gdLst/>
              <a:ahLst/>
              <a:cxnLst/>
              <a:rect l="l" t="t" r="r" b="b"/>
              <a:pathLst>
                <a:path w="2426" h="1684" extrusionOk="0">
                  <a:moveTo>
                    <a:pt x="2088" y="0"/>
                  </a:moveTo>
                  <a:lnTo>
                    <a:pt x="2055" y="34"/>
                  </a:lnTo>
                  <a:lnTo>
                    <a:pt x="1516" y="102"/>
                  </a:lnTo>
                  <a:lnTo>
                    <a:pt x="977" y="169"/>
                  </a:lnTo>
                  <a:lnTo>
                    <a:pt x="506" y="236"/>
                  </a:lnTo>
                  <a:lnTo>
                    <a:pt x="270" y="304"/>
                  </a:lnTo>
                  <a:lnTo>
                    <a:pt x="68" y="405"/>
                  </a:lnTo>
                  <a:lnTo>
                    <a:pt x="35" y="371"/>
                  </a:lnTo>
                  <a:lnTo>
                    <a:pt x="1" y="371"/>
                  </a:lnTo>
                  <a:lnTo>
                    <a:pt x="1" y="674"/>
                  </a:lnTo>
                  <a:lnTo>
                    <a:pt x="35" y="943"/>
                  </a:lnTo>
                  <a:lnTo>
                    <a:pt x="169" y="1549"/>
                  </a:lnTo>
                  <a:lnTo>
                    <a:pt x="169" y="1583"/>
                  </a:lnTo>
                  <a:lnTo>
                    <a:pt x="203" y="1650"/>
                  </a:lnTo>
                  <a:lnTo>
                    <a:pt x="237" y="1684"/>
                  </a:lnTo>
                  <a:lnTo>
                    <a:pt x="270" y="1684"/>
                  </a:lnTo>
                  <a:lnTo>
                    <a:pt x="338" y="1650"/>
                  </a:lnTo>
                  <a:lnTo>
                    <a:pt x="338" y="1617"/>
                  </a:lnTo>
                  <a:lnTo>
                    <a:pt x="809" y="1549"/>
                  </a:lnTo>
                  <a:lnTo>
                    <a:pt x="1247" y="1482"/>
                  </a:lnTo>
                  <a:lnTo>
                    <a:pt x="1718" y="1415"/>
                  </a:lnTo>
                  <a:lnTo>
                    <a:pt x="1920" y="1347"/>
                  </a:lnTo>
                  <a:lnTo>
                    <a:pt x="2122" y="1280"/>
                  </a:lnTo>
                  <a:lnTo>
                    <a:pt x="1886" y="1246"/>
                  </a:lnTo>
                  <a:lnTo>
                    <a:pt x="1684" y="1246"/>
                  </a:lnTo>
                  <a:lnTo>
                    <a:pt x="1247" y="1314"/>
                  </a:lnTo>
                  <a:lnTo>
                    <a:pt x="775" y="1381"/>
                  </a:lnTo>
                  <a:lnTo>
                    <a:pt x="304" y="1482"/>
                  </a:lnTo>
                  <a:lnTo>
                    <a:pt x="203" y="943"/>
                  </a:lnTo>
                  <a:lnTo>
                    <a:pt x="169" y="708"/>
                  </a:lnTo>
                  <a:lnTo>
                    <a:pt x="68" y="438"/>
                  </a:lnTo>
                  <a:lnTo>
                    <a:pt x="540" y="438"/>
                  </a:lnTo>
                  <a:lnTo>
                    <a:pt x="1011" y="337"/>
                  </a:lnTo>
                  <a:lnTo>
                    <a:pt x="1550" y="236"/>
                  </a:lnTo>
                  <a:lnTo>
                    <a:pt x="2055" y="135"/>
                  </a:lnTo>
                  <a:lnTo>
                    <a:pt x="2156" y="708"/>
                  </a:lnTo>
                  <a:lnTo>
                    <a:pt x="2257" y="1280"/>
                  </a:lnTo>
                  <a:lnTo>
                    <a:pt x="2290" y="1347"/>
                  </a:lnTo>
                  <a:lnTo>
                    <a:pt x="2358" y="1347"/>
                  </a:lnTo>
                  <a:lnTo>
                    <a:pt x="2425" y="1314"/>
                  </a:lnTo>
                  <a:lnTo>
                    <a:pt x="2425" y="1246"/>
                  </a:lnTo>
                  <a:lnTo>
                    <a:pt x="2324" y="640"/>
                  </a:lnTo>
                  <a:lnTo>
                    <a:pt x="2189" y="34"/>
                  </a:lnTo>
                  <a:lnTo>
                    <a:pt x="2156"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0" name="Google Shape;1110;p23"/>
            <p:cNvSpPr/>
            <p:nvPr/>
          </p:nvSpPr>
          <p:spPr>
            <a:xfrm>
              <a:off x="2798552" y="5484145"/>
              <a:ext cx="161075" cy="111922"/>
            </a:xfrm>
            <a:custGeom>
              <a:avLst/>
              <a:gdLst/>
              <a:ahLst/>
              <a:cxnLst/>
              <a:rect l="l" t="t" r="r" b="b"/>
              <a:pathLst>
                <a:path w="2425" h="1685" extrusionOk="0">
                  <a:moveTo>
                    <a:pt x="1684" y="1"/>
                  </a:moveTo>
                  <a:lnTo>
                    <a:pt x="1145" y="34"/>
                  </a:lnTo>
                  <a:lnTo>
                    <a:pt x="573" y="169"/>
                  </a:lnTo>
                  <a:lnTo>
                    <a:pt x="68" y="337"/>
                  </a:lnTo>
                  <a:lnTo>
                    <a:pt x="34" y="371"/>
                  </a:lnTo>
                  <a:lnTo>
                    <a:pt x="0" y="405"/>
                  </a:lnTo>
                  <a:lnTo>
                    <a:pt x="34" y="439"/>
                  </a:lnTo>
                  <a:lnTo>
                    <a:pt x="68" y="472"/>
                  </a:lnTo>
                  <a:lnTo>
                    <a:pt x="101" y="708"/>
                  </a:lnTo>
                  <a:lnTo>
                    <a:pt x="135" y="944"/>
                  </a:lnTo>
                  <a:lnTo>
                    <a:pt x="202" y="1617"/>
                  </a:lnTo>
                  <a:lnTo>
                    <a:pt x="236" y="1651"/>
                  </a:lnTo>
                  <a:lnTo>
                    <a:pt x="270" y="1684"/>
                  </a:lnTo>
                  <a:lnTo>
                    <a:pt x="337" y="1651"/>
                  </a:lnTo>
                  <a:lnTo>
                    <a:pt x="606" y="1684"/>
                  </a:lnTo>
                  <a:lnTo>
                    <a:pt x="909" y="1651"/>
                  </a:lnTo>
                  <a:lnTo>
                    <a:pt x="1482" y="1516"/>
                  </a:lnTo>
                  <a:lnTo>
                    <a:pt x="1886" y="1415"/>
                  </a:lnTo>
                  <a:lnTo>
                    <a:pt x="2088" y="1348"/>
                  </a:lnTo>
                  <a:lnTo>
                    <a:pt x="2290" y="1247"/>
                  </a:lnTo>
                  <a:lnTo>
                    <a:pt x="2020" y="1247"/>
                  </a:lnTo>
                  <a:lnTo>
                    <a:pt x="1785" y="1280"/>
                  </a:lnTo>
                  <a:lnTo>
                    <a:pt x="1313" y="1415"/>
                  </a:lnTo>
                  <a:lnTo>
                    <a:pt x="842" y="1482"/>
                  </a:lnTo>
                  <a:lnTo>
                    <a:pt x="371" y="1550"/>
                  </a:lnTo>
                  <a:lnTo>
                    <a:pt x="337" y="1179"/>
                  </a:lnTo>
                  <a:lnTo>
                    <a:pt x="270" y="809"/>
                  </a:lnTo>
                  <a:lnTo>
                    <a:pt x="236" y="641"/>
                  </a:lnTo>
                  <a:lnTo>
                    <a:pt x="169" y="472"/>
                  </a:lnTo>
                  <a:lnTo>
                    <a:pt x="438" y="405"/>
                  </a:lnTo>
                  <a:lnTo>
                    <a:pt x="674" y="337"/>
                  </a:lnTo>
                  <a:lnTo>
                    <a:pt x="1212" y="270"/>
                  </a:lnTo>
                  <a:lnTo>
                    <a:pt x="1717" y="203"/>
                  </a:lnTo>
                  <a:lnTo>
                    <a:pt x="1987" y="135"/>
                  </a:lnTo>
                  <a:lnTo>
                    <a:pt x="2222" y="102"/>
                  </a:lnTo>
                  <a:lnTo>
                    <a:pt x="2222" y="337"/>
                  </a:lnTo>
                  <a:lnTo>
                    <a:pt x="2256" y="607"/>
                  </a:lnTo>
                  <a:lnTo>
                    <a:pt x="2256" y="944"/>
                  </a:lnTo>
                  <a:lnTo>
                    <a:pt x="2290" y="1247"/>
                  </a:lnTo>
                  <a:lnTo>
                    <a:pt x="2323" y="1314"/>
                  </a:lnTo>
                  <a:lnTo>
                    <a:pt x="2424" y="1314"/>
                  </a:lnTo>
                  <a:lnTo>
                    <a:pt x="2424" y="1247"/>
                  </a:lnTo>
                  <a:lnTo>
                    <a:pt x="2424" y="977"/>
                  </a:lnTo>
                  <a:lnTo>
                    <a:pt x="2391" y="674"/>
                  </a:lnTo>
                  <a:lnTo>
                    <a:pt x="2357" y="371"/>
                  </a:lnTo>
                  <a:lnTo>
                    <a:pt x="2323" y="68"/>
                  </a:lnTo>
                  <a:lnTo>
                    <a:pt x="2290" y="34"/>
                  </a:lnTo>
                  <a:lnTo>
                    <a:pt x="2222" y="34"/>
                  </a:lnTo>
                  <a:lnTo>
                    <a:pt x="1684"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1" name="Google Shape;1111;p23"/>
            <p:cNvSpPr/>
            <p:nvPr/>
          </p:nvSpPr>
          <p:spPr>
            <a:xfrm>
              <a:off x="3462711" y="5390224"/>
              <a:ext cx="152174" cy="100697"/>
            </a:xfrm>
            <a:custGeom>
              <a:avLst/>
              <a:gdLst/>
              <a:ahLst/>
              <a:cxnLst/>
              <a:rect l="l" t="t" r="r" b="b"/>
              <a:pathLst>
                <a:path w="2291" h="1516" extrusionOk="0">
                  <a:moveTo>
                    <a:pt x="1920" y="169"/>
                  </a:moveTo>
                  <a:lnTo>
                    <a:pt x="1920" y="371"/>
                  </a:lnTo>
                  <a:lnTo>
                    <a:pt x="1954" y="573"/>
                  </a:lnTo>
                  <a:lnTo>
                    <a:pt x="2055" y="1078"/>
                  </a:lnTo>
                  <a:lnTo>
                    <a:pt x="1146" y="1280"/>
                  </a:lnTo>
                  <a:lnTo>
                    <a:pt x="741" y="1347"/>
                  </a:lnTo>
                  <a:lnTo>
                    <a:pt x="539" y="1381"/>
                  </a:lnTo>
                  <a:lnTo>
                    <a:pt x="337" y="1415"/>
                  </a:lnTo>
                  <a:lnTo>
                    <a:pt x="203" y="876"/>
                  </a:lnTo>
                  <a:lnTo>
                    <a:pt x="102" y="304"/>
                  </a:lnTo>
                  <a:lnTo>
                    <a:pt x="539" y="304"/>
                  </a:lnTo>
                  <a:lnTo>
                    <a:pt x="944" y="236"/>
                  </a:lnTo>
                  <a:lnTo>
                    <a:pt x="1920" y="169"/>
                  </a:lnTo>
                  <a:close/>
                  <a:moveTo>
                    <a:pt x="1482" y="1"/>
                  </a:moveTo>
                  <a:lnTo>
                    <a:pt x="977" y="34"/>
                  </a:lnTo>
                  <a:lnTo>
                    <a:pt x="506" y="102"/>
                  </a:lnTo>
                  <a:lnTo>
                    <a:pt x="270" y="135"/>
                  </a:lnTo>
                  <a:lnTo>
                    <a:pt x="34" y="236"/>
                  </a:lnTo>
                  <a:lnTo>
                    <a:pt x="1" y="236"/>
                  </a:lnTo>
                  <a:lnTo>
                    <a:pt x="1" y="270"/>
                  </a:lnTo>
                  <a:lnTo>
                    <a:pt x="1" y="573"/>
                  </a:lnTo>
                  <a:lnTo>
                    <a:pt x="34" y="876"/>
                  </a:lnTo>
                  <a:lnTo>
                    <a:pt x="102" y="1179"/>
                  </a:lnTo>
                  <a:lnTo>
                    <a:pt x="203" y="1482"/>
                  </a:lnTo>
                  <a:lnTo>
                    <a:pt x="203" y="1516"/>
                  </a:lnTo>
                  <a:lnTo>
                    <a:pt x="236" y="1516"/>
                  </a:lnTo>
                  <a:lnTo>
                    <a:pt x="304" y="1482"/>
                  </a:lnTo>
                  <a:lnTo>
                    <a:pt x="539" y="1516"/>
                  </a:lnTo>
                  <a:lnTo>
                    <a:pt x="741" y="1516"/>
                  </a:lnTo>
                  <a:lnTo>
                    <a:pt x="1213" y="1482"/>
                  </a:lnTo>
                  <a:lnTo>
                    <a:pt x="1684" y="1381"/>
                  </a:lnTo>
                  <a:lnTo>
                    <a:pt x="2088" y="1246"/>
                  </a:lnTo>
                  <a:lnTo>
                    <a:pt x="2156" y="1314"/>
                  </a:lnTo>
                  <a:lnTo>
                    <a:pt x="2223" y="1314"/>
                  </a:lnTo>
                  <a:lnTo>
                    <a:pt x="2257" y="1280"/>
                  </a:lnTo>
                  <a:lnTo>
                    <a:pt x="2290" y="1213"/>
                  </a:lnTo>
                  <a:lnTo>
                    <a:pt x="2156" y="674"/>
                  </a:lnTo>
                  <a:lnTo>
                    <a:pt x="2021" y="169"/>
                  </a:lnTo>
                  <a:lnTo>
                    <a:pt x="2055" y="102"/>
                  </a:lnTo>
                  <a:lnTo>
                    <a:pt x="2055" y="68"/>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2" name="Google Shape;1112;p23"/>
            <p:cNvSpPr/>
            <p:nvPr/>
          </p:nvSpPr>
          <p:spPr>
            <a:xfrm>
              <a:off x="2979687" y="5457310"/>
              <a:ext cx="145399" cy="111922"/>
            </a:xfrm>
            <a:custGeom>
              <a:avLst/>
              <a:gdLst/>
              <a:ahLst/>
              <a:cxnLst/>
              <a:rect l="l" t="t" r="r" b="b"/>
              <a:pathLst>
                <a:path w="2189" h="1685" extrusionOk="0">
                  <a:moveTo>
                    <a:pt x="1953" y="102"/>
                  </a:moveTo>
                  <a:lnTo>
                    <a:pt x="1987" y="674"/>
                  </a:lnTo>
                  <a:lnTo>
                    <a:pt x="2054" y="1247"/>
                  </a:lnTo>
                  <a:lnTo>
                    <a:pt x="1852" y="1247"/>
                  </a:lnTo>
                  <a:lnTo>
                    <a:pt x="1617" y="1280"/>
                  </a:lnTo>
                  <a:lnTo>
                    <a:pt x="1213" y="1348"/>
                  </a:lnTo>
                  <a:lnTo>
                    <a:pt x="270" y="1415"/>
                  </a:lnTo>
                  <a:lnTo>
                    <a:pt x="236" y="910"/>
                  </a:lnTo>
                  <a:lnTo>
                    <a:pt x="203" y="708"/>
                  </a:lnTo>
                  <a:lnTo>
                    <a:pt x="169" y="539"/>
                  </a:lnTo>
                  <a:lnTo>
                    <a:pt x="1112" y="304"/>
                  </a:lnTo>
                  <a:lnTo>
                    <a:pt x="1516" y="236"/>
                  </a:lnTo>
                  <a:lnTo>
                    <a:pt x="1751" y="169"/>
                  </a:lnTo>
                  <a:lnTo>
                    <a:pt x="1953" y="102"/>
                  </a:lnTo>
                  <a:close/>
                  <a:moveTo>
                    <a:pt x="1718" y="1"/>
                  </a:moveTo>
                  <a:lnTo>
                    <a:pt x="1482" y="34"/>
                  </a:lnTo>
                  <a:lnTo>
                    <a:pt x="1011" y="102"/>
                  </a:lnTo>
                  <a:lnTo>
                    <a:pt x="506" y="236"/>
                  </a:lnTo>
                  <a:lnTo>
                    <a:pt x="68" y="371"/>
                  </a:lnTo>
                  <a:lnTo>
                    <a:pt x="34" y="405"/>
                  </a:lnTo>
                  <a:lnTo>
                    <a:pt x="0" y="438"/>
                  </a:lnTo>
                  <a:lnTo>
                    <a:pt x="0" y="506"/>
                  </a:lnTo>
                  <a:lnTo>
                    <a:pt x="34" y="539"/>
                  </a:lnTo>
                  <a:lnTo>
                    <a:pt x="102" y="1078"/>
                  </a:lnTo>
                  <a:lnTo>
                    <a:pt x="102" y="1617"/>
                  </a:lnTo>
                  <a:lnTo>
                    <a:pt x="135" y="1684"/>
                  </a:lnTo>
                  <a:lnTo>
                    <a:pt x="203" y="1684"/>
                  </a:lnTo>
                  <a:lnTo>
                    <a:pt x="270" y="1651"/>
                  </a:lnTo>
                  <a:lnTo>
                    <a:pt x="304" y="1583"/>
                  </a:lnTo>
                  <a:lnTo>
                    <a:pt x="741" y="1583"/>
                  </a:lnTo>
                  <a:lnTo>
                    <a:pt x="1213" y="1550"/>
                  </a:lnTo>
                  <a:lnTo>
                    <a:pt x="1650" y="1449"/>
                  </a:lnTo>
                  <a:lnTo>
                    <a:pt x="1886" y="1381"/>
                  </a:lnTo>
                  <a:lnTo>
                    <a:pt x="2054" y="1280"/>
                  </a:lnTo>
                  <a:lnTo>
                    <a:pt x="2155" y="1314"/>
                  </a:lnTo>
                  <a:lnTo>
                    <a:pt x="2189" y="1280"/>
                  </a:lnTo>
                  <a:lnTo>
                    <a:pt x="2189" y="1247"/>
                  </a:lnTo>
                  <a:lnTo>
                    <a:pt x="2189" y="944"/>
                  </a:lnTo>
                  <a:lnTo>
                    <a:pt x="2155" y="640"/>
                  </a:lnTo>
                  <a:lnTo>
                    <a:pt x="2088" y="337"/>
                  </a:lnTo>
                  <a:lnTo>
                    <a:pt x="2021" y="34"/>
                  </a:lnTo>
                  <a:lnTo>
                    <a:pt x="1953" y="34"/>
                  </a:lnTo>
                  <a:lnTo>
                    <a:pt x="1718"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3" name="Google Shape;1113;p23"/>
            <p:cNvSpPr/>
            <p:nvPr/>
          </p:nvSpPr>
          <p:spPr>
            <a:xfrm>
              <a:off x="2304303" y="5557940"/>
              <a:ext cx="163333" cy="105213"/>
            </a:xfrm>
            <a:custGeom>
              <a:avLst/>
              <a:gdLst/>
              <a:ahLst/>
              <a:cxnLst/>
              <a:rect l="l" t="t" r="r" b="b"/>
              <a:pathLst>
                <a:path w="2459" h="1584" extrusionOk="0">
                  <a:moveTo>
                    <a:pt x="2122" y="136"/>
                  </a:moveTo>
                  <a:lnTo>
                    <a:pt x="2156" y="641"/>
                  </a:lnTo>
                  <a:lnTo>
                    <a:pt x="2257" y="1112"/>
                  </a:lnTo>
                  <a:lnTo>
                    <a:pt x="1987" y="1179"/>
                  </a:lnTo>
                  <a:lnTo>
                    <a:pt x="1684" y="1213"/>
                  </a:lnTo>
                  <a:lnTo>
                    <a:pt x="1145" y="1280"/>
                  </a:lnTo>
                  <a:lnTo>
                    <a:pt x="708" y="1314"/>
                  </a:lnTo>
                  <a:lnTo>
                    <a:pt x="472" y="1381"/>
                  </a:lnTo>
                  <a:lnTo>
                    <a:pt x="304" y="1482"/>
                  </a:lnTo>
                  <a:lnTo>
                    <a:pt x="169" y="910"/>
                  </a:lnTo>
                  <a:lnTo>
                    <a:pt x="135" y="641"/>
                  </a:lnTo>
                  <a:lnTo>
                    <a:pt x="68" y="405"/>
                  </a:lnTo>
                  <a:lnTo>
                    <a:pt x="573" y="405"/>
                  </a:lnTo>
                  <a:lnTo>
                    <a:pt x="1112" y="338"/>
                  </a:lnTo>
                  <a:lnTo>
                    <a:pt x="2122" y="136"/>
                  </a:lnTo>
                  <a:close/>
                  <a:moveTo>
                    <a:pt x="2122" y="1"/>
                  </a:moveTo>
                  <a:lnTo>
                    <a:pt x="1617" y="102"/>
                  </a:lnTo>
                  <a:lnTo>
                    <a:pt x="1078" y="136"/>
                  </a:lnTo>
                  <a:lnTo>
                    <a:pt x="539" y="237"/>
                  </a:lnTo>
                  <a:lnTo>
                    <a:pt x="34" y="338"/>
                  </a:lnTo>
                  <a:lnTo>
                    <a:pt x="1" y="371"/>
                  </a:lnTo>
                  <a:lnTo>
                    <a:pt x="34" y="405"/>
                  </a:lnTo>
                  <a:lnTo>
                    <a:pt x="1" y="674"/>
                  </a:lnTo>
                  <a:lnTo>
                    <a:pt x="34" y="977"/>
                  </a:lnTo>
                  <a:lnTo>
                    <a:pt x="169" y="1550"/>
                  </a:lnTo>
                  <a:lnTo>
                    <a:pt x="203" y="1583"/>
                  </a:lnTo>
                  <a:lnTo>
                    <a:pt x="270" y="1583"/>
                  </a:lnTo>
                  <a:lnTo>
                    <a:pt x="304" y="1516"/>
                  </a:lnTo>
                  <a:lnTo>
                    <a:pt x="539" y="1516"/>
                  </a:lnTo>
                  <a:lnTo>
                    <a:pt x="809" y="1482"/>
                  </a:lnTo>
                  <a:lnTo>
                    <a:pt x="1314" y="1415"/>
                  </a:lnTo>
                  <a:lnTo>
                    <a:pt x="1819" y="1381"/>
                  </a:lnTo>
                  <a:lnTo>
                    <a:pt x="2290" y="1280"/>
                  </a:lnTo>
                  <a:lnTo>
                    <a:pt x="2358" y="1280"/>
                  </a:lnTo>
                  <a:lnTo>
                    <a:pt x="2425" y="1247"/>
                  </a:lnTo>
                  <a:lnTo>
                    <a:pt x="2425" y="1213"/>
                  </a:lnTo>
                  <a:lnTo>
                    <a:pt x="2459" y="1179"/>
                  </a:lnTo>
                  <a:lnTo>
                    <a:pt x="2425" y="1112"/>
                  </a:lnTo>
                  <a:lnTo>
                    <a:pt x="2358" y="573"/>
                  </a:lnTo>
                  <a:lnTo>
                    <a:pt x="2290" y="304"/>
                  </a:lnTo>
                  <a:lnTo>
                    <a:pt x="2223" y="68"/>
                  </a:lnTo>
                  <a:lnTo>
                    <a:pt x="2189" y="35"/>
                  </a:lnTo>
                  <a:lnTo>
                    <a:pt x="2156"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4" name="Google Shape;1114;p23"/>
            <p:cNvSpPr/>
            <p:nvPr/>
          </p:nvSpPr>
          <p:spPr>
            <a:xfrm>
              <a:off x="3299511" y="5412608"/>
              <a:ext cx="156558" cy="102955"/>
            </a:xfrm>
            <a:custGeom>
              <a:avLst/>
              <a:gdLst/>
              <a:ahLst/>
              <a:cxnLst/>
              <a:rect l="l" t="t" r="r" b="b"/>
              <a:pathLst>
                <a:path w="2357" h="1550" extrusionOk="0">
                  <a:moveTo>
                    <a:pt x="2054" y="135"/>
                  </a:moveTo>
                  <a:lnTo>
                    <a:pt x="2020" y="270"/>
                  </a:lnTo>
                  <a:lnTo>
                    <a:pt x="2054" y="371"/>
                  </a:lnTo>
                  <a:lnTo>
                    <a:pt x="2087" y="606"/>
                  </a:lnTo>
                  <a:lnTo>
                    <a:pt x="2121" y="842"/>
                  </a:lnTo>
                  <a:lnTo>
                    <a:pt x="2155" y="1078"/>
                  </a:lnTo>
                  <a:lnTo>
                    <a:pt x="1178" y="1212"/>
                  </a:lnTo>
                  <a:lnTo>
                    <a:pt x="707" y="1313"/>
                  </a:lnTo>
                  <a:lnTo>
                    <a:pt x="236" y="1448"/>
                  </a:lnTo>
                  <a:lnTo>
                    <a:pt x="236" y="1280"/>
                  </a:lnTo>
                  <a:lnTo>
                    <a:pt x="236" y="1145"/>
                  </a:lnTo>
                  <a:lnTo>
                    <a:pt x="202" y="808"/>
                  </a:lnTo>
                  <a:lnTo>
                    <a:pt x="168" y="606"/>
                  </a:lnTo>
                  <a:lnTo>
                    <a:pt x="135" y="371"/>
                  </a:lnTo>
                  <a:lnTo>
                    <a:pt x="438" y="371"/>
                  </a:lnTo>
                  <a:lnTo>
                    <a:pt x="741" y="303"/>
                  </a:lnTo>
                  <a:lnTo>
                    <a:pt x="1347" y="236"/>
                  </a:lnTo>
                  <a:lnTo>
                    <a:pt x="1650" y="169"/>
                  </a:lnTo>
                  <a:lnTo>
                    <a:pt x="1784" y="169"/>
                  </a:lnTo>
                  <a:lnTo>
                    <a:pt x="1953" y="135"/>
                  </a:lnTo>
                  <a:lnTo>
                    <a:pt x="1986" y="169"/>
                  </a:lnTo>
                  <a:lnTo>
                    <a:pt x="2054" y="135"/>
                  </a:lnTo>
                  <a:close/>
                  <a:moveTo>
                    <a:pt x="1784" y="0"/>
                  </a:moveTo>
                  <a:lnTo>
                    <a:pt x="1515" y="34"/>
                  </a:lnTo>
                  <a:lnTo>
                    <a:pt x="1044" y="101"/>
                  </a:lnTo>
                  <a:lnTo>
                    <a:pt x="539" y="169"/>
                  </a:lnTo>
                  <a:lnTo>
                    <a:pt x="303" y="202"/>
                  </a:lnTo>
                  <a:lnTo>
                    <a:pt x="67" y="303"/>
                  </a:lnTo>
                  <a:lnTo>
                    <a:pt x="0" y="337"/>
                  </a:lnTo>
                  <a:lnTo>
                    <a:pt x="34" y="371"/>
                  </a:lnTo>
                  <a:lnTo>
                    <a:pt x="0" y="472"/>
                  </a:lnTo>
                  <a:lnTo>
                    <a:pt x="34" y="606"/>
                  </a:lnTo>
                  <a:lnTo>
                    <a:pt x="34" y="842"/>
                  </a:lnTo>
                  <a:lnTo>
                    <a:pt x="67" y="1145"/>
                  </a:lnTo>
                  <a:lnTo>
                    <a:pt x="101" y="1313"/>
                  </a:lnTo>
                  <a:lnTo>
                    <a:pt x="135" y="1448"/>
                  </a:lnTo>
                  <a:lnTo>
                    <a:pt x="202" y="1482"/>
                  </a:lnTo>
                  <a:lnTo>
                    <a:pt x="202" y="1516"/>
                  </a:lnTo>
                  <a:lnTo>
                    <a:pt x="236" y="1549"/>
                  </a:lnTo>
                  <a:lnTo>
                    <a:pt x="741" y="1516"/>
                  </a:lnTo>
                  <a:lnTo>
                    <a:pt x="1246" y="1414"/>
                  </a:lnTo>
                  <a:lnTo>
                    <a:pt x="2222" y="1246"/>
                  </a:lnTo>
                  <a:lnTo>
                    <a:pt x="2256" y="1246"/>
                  </a:lnTo>
                  <a:lnTo>
                    <a:pt x="2289" y="1212"/>
                  </a:lnTo>
                  <a:lnTo>
                    <a:pt x="2357" y="1212"/>
                  </a:lnTo>
                  <a:lnTo>
                    <a:pt x="2357" y="1145"/>
                  </a:lnTo>
                  <a:lnTo>
                    <a:pt x="2357" y="1111"/>
                  </a:lnTo>
                  <a:lnTo>
                    <a:pt x="2289" y="1078"/>
                  </a:lnTo>
                  <a:lnTo>
                    <a:pt x="2256" y="808"/>
                  </a:lnTo>
                  <a:lnTo>
                    <a:pt x="2222" y="573"/>
                  </a:lnTo>
                  <a:lnTo>
                    <a:pt x="2188" y="303"/>
                  </a:lnTo>
                  <a:lnTo>
                    <a:pt x="2155" y="135"/>
                  </a:lnTo>
                  <a:lnTo>
                    <a:pt x="2087" y="34"/>
                  </a:lnTo>
                  <a:lnTo>
                    <a:pt x="2087" y="68"/>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5" name="Google Shape;1115;p23"/>
            <p:cNvSpPr/>
            <p:nvPr/>
          </p:nvSpPr>
          <p:spPr>
            <a:xfrm>
              <a:off x="3136244" y="5437184"/>
              <a:ext cx="156624" cy="102955"/>
            </a:xfrm>
            <a:custGeom>
              <a:avLst/>
              <a:gdLst/>
              <a:ahLst/>
              <a:cxnLst/>
              <a:rect l="l" t="t" r="r" b="b"/>
              <a:pathLst>
                <a:path w="2358" h="1550" extrusionOk="0">
                  <a:moveTo>
                    <a:pt x="2020" y="102"/>
                  </a:moveTo>
                  <a:lnTo>
                    <a:pt x="2054" y="304"/>
                  </a:lnTo>
                  <a:lnTo>
                    <a:pt x="2088" y="539"/>
                  </a:lnTo>
                  <a:lnTo>
                    <a:pt x="2121" y="842"/>
                  </a:lnTo>
                  <a:lnTo>
                    <a:pt x="2155" y="1011"/>
                  </a:lnTo>
                  <a:lnTo>
                    <a:pt x="2222" y="1146"/>
                  </a:lnTo>
                  <a:lnTo>
                    <a:pt x="1751" y="1146"/>
                  </a:lnTo>
                  <a:lnTo>
                    <a:pt x="1246" y="1213"/>
                  </a:lnTo>
                  <a:lnTo>
                    <a:pt x="270" y="1381"/>
                  </a:lnTo>
                  <a:lnTo>
                    <a:pt x="270" y="1112"/>
                  </a:lnTo>
                  <a:lnTo>
                    <a:pt x="202" y="876"/>
                  </a:lnTo>
                  <a:lnTo>
                    <a:pt x="169" y="640"/>
                  </a:lnTo>
                  <a:lnTo>
                    <a:pt x="169" y="539"/>
                  </a:lnTo>
                  <a:lnTo>
                    <a:pt x="135" y="438"/>
                  </a:lnTo>
                  <a:lnTo>
                    <a:pt x="169" y="438"/>
                  </a:lnTo>
                  <a:lnTo>
                    <a:pt x="236" y="405"/>
                  </a:lnTo>
                  <a:lnTo>
                    <a:pt x="371" y="371"/>
                  </a:lnTo>
                  <a:lnTo>
                    <a:pt x="505" y="337"/>
                  </a:lnTo>
                  <a:lnTo>
                    <a:pt x="808" y="304"/>
                  </a:lnTo>
                  <a:lnTo>
                    <a:pt x="1414" y="203"/>
                  </a:lnTo>
                  <a:lnTo>
                    <a:pt x="1717" y="169"/>
                  </a:lnTo>
                  <a:lnTo>
                    <a:pt x="1886" y="135"/>
                  </a:lnTo>
                  <a:lnTo>
                    <a:pt x="2020" y="102"/>
                  </a:lnTo>
                  <a:close/>
                  <a:moveTo>
                    <a:pt x="1549" y="1"/>
                  </a:moveTo>
                  <a:lnTo>
                    <a:pt x="1078" y="102"/>
                  </a:lnTo>
                  <a:lnTo>
                    <a:pt x="573" y="169"/>
                  </a:lnTo>
                  <a:lnTo>
                    <a:pt x="337" y="203"/>
                  </a:lnTo>
                  <a:lnTo>
                    <a:pt x="101" y="270"/>
                  </a:lnTo>
                  <a:lnTo>
                    <a:pt x="68" y="371"/>
                  </a:lnTo>
                  <a:lnTo>
                    <a:pt x="34" y="337"/>
                  </a:lnTo>
                  <a:lnTo>
                    <a:pt x="0" y="472"/>
                  </a:lnTo>
                  <a:lnTo>
                    <a:pt x="34" y="607"/>
                  </a:lnTo>
                  <a:lnTo>
                    <a:pt x="68" y="876"/>
                  </a:lnTo>
                  <a:lnTo>
                    <a:pt x="101" y="1146"/>
                  </a:lnTo>
                  <a:lnTo>
                    <a:pt x="135" y="1381"/>
                  </a:lnTo>
                  <a:lnTo>
                    <a:pt x="135" y="1449"/>
                  </a:lnTo>
                  <a:lnTo>
                    <a:pt x="169" y="1482"/>
                  </a:lnTo>
                  <a:lnTo>
                    <a:pt x="236" y="1516"/>
                  </a:lnTo>
                  <a:lnTo>
                    <a:pt x="303" y="1550"/>
                  </a:lnTo>
                  <a:lnTo>
                    <a:pt x="438" y="1550"/>
                  </a:lnTo>
                  <a:lnTo>
                    <a:pt x="472" y="1516"/>
                  </a:lnTo>
                  <a:lnTo>
                    <a:pt x="1381" y="1415"/>
                  </a:lnTo>
                  <a:lnTo>
                    <a:pt x="1886" y="1348"/>
                  </a:lnTo>
                  <a:lnTo>
                    <a:pt x="2357" y="1213"/>
                  </a:lnTo>
                  <a:lnTo>
                    <a:pt x="2290" y="1179"/>
                  </a:lnTo>
                  <a:lnTo>
                    <a:pt x="2323" y="1146"/>
                  </a:lnTo>
                  <a:lnTo>
                    <a:pt x="2323" y="977"/>
                  </a:lnTo>
                  <a:lnTo>
                    <a:pt x="2290" y="809"/>
                  </a:lnTo>
                  <a:lnTo>
                    <a:pt x="2222" y="506"/>
                  </a:lnTo>
                  <a:lnTo>
                    <a:pt x="2189" y="270"/>
                  </a:lnTo>
                  <a:lnTo>
                    <a:pt x="2155" y="169"/>
                  </a:lnTo>
                  <a:lnTo>
                    <a:pt x="2121" y="34"/>
                  </a:lnTo>
                  <a:lnTo>
                    <a:pt x="2155" y="34"/>
                  </a:lnTo>
                  <a:lnTo>
                    <a:pt x="2054"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6" name="Google Shape;1116;p23"/>
            <p:cNvSpPr/>
            <p:nvPr/>
          </p:nvSpPr>
          <p:spPr>
            <a:xfrm>
              <a:off x="1807861" y="5638445"/>
              <a:ext cx="152108" cy="100697"/>
            </a:xfrm>
            <a:custGeom>
              <a:avLst/>
              <a:gdLst/>
              <a:ahLst/>
              <a:cxnLst/>
              <a:rect l="l" t="t" r="r" b="b"/>
              <a:pathLst>
                <a:path w="2290" h="1516" extrusionOk="0">
                  <a:moveTo>
                    <a:pt x="1920" y="169"/>
                  </a:moveTo>
                  <a:lnTo>
                    <a:pt x="1920" y="371"/>
                  </a:lnTo>
                  <a:lnTo>
                    <a:pt x="1953" y="573"/>
                  </a:lnTo>
                  <a:lnTo>
                    <a:pt x="2088" y="1045"/>
                  </a:lnTo>
                  <a:lnTo>
                    <a:pt x="1145" y="1247"/>
                  </a:lnTo>
                  <a:lnTo>
                    <a:pt x="741" y="1314"/>
                  </a:lnTo>
                  <a:lnTo>
                    <a:pt x="539" y="1348"/>
                  </a:lnTo>
                  <a:lnTo>
                    <a:pt x="337" y="1415"/>
                  </a:lnTo>
                  <a:lnTo>
                    <a:pt x="202" y="876"/>
                  </a:lnTo>
                  <a:lnTo>
                    <a:pt x="101" y="304"/>
                  </a:lnTo>
                  <a:lnTo>
                    <a:pt x="303" y="304"/>
                  </a:lnTo>
                  <a:lnTo>
                    <a:pt x="539" y="270"/>
                  </a:lnTo>
                  <a:lnTo>
                    <a:pt x="977" y="237"/>
                  </a:lnTo>
                  <a:lnTo>
                    <a:pt x="1920" y="169"/>
                  </a:lnTo>
                  <a:close/>
                  <a:moveTo>
                    <a:pt x="1010" y="1"/>
                  </a:moveTo>
                  <a:lnTo>
                    <a:pt x="505" y="68"/>
                  </a:lnTo>
                  <a:lnTo>
                    <a:pt x="270" y="136"/>
                  </a:lnTo>
                  <a:lnTo>
                    <a:pt x="68" y="203"/>
                  </a:lnTo>
                  <a:lnTo>
                    <a:pt x="34" y="237"/>
                  </a:lnTo>
                  <a:lnTo>
                    <a:pt x="0" y="270"/>
                  </a:lnTo>
                  <a:lnTo>
                    <a:pt x="34" y="573"/>
                  </a:lnTo>
                  <a:lnTo>
                    <a:pt x="68" y="876"/>
                  </a:lnTo>
                  <a:lnTo>
                    <a:pt x="135" y="1179"/>
                  </a:lnTo>
                  <a:lnTo>
                    <a:pt x="202" y="1449"/>
                  </a:lnTo>
                  <a:lnTo>
                    <a:pt x="236" y="1482"/>
                  </a:lnTo>
                  <a:lnTo>
                    <a:pt x="270" y="1516"/>
                  </a:lnTo>
                  <a:lnTo>
                    <a:pt x="337" y="1482"/>
                  </a:lnTo>
                  <a:lnTo>
                    <a:pt x="539" y="1482"/>
                  </a:lnTo>
                  <a:lnTo>
                    <a:pt x="775" y="1516"/>
                  </a:lnTo>
                  <a:lnTo>
                    <a:pt x="1212" y="1449"/>
                  </a:lnTo>
                  <a:lnTo>
                    <a:pt x="1684" y="1348"/>
                  </a:lnTo>
                  <a:lnTo>
                    <a:pt x="2122" y="1213"/>
                  </a:lnTo>
                  <a:lnTo>
                    <a:pt x="2122" y="1247"/>
                  </a:lnTo>
                  <a:lnTo>
                    <a:pt x="2155" y="1280"/>
                  </a:lnTo>
                  <a:lnTo>
                    <a:pt x="2223" y="1314"/>
                  </a:lnTo>
                  <a:lnTo>
                    <a:pt x="2290" y="1280"/>
                  </a:lnTo>
                  <a:lnTo>
                    <a:pt x="2290" y="1213"/>
                  </a:lnTo>
                  <a:lnTo>
                    <a:pt x="2155" y="674"/>
                  </a:lnTo>
                  <a:lnTo>
                    <a:pt x="2054" y="136"/>
                  </a:lnTo>
                  <a:lnTo>
                    <a:pt x="2054" y="102"/>
                  </a:lnTo>
                  <a:lnTo>
                    <a:pt x="2054" y="35"/>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7" name="Google Shape;1117;p23"/>
            <p:cNvSpPr/>
            <p:nvPr/>
          </p:nvSpPr>
          <p:spPr>
            <a:xfrm>
              <a:off x="1971127" y="5607160"/>
              <a:ext cx="163267" cy="107405"/>
            </a:xfrm>
            <a:custGeom>
              <a:avLst/>
              <a:gdLst/>
              <a:ahLst/>
              <a:cxnLst/>
              <a:rect l="l" t="t" r="r" b="b"/>
              <a:pathLst>
                <a:path w="2458" h="1617" extrusionOk="0">
                  <a:moveTo>
                    <a:pt x="1684" y="1"/>
                  </a:moveTo>
                  <a:lnTo>
                    <a:pt x="1145" y="68"/>
                  </a:lnTo>
                  <a:lnTo>
                    <a:pt x="573" y="169"/>
                  </a:lnTo>
                  <a:lnTo>
                    <a:pt x="68" y="371"/>
                  </a:lnTo>
                  <a:lnTo>
                    <a:pt x="0" y="371"/>
                  </a:lnTo>
                  <a:lnTo>
                    <a:pt x="0" y="405"/>
                  </a:lnTo>
                  <a:lnTo>
                    <a:pt x="34" y="741"/>
                  </a:lnTo>
                  <a:lnTo>
                    <a:pt x="101" y="1044"/>
                  </a:lnTo>
                  <a:lnTo>
                    <a:pt x="169" y="1314"/>
                  </a:lnTo>
                  <a:lnTo>
                    <a:pt x="236" y="1583"/>
                  </a:lnTo>
                  <a:lnTo>
                    <a:pt x="270" y="1617"/>
                  </a:lnTo>
                  <a:lnTo>
                    <a:pt x="371" y="1617"/>
                  </a:lnTo>
                  <a:lnTo>
                    <a:pt x="371" y="1549"/>
                  </a:lnTo>
                  <a:lnTo>
                    <a:pt x="303" y="1246"/>
                  </a:lnTo>
                  <a:lnTo>
                    <a:pt x="236" y="943"/>
                  </a:lnTo>
                  <a:lnTo>
                    <a:pt x="169" y="674"/>
                  </a:lnTo>
                  <a:lnTo>
                    <a:pt x="101" y="405"/>
                  </a:lnTo>
                  <a:lnTo>
                    <a:pt x="337" y="405"/>
                  </a:lnTo>
                  <a:lnTo>
                    <a:pt x="606" y="371"/>
                  </a:lnTo>
                  <a:lnTo>
                    <a:pt x="1111" y="270"/>
                  </a:lnTo>
                  <a:lnTo>
                    <a:pt x="1650" y="203"/>
                  </a:lnTo>
                  <a:lnTo>
                    <a:pt x="1886" y="169"/>
                  </a:lnTo>
                  <a:lnTo>
                    <a:pt x="2155" y="203"/>
                  </a:lnTo>
                  <a:lnTo>
                    <a:pt x="2155" y="371"/>
                  </a:lnTo>
                  <a:lnTo>
                    <a:pt x="2155" y="539"/>
                  </a:lnTo>
                  <a:lnTo>
                    <a:pt x="2222" y="910"/>
                  </a:lnTo>
                  <a:lnTo>
                    <a:pt x="2290" y="1280"/>
                  </a:lnTo>
                  <a:lnTo>
                    <a:pt x="1818" y="1347"/>
                  </a:lnTo>
                  <a:lnTo>
                    <a:pt x="1347" y="1415"/>
                  </a:lnTo>
                  <a:lnTo>
                    <a:pt x="842" y="1448"/>
                  </a:lnTo>
                  <a:lnTo>
                    <a:pt x="606" y="1482"/>
                  </a:lnTo>
                  <a:lnTo>
                    <a:pt x="371" y="1549"/>
                  </a:lnTo>
                  <a:lnTo>
                    <a:pt x="606" y="1583"/>
                  </a:lnTo>
                  <a:lnTo>
                    <a:pt x="808" y="1617"/>
                  </a:lnTo>
                  <a:lnTo>
                    <a:pt x="1246" y="1583"/>
                  </a:lnTo>
                  <a:lnTo>
                    <a:pt x="1818" y="1516"/>
                  </a:lnTo>
                  <a:lnTo>
                    <a:pt x="2088" y="1482"/>
                  </a:lnTo>
                  <a:lnTo>
                    <a:pt x="2357" y="1381"/>
                  </a:lnTo>
                  <a:lnTo>
                    <a:pt x="2424" y="1347"/>
                  </a:lnTo>
                  <a:lnTo>
                    <a:pt x="2458" y="1347"/>
                  </a:lnTo>
                  <a:lnTo>
                    <a:pt x="2458" y="1280"/>
                  </a:lnTo>
                  <a:lnTo>
                    <a:pt x="2323" y="607"/>
                  </a:lnTo>
                  <a:lnTo>
                    <a:pt x="2323" y="405"/>
                  </a:lnTo>
                  <a:lnTo>
                    <a:pt x="2290" y="169"/>
                  </a:lnTo>
                  <a:lnTo>
                    <a:pt x="2290" y="135"/>
                  </a:lnTo>
                  <a:lnTo>
                    <a:pt x="2290" y="68"/>
                  </a:lnTo>
                  <a:lnTo>
                    <a:pt x="2290" y="34"/>
                  </a:lnTo>
                  <a:lnTo>
                    <a:pt x="2222"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8" name="Google Shape;1118;p23"/>
            <p:cNvSpPr/>
            <p:nvPr/>
          </p:nvSpPr>
          <p:spPr>
            <a:xfrm>
              <a:off x="1816828" y="5739075"/>
              <a:ext cx="154366" cy="147724"/>
            </a:xfrm>
            <a:custGeom>
              <a:avLst/>
              <a:gdLst/>
              <a:ahLst/>
              <a:cxnLst/>
              <a:rect l="l" t="t" r="r" b="b"/>
              <a:pathLst>
                <a:path w="2324" h="2224" extrusionOk="0">
                  <a:moveTo>
                    <a:pt x="1919" y="169"/>
                  </a:moveTo>
                  <a:lnTo>
                    <a:pt x="1953" y="540"/>
                  </a:lnTo>
                  <a:lnTo>
                    <a:pt x="2020" y="910"/>
                  </a:lnTo>
                  <a:lnTo>
                    <a:pt x="2088" y="1381"/>
                  </a:lnTo>
                  <a:lnTo>
                    <a:pt x="2155" y="1819"/>
                  </a:lnTo>
                  <a:lnTo>
                    <a:pt x="1785" y="1819"/>
                  </a:lnTo>
                  <a:lnTo>
                    <a:pt x="1414" y="1886"/>
                  </a:lnTo>
                  <a:lnTo>
                    <a:pt x="1381" y="1886"/>
                  </a:lnTo>
                  <a:lnTo>
                    <a:pt x="1414" y="1853"/>
                  </a:lnTo>
                  <a:lnTo>
                    <a:pt x="1381" y="1684"/>
                  </a:lnTo>
                  <a:lnTo>
                    <a:pt x="1347" y="1516"/>
                  </a:lnTo>
                  <a:lnTo>
                    <a:pt x="1313" y="1179"/>
                  </a:lnTo>
                  <a:lnTo>
                    <a:pt x="1280" y="1146"/>
                  </a:lnTo>
                  <a:lnTo>
                    <a:pt x="1212" y="1112"/>
                  </a:lnTo>
                  <a:lnTo>
                    <a:pt x="1179" y="1146"/>
                  </a:lnTo>
                  <a:lnTo>
                    <a:pt x="1145" y="1213"/>
                  </a:lnTo>
                  <a:lnTo>
                    <a:pt x="1179" y="1550"/>
                  </a:lnTo>
                  <a:lnTo>
                    <a:pt x="1212" y="1718"/>
                  </a:lnTo>
                  <a:lnTo>
                    <a:pt x="1280" y="1886"/>
                  </a:lnTo>
                  <a:lnTo>
                    <a:pt x="1313" y="1886"/>
                  </a:lnTo>
                  <a:lnTo>
                    <a:pt x="875" y="1954"/>
                  </a:lnTo>
                  <a:lnTo>
                    <a:pt x="673" y="2021"/>
                  </a:lnTo>
                  <a:lnTo>
                    <a:pt x="471" y="2088"/>
                  </a:lnTo>
                  <a:lnTo>
                    <a:pt x="370" y="1617"/>
                  </a:lnTo>
                  <a:lnTo>
                    <a:pt x="269" y="1179"/>
                  </a:lnTo>
                  <a:lnTo>
                    <a:pt x="202" y="775"/>
                  </a:lnTo>
                  <a:lnTo>
                    <a:pt x="101" y="439"/>
                  </a:lnTo>
                  <a:lnTo>
                    <a:pt x="1010" y="304"/>
                  </a:lnTo>
                  <a:lnTo>
                    <a:pt x="1919" y="169"/>
                  </a:lnTo>
                  <a:close/>
                  <a:moveTo>
                    <a:pt x="1886" y="1"/>
                  </a:moveTo>
                  <a:lnTo>
                    <a:pt x="976" y="102"/>
                  </a:lnTo>
                  <a:lnTo>
                    <a:pt x="67" y="270"/>
                  </a:lnTo>
                  <a:lnTo>
                    <a:pt x="34" y="304"/>
                  </a:lnTo>
                  <a:lnTo>
                    <a:pt x="0" y="371"/>
                  </a:lnTo>
                  <a:lnTo>
                    <a:pt x="0" y="573"/>
                  </a:lnTo>
                  <a:lnTo>
                    <a:pt x="34" y="775"/>
                  </a:lnTo>
                  <a:lnTo>
                    <a:pt x="101" y="1179"/>
                  </a:lnTo>
                  <a:lnTo>
                    <a:pt x="202" y="1684"/>
                  </a:lnTo>
                  <a:lnTo>
                    <a:pt x="269" y="1954"/>
                  </a:lnTo>
                  <a:lnTo>
                    <a:pt x="370" y="2156"/>
                  </a:lnTo>
                  <a:lnTo>
                    <a:pt x="404" y="2223"/>
                  </a:lnTo>
                  <a:lnTo>
                    <a:pt x="471" y="2189"/>
                  </a:lnTo>
                  <a:lnTo>
                    <a:pt x="875" y="2189"/>
                  </a:lnTo>
                  <a:lnTo>
                    <a:pt x="1313" y="2122"/>
                  </a:lnTo>
                  <a:lnTo>
                    <a:pt x="1751" y="2055"/>
                  </a:lnTo>
                  <a:lnTo>
                    <a:pt x="1987" y="2021"/>
                  </a:lnTo>
                  <a:lnTo>
                    <a:pt x="2189" y="1954"/>
                  </a:lnTo>
                  <a:lnTo>
                    <a:pt x="2222" y="1987"/>
                  </a:lnTo>
                  <a:lnTo>
                    <a:pt x="2256" y="1987"/>
                  </a:lnTo>
                  <a:lnTo>
                    <a:pt x="2290" y="1954"/>
                  </a:lnTo>
                  <a:lnTo>
                    <a:pt x="2323" y="1920"/>
                  </a:lnTo>
                  <a:lnTo>
                    <a:pt x="2323" y="1718"/>
                  </a:lnTo>
                  <a:lnTo>
                    <a:pt x="2290" y="1482"/>
                  </a:lnTo>
                  <a:lnTo>
                    <a:pt x="2222" y="1045"/>
                  </a:lnTo>
                  <a:lnTo>
                    <a:pt x="2155" y="540"/>
                  </a:lnTo>
                  <a:lnTo>
                    <a:pt x="2088" y="270"/>
                  </a:lnTo>
                  <a:lnTo>
                    <a:pt x="1987" y="35"/>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9" name="Google Shape;1119;p23"/>
            <p:cNvSpPr/>
            <p:nvPr/>
          </p:nvSpPr>
          <p:spPr>
            <a:xfrm>
              <a:off x="2047115" y="5783843"/>
              <a:ext cx="42577" cy="51477"/>
            </a:xfrm>
            <a:custGeom>
              <a:avLst/>
              <a:gdLst/>
              <a:ahLst/>
              <a:cxnLst/>
              <a:rect l="l" t="t" r="r" b="b"/>
              <a:pathLst>
                <a:path w="641" h="775" extrusionOk="0">
                  <a:moveTo>
                    <a:pt x="136" y="0"/>
                  </a:moveTo>
                  <a:lnTo>
                    <a:pt x="68" y="68"/>
                  </a:lnTo>
                  <a:lnTo>
                    <a:pt x="35" y="169"/>
                  </a:lnTo>
                  <a:lnTo>
                    <a:pt x="35" y="236"/>
                  </a:lnTo>
                  <a:lnTo>
                    <a:pt x="102" y="236"/>
                  </a:lnTo>
                  <a:lnTo>
                    <a:pt x="237" y="135"/>
                  </a:lnTo>
                  <a:lnTo>
                    <a:pt x="169" y="404"/>
                  </a:lnTo>
                  <a:lnTo>
                    <a:pt x="35" y="640"/>
                  </a:lnTo>
                  <a:lnTo>
                    <a:pt x="1" y="707"/>
                  </a:lnTo>
                  <a:lnTo>
                    <a:pt x="1" y="741"/>
                  </a:lnTo>
                  <a:lnTo>
                    <a:pt x="35" y="775"/>
                  </a:lnTo>
                  <a:lnTo>
                    <a:pt x="102" y="775"/>
                  </a:lnTo>
                  <a:lnTo>
                    <a:pt x="371" y="707"/>
                  </a:lnTo>
                  <a:lnTo>
                    <a:pt x="506" y="674"/>
                  </a:lnTo>
                  <a:lnTo>
                    <a:pt x="641" y="606"/>
                  </a:lnTo>
                  <a:lnTo>
                    <a:pt x="641" y="539"/>
                  </a:lnTo>
                  <a:lnTo>
                    <a:pt x="641" y="505"/>
                  </a:lnTo>
                  <a:lnTo>
                    <a:pt x="472" y="505"/>
                  </a:lnTo>
                  <a:lnTo>
                    <a:pt x="338" y="539"/>
                  </a:lnTo>
                  <a:lnTo>
                    <a:pt x="270" y="573"/>
                  </a:lnTo>
                  <a:lnTo>
                    <a:pt x="371" y="337"/>
                  </a:lnTo>
                  <a:lnTo>
                    <a:pt x="439" y="68"/>
                  </a:lnTo>
                  <a:lnTo>
                    <a:pt x="405"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0" name="Google Shape;1120;p23"/>
            <p:cNvSpPr/>
            <p:nvPr/>
          </p:nvSpPr>
          <p:spPr>
            <a:xfrm>
              <a:off x="2136586" y="5584775"/>
              <a:ext cx="158883" cy="107405"/>
            </a:xfrm>
            <a:custGeom>
              <a:avLst/>
              <a:gdLst/>
              <a:ahLst/>
              <a:cxnLst/>
              <a:rect l="l" t="t" r="r" b="b"/>
              <a:pathLst>
                <a:path w="2392" h="1617" extrusionOk="0">
                  <a:moveTo>
                    <a:pt x="1920" y="1"/>
                  </a:moveTo>
                  <a:lnTo>
                    <a:pt x="1684" y="35"/>
                  </a:lnTo>
                  <a:lnTo>
                    <a:pt x="1213" y="102"/>
                  </a:lnTo>
                  <a:lnTo>
                    <a:pt x="674" y="169"/>
                  </a:lnTo>
                  <a:lnTo>
                    <a:pt x="135" y="304"/>
                  </a:lnTo>
                  <a:lnTo>
                    <a:pt x="102" y="270"/>
                  </a:lnTo>
                  <a:lnTo>
                    <a:pt x="34" y="270"/>
                  </a:lnTo>
                  <a:lnTo>
                    <a:pt x="1" y="304"/>
                  </a:lnTo>
                  <a:lnTo>
                    <a:pt x="68" y="944"/>
                  </a:lnTo>
                  <a:lnTo>
                    <a:pt x="135" y="1550"/>
                  </a:lnTo>
                  <a:lnTo>
                    <a:pt x="169" y="1617"/>
                  </a:lnTo>
                  <a:lnTo>
                    <a:pt x="236" y="1617"/>
                  </a:lnTo>
                  <a:lnTo>
                    <a:pt x="270" y="1583"/>
                  </a:lnTo>
                  <a:lnTo>
                    <a:pt x="304" y="1516"/>
                  </a:lnTo>
                  <a:lnTo>
                    <a:pt x="236" y="944"/>
                  </a:lnTo>
                  <a:lnTo>
                    <a:pt x="135" y="371"/>
                  </a:lnTo>
                  <a:lnTo>
                    <a:pt x="708" y="338"/>
                  </a:lnTo>
                  <a:lnTo>
                    <a:pt x="1246" y="237"/>
                  </a:lnTo>
                  <a:lnTo>
                    <a:pt x="1684" y="203"/>
                  </a:lnTo>
                  <a:lnTo>
                    <a:pt x="1920" y="169"/>
                  </a:lnTo>
                  <a:lnTo>
                    <a:pt x="2155" y="102"/>
                  </a:lnTo>
                  <a:lnTo>
                    <a:pt x="2155" y="338"/>
                  </a:lnTo>
                  <a:lnTo>
                    <a:pt x="2155" y="607"/>
                  </a:lnTo>
                  <a:lnTo>
                    <a:pt x="2223" y="1146"/>
                  </a:lnTo>
                  <a:lnTo>
                    <a:pt x="1751" y="1179"/>
                  </a:lnTo>
                  <a:lnTo>
                    <a:pt x="1314" y="1280"/>
                  </a:lnTo>
                  <a:lnTo>
                    <a:pt x="842" y="1348"/>
                  </a:lnTo>
                  <a:lnTo>
                    <a:pt x="640" y="1381"/>
                  </a:lnTo>
                  <a:lnTo>
                    <a:pt x="438" y="1482"/>
                  </a:lnTo>
                  <a:lnTo>
                    <a:pt x="640" y="1516"/>
                  </a:lnTo>
                  <a:lnTo>
                    <a:pt x="842" y="1482"/>
                  </a:lnTo>
                  <a:lnTo>
                    <a:pt x="1280" y="1415"/>
                  </a:lnTo>
                  <a:lnTo>
                    <a:pt x="1785" y="1348"/>
                  </a:lnTo>
                  <a:lnTo>
                    <a:pt x="2155" y="1280"/>
                  </a:lnTo>
                  <a:lnTo>
                    <a:pt x="2189" y="1348"/>
                  </a:lnTo>
                  <a:lnTo>
                    <a:pt x="2256" y="1348"/>
                  </a:lnTo>
                  <a:lnTo>
                    <a:pt x="2324" y="1314"/>
                  </a:lnTo>
                  <a:lnTo>
                    <a:pt x="2357" y="1280"/>
                  </a:lnTo>
                  <a:lnTo>
                    <a:pt x="2357" y="1213"/>
                  </a:lnTo>
                  <a:lnTo>
                    <a:pt x="2391" y="1179"/>
                  </a:lnTo>
                  <a:lnTo>
                    <a:pt x="2324" y="573"/>
                  </a:lnTo>
                  <a:lnTo>
                    <a:pt x="2290" y="270"/>
                  </a:lnTo>
                  <a:lnTo>
                    <a:pt x="2189" y="1"/>
                  </a:lnTo>
                  <a:lnTo>
                    <a:pt x="2155" y="1"/>
                  </a:lnTo>
                  <a:lnTo>
                    <a:pt x="2155" y="35"/>
                  </a:lnTo>
                  <a:lnTo>
                    <a:pt x="1920"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1" name="Google Shape;1121;p23"/>
            <p:cNvSpPr/>
            <p:nvPr/>
          </p:nvSpPr>
          <p:spPr>
            <a:xfrm>
              <a:off x="1980028" y="5712240"/>
              <a:ext cx="154366" cy="152174"/>
            </a:xfrm>
            <a:custGeom>
              <a:avLst/>
              <a:gdLst/>
              <a:ahLst/>
              <a:cxnLst/>
              <a:rect l="l" t="t" r="r" b="b"/>
              <a:pathLst>
                <a:path w="2324" h="2291" extrusionOk="0">
                  <a:moveTo>
                    <a:pt x="1954" y="1"/>
                  </a:moveTo>
                  <a:lnTo>
                    <a:pt x="1954" y="35"/>
                  </a:lnTo>
                  <a:lnTo>
                    <a:pt x="1954" y="102"/>
                  </a:lnTo>
                  <a:lnTo>
                    <a:pt x="1449" y="136"/>
                  </a:lnTo>
                  <a:lnTo>
                    <a:pt x="944" y="169"/>
                  </a:lnTo>
                  <a:lnTo>
                    <a:pt x="506" y="203"/>
                  </a:lnTo>
                  <a:lnTo>
                    <a:pt x="270" y="237"/>
                  </a:lnTo>
                  <a:lnTo>
                    <a:pt x="169" y="304"/>
                  </a:lnTo>
                  <a:lnTo>
                    <a:pt x="102" y="338"/>
                  </a:lnTo>
                  <a:lnTo>
                    <a:pt x="102" y="371"/>
                  </a:lnTo>
                  <a:lnTo>
                    <a:pt x="270" y="405"/>
                  </a:lnTo>
                  <a:lnTo>
                    <a:pt x="439" y="405"/>
                  </a:lnTo>
                  <a:lnTo>
                    <a:pt x="843" y="371"/>
                  </a:lnTo>
                  <a:lnTo>
                    <a:pt x="1381" y="338"/>
                  </a:lnTo>
                  <a:lnTo>
                    <a:pt x="1954" y="270"/>
                  </a:lnTo>
                  <a:lnTo>
                    <a:pt x="1987" y="607"/>
                  </a:lnTo>
                  <a:lnTo>
                    <a:pt x="2021" y="944"/>
                  </a:lnTo>
                  <a:lnTo>
                    <a:pt x="2088" y="1381"/>
                  </a:lnTo>
                  <a:lnTo>
                    <a:pt x="2122" y="1583"/>
                  </a:lnTo>
                  <a:lnTo>
                    <a:pt x="2189" y="1819"/>
                  </a:lnTo>
                  <a:lnTo>
                    <a:pt x="2156" y="1819"/>
                  </a:lnTo>
                  <a:lnTo>
                    <a:pt x="1280" y="1920"/>
                  </a:lnTo>
                  <a:lnTo>
                    <a:pt x="809" y="1987"/>
                  </a:lnTo>
                  <a:lnTo>
                    <a:pt x="405" y="2122"/>
                  </a:lnTo>
                  <a:lnTo>
                    <a:pt x="304" y="1684"/>
                  </a:lnTo>
                  <a:lnTo>
                    <a:pt x="237" y="1247"/>
                  </a:lnTo>
                  <a:lnTo>
                    <a:pt x="203" y="809"/>
                  </a:lnTo>
                  <a:lnTo>
                    <a:pt x="169" y="573"/>
                  </a:lnTo>
                  <a:lnTo>
                    <a:pt x="68" y="371"/>
                  </a:lnTo>
                  <a:lnTo>
                    <a:pt x="35" y="506"/>
                  </a:lnTo>
                  <a:lnTo>
                    <a:pt x="1" y="641"/>
                  </a:lnTo>
                  <a:lnTo>
                    <a:pt x="1" y="977"/>
                  </a:lnTo>
                  <a:lnTo>
                    <a:pt x="102" y="1583"/>
                  </a:lnTo>
                  <a:lnTo>
                    <a:pt x="102" y="1785"/>
                  </a:lnTo>
                  <a:lnTo>
                    <a:pt x="136" y="1987"/>
                  </a:lnTo>
                  <a:lnTo>
                    <a:pt x="169" y="2088"/>
                  </a:lnTo>
                  <a:lnTo>
                    <a:pt x="203" y="2189"/>
                  </a:lnTo>
                  <a:lnTo>
                    <a:pt x="270" y="2257"/>
                  </a:lnTo>
                  <a:lnTo>
                    <a:pt x="371" y="2290"/>
                  </a:lnTo>
                  <a:lnTo>
                    <a:pt x="405" y="2290"/>
                  </a:lnTo>
                  <a:lnTo>
                    <a:pt x="439" y="2223"/>
                  </a:lnTo>
                  <a:lnTo>
                    <a:pt x="843" y="2223"/>
                  </a:lnTo>
                  <a:lnTo>
                    <a:pt x="1314" y="2156"/>
                  </a:lnTo>
                  <a:lnTo>
                    <a:pt x="2189" y="1987"/>
                  </a:lnTo>
                  <a:lnTo>
                    <a:pt x="2257" y="1954"/>
                  </a:lnTo>
                  <a:lnTo>
                    <a:pt x="2290" y="1987"/>
                  </a:lnTo>
                  <a:lnTo>
                    <a:pt x="2324" y="1954"/>
                  </a:lnTo>
                  <a:lnTo>
                    <a:pt x="2324" y="1718"/>
                  </a:lnTo>
                  <a:lnTo>
                    <a:pt x="2290" y="1516"/>
                  </a:lnTo>
                  <a:lnTo>
                    <a:pt x="2223" y="1045"/>
                  </a:lnTo>
                  <a:lnTo>
                    <a:pt x="2156" y="540"/>
                  </a:lnTo>
                  <a:lnTo>
                    <a:pt x="2122" y="270"/>
                  </a:lnTo>
                  <a:lnTo>
                    <a:pt x="2055" y="35"/>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2" name="Google Shape;1122;p23"/>
            <p:cNvSpPr/>
            <p:nvPr/>
          </p:nvSpPr>
          <p:spPr>
            <a:xfrm>
              <a:off x="2357972" y="5739075"/>
              <a:ext cx="44835" cy="49285"/>
            </a:xfrm>
            <a:custGeom>
              <a:avLst/>
              <a:gdLst/>
              <a:ahLst/>
              <a:cxnLst/>
              <a:rect l="l" t="t" r="r" b="b"/>
              <a:pathLst>
                <a:path w="675" h="742" extrusionOk="0">
                  <a:moveTo>
                    <a:pt x="270" y="1"/>
                  </a:moveTo>
                  <a:lnTo>
                    <a:pt x="169" y="136"/>
                  </a:lnTo>
                  <a:lnTo>
                    <a:pt x="102" y="270"/>
                  </a:lnTo>
                  <a:lnTo>
                    <a:pt x="1" y="540"/>
                  </a:lnTo>
                  <a:lnTo>
                    <a:pt x="1" y="573"/>
                  </a:lnTo>
                  <a:lnTo>
                    <a:pt x="1" y="641"/>
                  </a:lnTo>
                  <a:lnTo>
                    <a:pt x="270" y="641"/>
                  </a:lnTo>
                  <a:lnTo>
                    <a:pt x="472" y="607"/>
                  </a:lnTo>
                  <a:lnTo>
                    <a:pt x="506" y="674"/>
                  </a:lnTo>
                  <a:lnTo>
                    <a:pt x="539" y="742"/>
                  </a:lnTo>
                  <a:lnTo>
                    <a:pt x="573" y="742"/>
                  </a:lnTo>
                  <a:lnTo>
                    <a:pt x="607" y="708"/>
                  </a:lnTo>
                  <a:lnTo>
                    <a:pt x="607" y="641"/>
                  </a:lnTo>
                  <a:lnTo>
                    <a:pt x="607" y="573"/>
                  </a:lnTo>
                  <a:lnTo>
                    <a:pt x="640" y="540"/>
                  </a:lnTo>
                  <a:lnTo>
                    <a:pt x="674" y="506"/>
                  </a:lnTo>
                  <a:lnTo>
                    <a:pt x="640" y="439"/>
                  </a:lnTo>
                  <a:lnTo>
                    <a:pt x="607" y="405"/>
                  </a:lnTo>
                  <a:lnTo>
                    <a:pt x="607" y="237"/>
                  </a:lnTo>
                  <a:lnTo>
                    <a:pt x="573" y="203"/>
                  </a:lnTo>
                  <a:lnTo>
                    <a:pt x="539" y="237"/>
                  </a:lnTo>
                  <a:lnTo>
                    <a:pt x="506" y="405"/>
                  </a:lnTo>
                  <a:lnTo>
                    <a:pt x="203" y="472"/>
                  </a:lnTo>
                  <a:lnTo>
                    <a:pt x="270" y="270"/>
                  </a:lnTo>
                  <a:lnTo>
                    <a:pt x="337" y="35"/>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3" name="Google Shape;1123;p23"/>
            <p:cNvSpPr/>
            <p:nvPr/>
          </p:nvSpPr>
          <p:spPr>
            <a:xfrm>
              <a:off x="2297594" y="5667538"/>
              <a:ext cx="156624" cy="147657"/>
            </a:xfrm>
            <a:custGeom>
              <a:avLst/>
              <a:gdLst/>
              <a:ahLst/>
              <a:cxnLst/>
              <a:rect l="l" t="t" r="r" b="b"/>
              <a:pathLst>
                <a:path w="2358" h="2223" extrusionOk="0">
                  <a:moveTo>
                    <a:pt x="1886" y="169"/>
                  </a:moveTo>
                  <a:lnTo>
                    <a:pt x="1886" y="203"/>
                  </a:lnTo>
                  <a:lnTo>
                    <a:pt x="1987" y="203"/>
                  </a:lnTo>
                  <a:lnTo>
                    <a:pt x="1987" y="472"/>
                  </a:lnTo>
                  <a:lnTo>
                    <a:pt x="2021" y="775"/>
                  </a:lnTo>
                  <a:lnTo>
                    <a:pt x="2156" y="1785"/>
                  </a:lnTo>
                  <a:lnTo>
                    <a:pt x="1953" y="1785"/>
                  </a:lnTo>
                  <a:lnTo>
                    <a:pt x="1751" y="1819"/>
                  </a:lnTo>
                  <a:lnTo>
                    <a:pt x="1347" y="1886"/>
                  </a:lnTo>
                  <a:lnTo>
                    <a:pt x="842" y="1953"/>
                  </a:lnTo>
                  <a:lnTo>
                    <a:pt x="607" y="1987"/>
                  </a:lnTo>
                  <a:lnTo>
                    <a:pt x="506" y="2054"/>
                  </a:lnTo>
                  <a:lnTo>
                    <a:pt x="438" y="2122"/>
                  </a:lnTo>
                  <a:lnTo>
                    <a:pt x="405" y="1886"/>
                  </a:lnTo>
                  <a:lnTo>
                    <a:pt x="337" y="1617"/>
                  </a:lnTo>
                  <a:lnTo>
                    <a:pt x="236" y="1112"/>
                  </a:lnTo>
                  <a:lnTo>
                    <a:pt x="203" y="741"/>
                  </a:lnTo>
                  <a:lnTo>
                    <a:pt x="135" y="371"/>
                  </a:lnTo>
                  <a:lnTo>
                    <a:pt x="539" y="371"/>
                  </a:lnTo>
                  <a:lnTo>
                    <a:pt x="943" y="304"/>
                  </a:lnTo>
                  <a:lnTo>
                    <a:pt x="1886" y="169"/>
                  </a:lnTo>
                  <a:close/>
                  <a:moveTo>
                    <a:pt x="1852" y="1"/>
                  </a:moveTo>
                  <a:lnTo>
                    <a:pt x="1684" y="34"/>
                  </a:lnTo>
                  <a:lnTo>
                    <a:pt x="1347" y="102"/>
                  </a:lnTo>
                  <a:lnTo>
                    <a:pt x="708" y="169"/>
                  </a:lnTo>
                  <a:lnTo>
                    <a:pt x="405" y="236"/>
                  </a:lnTo>
                  <a:lnTo>
                    <a:pt x="135" y="304"/>
                  </a:lnTo>
                  <a:lnTo>
                    <a:pt x="102" y="236"/>
                  </a:lnTo>
                  <a:lnTo>
                    <a:pt x="102" y="203"/>
                  </a:lnTo>
                  <a:lnTo>
                    <a:pt x="68" y="203"/>
                  </a:lnTo>
                  <a:lnTo>
                    <a:pt x="1" y="236"/>
                  </a:lnTo>
                  <a:lnTo>
                    <a:pt x="1" y="472"/>
                  </a:lnTo>
                  <a:lnTo>
                    <a:pt x="1" y="708"/>
                  </a:lnTo>
                  <a:lnTo>
                    <a:pt x="68" y="1145"/>
                  </a:lnTo>
                  <a:lnTo>
                    <a:pt x="135" y="1684"/>
                  </a:lnTo>
                  <a:lnTo>
                    <a:pt x="203" y="1920"/>
                  </a:lnTo>
                  <a:lnTo>
                    <a:pt x="304" y="2189"/>
                  </a:lnTo>
                  <a:lnTo>
                    <a:pt x="337" y="2223"/>
                  </a:lnTo>
                  <a:lnTo>
                    <a:pt x="371" y="2223"/>
                  </a:lnTo>
                  <a:lnTo>
                    <a:pt x="438" y="2189"/>
                  </a:lnTo>
                  <a:lnTo>
                    <a:pt x="438" y="2155"/>
                  </a:lnTo>
                  <a:lnTo>
                    <a:pt x="539" y="2189"/>
                  </a:lnTo>
                  <a:lnTo>
                    <a:pt x="607" y="2223"/>
                  </a:lnTo>
                  <a:lnTo>
                    <a:pt x="842" y="2223"/>
                  </a:lnTo>
                  <a:lnTo>
                    <a:pt x="1246" y="2122"/>
                  </a:lnTo>
                  <a:lnTo>
                    <a:pt x="1718" y="2088"/>
                  </a:lnTo>
                  <a:lnTo>
                    <a:pt x="1987" y="2021"/>
                  </a:lnTo>
                  <a:lnTo>
                    <a:pt x="2189" y="1953"/>
                  </a:lnTo>
                  <a:lnTo>
                    <a:pt x="2257" y="1987"/>
                  </a:lnTo>
                  <a:lnTo>
                    <a:pt x="2290" y="1987"/>
                  </a:lnTo>
                  <a:lnTo>
                    <a:pt x="2358" y="1953"/>
                  </a:lnTo>
                  <a:lnTo>
                    <a:pt x="2358" y="1886"/>
                  </a:lnTo>
                  <a:lnTo>
                    <a:pt x="2223" y="876"/>
                  </a:lnTo>
                  <a:lnTo>
                    <a:pt x="2156" y="438"/>
                  </a:lnTo>
                  <a:lnTo>
                    <a:pt x="2122" y="236"/>
                  </a:lnTo>
                  <a:lnTo>
                    <a:pt x="2054" y="34"/>
                  </a:lnTo>
                  <a:lnTo>
                    <a:pt x="2021" y="34"/>
                  </a:lnTo>
                  <a:lnTo>
                    <a:pt x="2021" y="68"/>
                  </a:lnTo>
                  <a:lnTo>
                    <a:pt x="1987" y="68"/>
                  </a:lnTo>
                  <a:lnTo>
                    <a:pt x="1920" y="34"/>
                  </a:lnTo>
                  <a:lnTo>
                    <a:pt x="1852"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4" name="Google Shape;1124;p23"/>
            <p:cNvSpPr/>
            <p:nvPr/>
          </p:nvSpPr>
          <p:spPr>
            <a:xfrm>
              <a:off x="2472019" y="5535622"/>
              <a:ext cx="158883" cy="105147"/>
            </a:xfrm>
            <a:custGeom>
              <a:avLst/>
              <a:gdLst/>
              <a:ahLst/>
              <a:cxnLst/>
              <a:rect l="l" t="t" r="r" b="b"/>
              <a:pathLst>
                <a:path w="2392" h="1583" extrusionOk="0">
                  <a:moveTo>
                    <a:pt x="2156" y="34"/>
                  </a:moveTo>
                  <a:lnTo>
                    <a:pt x="2156" y="303"/>
                  </a:lnTo>
                  <a:lnTo>
                    <a:pt x="2189" y="573"/>
                  </a:lnTo>
                  <a:lnTo>
                    <a:pt x="2257" y="1145"/>
                  </a:lnTo>
                  <a:lnTo>
                    <a:pt x="2021" y="1111"/>
                  </a:lnTo>
                  <a:lnTo>
                    <a:pt x="1819" y="1111"/>
                  </a:lnTo>
                  <a:lnTo>
                    <a:pt x="1381" y="1212"/>
                  </a:lnTo>
                  <a:lnTo>
                    <a:pt x="843" y="1313"/>
                  </a:lnTo>
                  <a:lnTo>
                    <a:pt x="540" y="1347"/>
                  </a:lnTo>
                  <a:lnTo>
                    <a:pt x="270" y="1381"/>
                  </a:lnTo>
                  <a:lnTo>
                    <a:pt x="203" y="876"/>
                  </a:lnTo>
                  <a:lnTo>
                    <a:pt x="102" y="404"/>
                  </a:lnTo>
                  <a:lnTo>
                    <a:pt x="1146" y="303"/>
                  </a:lnTo>
                  <a:lnTo>
                    <a:pt x="1651" y="202"/>
                  </a:lnTo>
                  <a:lnTo>
                    <a:pt x="2156" y="34"/>
                  </a:lnTo>
                  <a:close/>
                  <a:moveTo>
                    <a:pt x="2156" y="0"/>
                  </a:moveTo>
                  <a:lnTo>
                    <a:pt x="1651" y="34"/>
                  </a:lnTo>
                  <a:lnTo>
                    <a:pt x="1112" y="101"/>
                  </a:lnTo>
                  <a:lnTo>
                    <a:pt x="573" y="202"/>
                  </a:lnTo>
                  <a:lnTo>
                    <a:pt x="68" y="270"/>
                  </a:lnTo>
                  <a:lnTo>
                    <a:pt x="35" y="303"/>
                  </a:lnTo>
                  <a:lnTo>
                    <a:pt x="1" y="303"/>
                  </a:lnTo>
                  <a:lnTo>
                    <a:pt x="1" y="337"/>
                  </a:lnTo>
                  <a:lnTo>
                    <a:pt x="1" y="606"/>
                  </a:lnTo>
                  <a:lnTo>
                    <a:pt x="35" y="876"/>
                  </a:lnTo>
                  <a:lnTo>
                    <a:pt x="102" y="1414"/>
                  </a:lnTo>
                  <a:lnTo>
                    <a:pt x="102" y="1515"/>
                  </a:lnTo>
                  <a:lnTo>
                    <a:pt x="136" y="1515"/>
                  </a:lnTo>
                  <a:lnTo>
                    <a:pt x="169" y="1549"/>
                  </a:lnTo>
                  <a:lnTo>
                    <a:pt x="203" y="1583"/>
                  </a:lnTo>
                  <a:lnTo>
                    <a:pt x="270" y="1549"/>
                  </a:lnTo>
                  <a:lnTo>
                    <a:pt x="775" y="1482"/>
                  </a:lnTo>
                  <a:lnTo>
                    <a:pt x="1247" y="1414"/>
                  </a:lnTo>
                  <a:lnTo>
                    <a:pt x="1752" y="1313"/>
                  </a:lnTo>
                  <a:lnTo>
                    <a:pt x="2021" y="1280"/>
                  </a:lnTo>
                  <a:lnTo>
                    <a:pt x="2257" y="1179"/>
                  </a:lnTo>
                  <a:lnTo>
                    <a:pt x="2290" y="1246"/>
                  </a:lnTo>
                  <a:lnTo>
                    <a:pt x="2324" y="1246"/>
                  </a:lnTo>
                  <a:lnTo>
                    <a:pt x="2391" y="1212"/>
                  </a:lnTo>
                  <a:lnTo>
                    <a:pt x="2391" y="1179"/>
                  </a:lnTo>
                  <a:lnTo>
                    <a:pt x="2358" y="573"/>
                  </a:lnTo>
                  <a:lnTo>
                    <a:pt x="2290" y="303"/>
                  </a:lnTo>
                  <a:lnTo>
                    <a:pt x="2189" y="34"/>
                  </a:lnTo>
                  <a:lnTo>
                    <a:pt x="2189"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5" name="Google Shape;1125;p23"/>
            <p:cNvSpPr/>
            <p:nvPr/>
          </p:nvSpPr>
          <p:spPr>
            <a:xfrm>
              <a:off x="3981537" y="6166238"/>
              <a:ext cx="29159" cy="42577"/>
            </a:xfrm>
            <a:custGeom>
              <a:avLst/>
              <a:gdLst/>
              <a:ahLst/>
              <a:cxnLst/>
              <a:rect l="l" t="t" r="r" b="b"/>
              <a:pathLst>
                <a:path w="439" h="641" extrusionOk="0">
                  <a:moveTo>
                    <a:pt x="68" y="1"/>
                  </a:moveTo>
                  <a:lnTo>
                    <a:pt x="34" y="68"/>
                  </a:lnTo>
                  <a:lnTo>
                    <a:pt x="34" y="135"/>
                  </a:lnTo>
                  <a:lnTo>
                    <a:pt x="68" y="169"/>
                  </a:lnTo>
                  <a:lnTo>
                    <a:pt x="135" y="236"/>
                  </a:lnTo>
                  <a:lnTo>
                    <a:pt x="203" y="270"/>
                  </a:lnTo>
                  <a:lnTo>
                    <a:pt x="169" y="304"/>
                  </a:lnTo>
                  <a:lnTo>
                    <a:pt x="34" y="506"/>
                  </a:lnTo>
                  <a:lnTo>
                    <a:pt x="1" y="573"/>
                  </a:lnTo>
                  <a:lnTo>
                    <a:pt x="68" y="640"/>
                  </a:lnTo>
                  <a:lnTo>
                    <a:pt x="135" y="640"/>
                  </a:lnTo>
                  <a:lnTo>
                    <a:pt x="203" y="607"/>
                  </a:lnTo>
                  <a:lnTo>
                    <a:pt x="337" y="405"/>
                  </a:lnTo>
                  <a:lnTo>
                    <a:pt x="405" y="304"/>
                  </a:lnTo>
                  <a:lnTo>
                    <a:pt x="438" y="270"/>
                  </a:lnTo>
                  <a:lnTo>
                    <a:pt x="438" y="236"/>
                  </a:lnTo>
                  <a:lnTo>
                    <a:pt x="438" y="203"/>
                  </a:lnTo>
                  <a:lnTo>
                    <a:pt x="405" y="169"/>
                  </a:lnTo>
                  <a:lnTo>
                    <a:pt x="304" y="102"/>
                  </a:lnTo>
                  <a:lnTo>
                    <a:pt x="236" y="68"/>
                  </a:lnTo>
                  <a:lnTo>
                    <a:pt x="169"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6" name="Google Shape;1126;p23"/>
            <p:cNvSpPr/>
            <p:nvPr/>
          </p:nvSpPr>
          <p:spPr>
            <a:xfrm>
              <a:off x="3921159" y="6163979"/>
              <a:ext cx="18000" cy="78379"/>
            </a:xfrm>
            <a:custGeom>
              <a:avLst/>
              <a:gdLst/>
              <a:ahLst/>
              <a:cxnLst/>
              <a:rect l="l" t="t" r="r" b="b"/>
              <a:pathLst>
                <a:path w="271" h="1180" extrusionOk="0">
                  <a:moveTo>
                    <a:pt x="34" y="1"/>
                  </a:moveTo>
                  <a:lnTo>
                    <a:pt x="1" y="102"/>
                  </a:lnTo>
                  <a:lnTo>
                    <a:pt x="1" y="203"/>
                  </a:lnTo>
                  <a:lnTo>
                    <a:pt x="34" y="439"/>
                  </a:lnTo>
                  <a:lnTo>
                    <a:pt x="102" y="1112"/>
                  </a:lnTo>
                  <a:lnTo>
                    <a:pt x="135" y="1146"/>
                  </a:lnTo>
                  <a:lnTo>
                    <a:pt x="203" y="1179"/>
                  </a:lnTo>
                  <a:lnTo>
                    <a:pt x="236" y="1146"/>
                  </a:lnTo>
                  <a:lnTo>
                    <a:pt x="270" y="1078"/>
                  </a:lnTo>
                  <a:lnTo>
                    <a:pt x="169" y="405"/>
                  </a:lnTo>
                  <a:lnTo>
                    <a:pt x="135" y="203"/>
                  </a:lnTo>
                  <a:lnTo>
                    <a:pt x="102" y="68"/>
                  </a:lnTo>
                  <a:lnTo>
                    <a:pt x="34"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7" name="Google Shape;1127;p23"/>
            <p:cNvSpPr/>
            <p:nvPr/>
          </p:nvSpPr>
          <p:spPr>
            <a:xfrm>
              <a:off x="3921159" y="6132694"/>
              <a:ext cx="154366" cy="102955"/>
            </a:xfrm>
            <a:custGeom>
              <a:avLst/>
              <a:gdLst/>
              <a:ahLst/>
              <a:cxnLst/>
              <a:rect l="l" t="t" r="r" b="b"/>
              <a:pathLst>
                <a:path w="2324" h="1550" extrusionOk="0">
                  <a:moveTo>
                    <a:pt x="1886" y="1"/>
                  </a:moveTo>
                  <a:lnTo>
                    <a:pt x="1886" y="34"/>
                  </a:lnTo>
                  <a:lnTo>
                    <a:pt x="1920" y="68"/>
                  </a:lnTo>
                  <a:lnTo>
                    <a:pt x="1718" y="34"/>
                  </a:lnTo>
                  <a:lnTo>
                    <a:pt x="1516" y="68"/>
                  </a:lnTo>
                  <a:lnTo>
                    <a:pt x="1112" y="102"/>
                  </a:lnTo>
                  <a:lnTo>
                    <a:pt x="573" y="203"/>
                  </a:lnTo>
                  <a:lnTo>
                    <a:pt x="304" y="236"/>
                  </a:lnTo>
                  <a:lnTo>
                    <a:pt x="34" y="337"/>
                  </a:lnTo>
                  <a:lnTo>
                    <a:pt x="1" y="371"/>
                  </a:lnTo>
                  <a:lnTo>
                    <a:pt x="1" y="405"/>
                  </a:lnTo>
                  <a:lnTo>
                    <a:pt x="34" y="438"/>
                  </a:lnTo>
                  <a:lnTo>
                    <a:pt x="68" y="438"/>
                  </a:lnTo>
                  <a:lnTo>
                    <a:pt x="607" y="371"/>
                  </a:lnTo>
                  <a:lnTo>
                    <a:pt x="1112" y="304"/>
                  </a:lnTo>
                  <a:lnTo>
                    <a:pt x="1549" y="270"/>
                  </a:lnTo>
                  <a:lnTo>
                    <a:pt x="1751" y="236"/>
                  </a:lnTo>
                  <a:lnTo>
                    <a:pt x="1953" y="203"/>
                  </a:lnTo>
                  <a:lnTo>
                    <a:pt x="2054" y="438"/>
                  </a:lnTo>
                  <a:lnTo>
                    <a:pt x="2088" y="674"/>
                  </a:lnTo>
                  <a:lnTo>
                    <a:pt x="2122" y="1179"/>
                  </a:lnTo>
                  <a:lnTo>
                    <a:pt x="1179" y="1314"/>
                  </a:lnTo>
                  <a:lnTo>
                    <a:pt x="741" y="1347"/>
                  </a:lnTo>
                  <a:lnTo>
                    <a:pt x="506" y="1415"/>
                  </a:lnTo>
                  <a:lnTo>
                    <a:pt x="304" y="1482"/>
                  </a:lnTo>
                  <a:lnTo>
                    <a:pt x="270" y="1516"/>
                  </a:lnTo>
                  <a:lnTo>
                    <a:pt x="304" y="1549"/>
                  </a:lnTo>
                  <a:lnTo>
                    <a:pt x="741" y="1549"/>
                  </a:lnTo>
                  <a:lnTo>
                    <a:pt x="1213" y="1482"/>
                  </a:lnTo>
                  <a:lnTo>
                    <a:pt x="2223" y="1347"/>
                  </a:lnTo>
                  <a:lnTo>
                    <a:pt x="2290" y="1314"/>
                  </a:lnTo>
                  <a:lnTo>
                    <a:pt x="2324" y="1246"/>
                  </a:lnTo>
                  <a:lnTo>
                    <a:pt x="2257" y="977"/>
                  </a:lnTo>
                  <a:lnTo>
                    <a:pt x="2189" y="708"/>
                  </a:lnTo>
                  <a:lnTo>
                    <a:pt x="2021" y="203"/>
                  </a:lnTo>
                  <a:lnTo>
                    <a:pt x="2054" y="169"/>
                  </a:lnTo>
                  <a:lnTo>
                    <a:pt x="2088" y="169"/>
                  </a:lnTo>
                  <a:lnTo>
                    <a:pt x="2088" y="135"/>
                  </a:lnTo>
                  <a:lnTo>
                    <a:pt x="2054" y="102"/>
                  </a:lnTo>
                  <a:lnTo>
                    <a:pt x="2021" y="68"/>
                  </a:lnTo>
                  <a:lnTo>
                    <a:pt x="1987" y="68"/>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8" name="Google Shape;1128;p23"/>
            <p:cNvSpPr/>
            <p:nvPr/>
          </p:nvSpPr>
          <p:spPr>
            <a:xfrm>
              <a:off x="3804920" y="6112568"/>
              <a:ext cx="49219" cy="31351"/>
            </a:xfrm>
            <a:custGeom>
              <a:avLst/>
              <a:gdLst/>
              <a:ahLst/>
              <a:cxnLst/>
              <a:rect l="l" t="t" r="r" b="b"/>
              <a:pathLst>
                <a:path w="741" h="472" extrusionOk="0">
                  <a:moveTo>
                    <a:pt x="303" y="1"/>
                  </a:moveTo>
                  <a:lnTo>
                    <a:pt x="202" y="102"/>
                  </a:lnTo>
                  <a:lnTo>
                    <a:pt x="135" y="203"/>
                  </a:lnTo>
                  <a:lnTo>
                    <a:pt x="34" y="304"/>
                  </a:lnTo>
                  <a:lnTo>
                    <a:pt x="0" y="337"/>
                  </a:lnTo>
                  <a:lnTo>
                    <a:pt x="0" y="405"/>
                  </a:lnTo>
                  <a:lnTo>
                    <a:pt x="0" y="472"/>
                  </a:lnTo>
                  <a:lnTo>
                    <a:pt x="67" y="472"/>
                  </a:lnTo>
                  <a:lnTo>
                    <a:pt x="168" y="438"/>
                  </a:lnTo>
                  <a:lnTo>
                    <a:pt x="236" y="337"/>
                  </a:lnTo>
                  <a:lnTo>
                    <a:pt x="370" y="203"/>
                  </a:lnTo>
                  <a:lnTo>
                    <a:pt x="505" y="337"/>
                  </a:lnTo>
                  <a:lnTo>
                    <a:pt x="640" y="438"/>
                  </a:lnTo>
                  <a:lnTo>
                    <a:pt x="707" y="438"/>
                  </a:lnTo>
                  <a:lnTo>
                    <a:pt x="741" y="405"/>
                  </a:lnTo>
                  <a:lnTo>
                    <a:pt x="741" y="337"/>
                  </a:lnTo>
                  <a:lnTo>
                    <a:pt x="572" y="236"/>
                  </a:lnTo>
                  <a:lnTo>
                    <a:pt x="404" y="102"/>
                  </a:lnTo>
                  <a:lnTo>
                    <a:pt x="404" y="68"/>
                  </a:lnTo>
                  <a:lnTo>
                    <a:pt x="404" y="34"/>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9" name="Google Shape;1129;p23"/>
            <p:cNvSpPr/>
            <p:nvPr/>
          </p:nvSpPr>
          <p:spPr>
            <a:xfrm>
              <a:off x="3623719" y="5358939"/>
              <a:ext cx="165591" cy="109664"/>
            </a:xfrm>
            <a:custGeom>
              <a:avLst/>
              <a:gdLst/>
              <a:ahLst/>
              <a:cxnLst/>
              <a:rect l="l" t="t" r="r" b="b"/>
              <a:pathLst>
                <a:path w="2493" h="1651" extrusionOk="0">
                  <a:moveTo>
                    <a:pt x="1718" y="0"/>
                  </a:moveTo>
                  <a:lnTo>
                    <a:pt x="1146" y="68"/>
                  </a:lnTo>
                  <a:lnTo>
                    <a:pt x="607" y="202"/>
                  </a:lnTo>
                  <a:lnTo>
                    <a:pt x="102" y="371"/>
                  </a:lnTo>
                  <a:lnTo>
                    <a:pt x="102" y="404"/>
                  </a:lnTo>
                  <a:lnTo>
                    <a:pt x="35" y="371"/>
                  </a:lnTo>
                  <a:lnTo>
                    <a:pt x="1" y="438"/>
                  </a:lnTo>
                  <a:lnTo>
                    <a:pt x="68" y="741"/>
                  </a:lnTo>
                  <a:lnTo>
                    <a:pt x="136" y="1044"/>
                  </a:lnTo>
                  <a:lnTo>
                    <a:pt x="169" y="1347"/>
                  </a:lnTo>
                  <a:lnTo>
                    <a:pt x="270" y="1616"/>
                  </a:lnTo>
                  <a:lnTo>
                    <a:pt x="304" y="1650"/>
                  </a:lnTo>
                  <a:lnTo>
                    <a:pt x="338" y="1650"/>
                  </a:lnTo>
                  <a:lnTo>
                    <a:pt x="371" y="1616"/>
                  </a:lnTo>
                  <a:lnTo>
                    <a:pt x="405" y="1583"/>
                  </a:lnTo>
                  <a:lnTo>
                    <a:pt x="338" y="1246"/>
                  </a:lnTo>
                  <a:lnTo>
                    <a:pt x="237" y="943"/>
                  </a:lnTo>
                  <a:lnTo>
                    <a:pt x="203" y="674"/>
                  </a:lnTo>
                  <a:lnTo>
                    <a:pt x="102" y="438"/>
                  </a:lnTo>
                  <a:lnTo>
                    <a:pt x="371" y="404"/>
                  </a:lnTo>
                  <a:lnTo>
                    <a:pt x="641" y="371"/>
                  </a:lnTo>
                  <a:lnTo>
                    <a:pt x="1146" y="303"/>
                  </a:lnTo>
                  <a:lnTo>
                    <a:pt x="1651" y="202"/>
                  </a:lnTo>
                  <a:lnTo>
                    <a:pt x="2189" y="202"/>
                  </a:lnTo>
                  <a:lnTo>
                    <a:pt x="2189" y="371"/>
                  </a:lnTo>
                  <a:lnTo>
                    <a:pt x="2189" y="539"/>
                  </a:lnTo>
                  <a:lnTo>
                    <a:pt x="2223" y="909"/>
                  </a:lnTo>
                  <a:lnTo>
                    <a:pt x="2324" y="1280"/>
                  </a:lnTo>
                  <a:lnTo>
                    <a:pt x="1853" y="1347"/>
                  </a:lnTo>
                  <a:lnTo>
                    <a:pt x="1381" y="1414"/>
                  </a:lnTo>
                  <a:lnTo>
                    <a:pt x="876" y="1448"/>
                  </a:lnTo>
                  <a:lnTo>
                    <a:pt x="641" y="1482"/>
                  </a:lnTo>
                  <a:lnTo>
                    <a:pt x="405" y="1549"/>
                  </a:lnTo>
                  <a:lnTo>
                    <a:pt x="607" y="1616"/>
                  </a:lnTo>
                  <a:lnTo>
                    <a:pt x="843" y="1616"/>
                  </a:lnTo>
                  <a:lnTo>
                    <a:pt x="1247" y="1583"/>
                  </a:lnTo>
                  <a:lnTo>
                    <a:pt x="1819" y="1549"/>
                  </a:lnTo>
                  <a:lnTo>
                    <a:pt x="2122" y="1482"/>
                  </a:lnTo>
                  <a:lnTo>
                    <a:pt x="2391" y="1381"/>
                  </a:lnTo>
                  <a:lnTo>
                    <a:pt x="2459" y="1381"/>
                  </a:lnTo>
                  <a:lnTo>
                    <a:pt x="2492" y="1347"/>
                  </a:lnTo>
                  <a:lnTo>
                    <a:pt x="2492" y="1313"/>
                  </a:lnTo>
                  <a:lnTo>
                    <a:pt x="2358" y="640"/>
                  </a:lnTo>
                  <a:lnTo>
                    <a:pt x="2324" y="404"/>
                  </a:lnTo>
                  <a:lnTo>
                    <a:pt x="2290" y="169"/>
                  </a:lnTo>
                  <a:lnTo>
                    <a:pt x="2324" y="135"/>
                  </a:lnTo>
                  <a:lnTo>
                    <a:pt x="2324" y="101"/>
                  </a:lnTo>
                  <a:lnTo>
                    <a:pt x="2290" y="34"/>
                  </a:lnTo>
                  <a:lnTo>
                    <a:pt x="2257" y="34"/>
                  </a:lnTo>
                  <a:lnTo>
                    <a:pt x="1718"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0" name="Google Shape;1130;p23"/>
            <p:cNvSpPr/>
            <p:nvPr/>
          </p:nvSpPr>
          <p:spPr>
            <a:xfrm>
              <a:off x="3753442" y="6081283"/>
              <a:ext cx="154366" cy="181201"/>
            </a:xfrm>
            <a:custGeom>
              <a:avLst/>
              <a:gdLst/>
              <a:ahLst/>
              <a:cxnLst/>
              <a:rect l="l" t="t" r="r" b="b"/>
              <a:pathLst>
                <a:path w="2324" h="2728" extrusionOk="0">
                  <a:moveTo>
                    <a:pt x="1819" y="0"/>
                  </a:moveTo>
                  <a:lnTo>
                    <a:pt x="1347" y="68"/>
                  </a:lnTo>
                  <a:lnTo>
                    <a:pt x="876" y="169"/>
                  </a:lnTo>
                  <a:lnTo>
                    <a:pt x="472" y="270"/>
                  </a:lnTo>
                  <a:lnTo>
                    <a:pt x="102" y="371"/>
                  </a:lnTo>
                  <a:lnTo>
                    <a:pt x="68" y="337"/>
                  </a:lnTo>
                  <a:lnTo>
                    <a:pt x="68" y="303"/>
                  </a:lnTo>
                  <a:lnTo>
                    <a:pt x="34" y="337"/>
                  </a:lnTo>
                  <a:lnTo>
                    <a:pt x="1" y="606"/>
                  </a:lnTo>
                  <a:lnTo>
                    <a:pt x="34" y="876"/>
                  </a:lnTo>
                  <a:lnTo>
                    <a:pt x="102" y="1414"/>
                  </a:lnTo>
                  <a:lnTo>
                    <a:pt x="203" y="2054"/>
                  </a:lnTo>
                  <a:lnTo>
                    <a:pt x="270" y="2357"/>
                  </a:lnTo>
                  <a:lnTo>
                    <a:pt x="337" y="2694"/>
                  </a:lnTo>
                  <a:lnTo>
                    <a:pt x="371" y="2727"/>
                  </a:lnTo>
                  <a:lnTo>
                    <a:pt x="438" y="2727"/>
                  </a:lnTo>
                  <a:lnTo>
                    <a:pt x="472" y="2694"/>
                  </a:lnTo>
                  <a:lnTo>
                    <a:pt x="506" y="2626"/>
                  </a:lnTo>
                  <a:lnTo>
                    <a:pt x="472" y="2357"/>
                  </a:lnTo>
                  <a:lnTo>
                    <a:pt x="438" y="2054"/>
                  </a:lnTo>
                  <a:lnTo>
                    <a:pt x="337" y="1482"/>
                  </a:lnTo>
                  <a:lnTo>
                    <a:pt x="506" y="1515"/>
                  </a:lnTo>
                  <a:lnTo>
                    <a:pt x="708" y="1482"/>
                  </a:lnTo>
                  <a:lnTo>
                    <a:pt x="1112" y="1448"/>
                  </a:lnTo>
                  <a:lnTo>
                    <a:pt x="1549" y="1414"/>
                  </a:lnTo>
                  <a:lnTo>
                    <a:pt x="1785" y="1381"/>
                  </a:lnTo>
                  <a:lnTo>
                    <a:pt x="2021" y="1347"/>
                  </a:lnTo>
                  <a:lnTo>
                    <a:pt x="2054" y="1785"/>
                  </a:lnTo>
                  <a:lnTo>
                    <a:pt x="2088" y="1987"/>
                  </a:lnTo>
                  <a:lnTo>
                    <a:pt x="2155" y="2189"/>
                  </a:lnTo>
                  <a:lnTo>
                    <a:pt x="1751" y="2256"/>
                  </a:lnTo>
                  <a:lnTo>
                    <a:pt x="1381" y="2323"/>
                  </a:lnTo>
                  <a:lnTo>
                    <a:pt x="943" y="2424"/>
                  </a:lnTo>
                  <a:lnTo>
                    <a:pt x="708" y="2492"/>
                  </a:lnTo>
                  <a:lnTo>
                    <a:pt x="506" y="2559"/>
                  </a:lnTo>
                  <a:lnTo>
                    <a:pt x="506" y="2593"/>
                  </a:lnTo>
                  <a:lnTo>
                    <a:pt x="506" y="2626"/>
                  </a:lnTo>
                  <a:lnTo>
                    <a:pt x="741" y="2593"/>
                  </a:lnTo>
                  <a:lnTo>
                    <a:pt x="943" y="2593"/>
                  </a:lnTo>
                  <a:lnTo>
                    <a:pt x="1381" y="2492"/>
                  </a:lnTo>
                  <a:lnTo>
                    <a:pt x="1785" y="2424"/>
                  </a:lnTo>
                  <a:lnTo>
                    <a:pt x="2189" y="2323"/>
                  </a:lnTo>
                  <a:lnTo>
                    <a:pt x="2223" y="2391"/>
                  </a:lnTo>
                  <a:lnTo>
                    <a:pt x="2290" y="2391"/>
                  </a:lnTo>
                  <a:lnTo>
                    <a:pt x="2290" y="2290"/>
                  </a:lnTo>
                  <a:lnTo>
                    <a:pt x="2324" y="2256"/>
                  </a:lnTo>
                  <a:lnTo>
                    <a:pt x="2290" y="2222"/>
                  </a:lnTo>
                  <a:lnTo>
                    <a:pt x="2290" y="1987"/>
                  </a:lnTo>
                  <a:lnTo>
                    <a:pt x="2256" y="1751"/>
                  </a:lnTo>
                  <a:lnTo>
                    <a:pt x="2189" y="1313"/>
                  </a:lnTo>
                  <a:lnTo>
                    <a:pt x="2122" y="707"/>
                  </a:lnTo>
                  <a:lnTo>
                    <a:pt x="2054" y="371"/>
                  </a:lnTo>
                  <a:lnTo>
                    <a:pt x="1953" y="101"/>
                  </a:lnTo>
                  <a:lnTo>
                    <a:pt x="1920" y="101"/>
                  </a:lnTo>
                  <a:lnTo>
                    <a:pt x="1920" y="371"/>
                  </a:lnTo>
                  <a:lnTo>
                    <a:pt x="1920" y="640"/>
                  </a:lnTo>
                  <a:lnTo>
                    <a:pt x="1987" y="1145"/>
                  </a:lnTo>
                  <a:lnTo>
                    <a:pt x="1987" y="1212"/>
                  </a:lnTo>
                  <a:lnTo>
                    <a:pt x="1785" y="1179"/>
                  </a:lnTo>
                  <a:lnTo>
                    <a:pt x="1516" y="1212"/>
                  </a:lnTo>
                  <a:lnTo>
                    <a:pt x="1078" y="1246"/>
                  </a:lnTo>
                  <a:lnTo>
                    <a:pt x="708" y="1280"/>
                  </a:lnTo>
                  <a:lnTo>
                    <a:pt x="506" y="1313"/>
                  </a:lnTo>
                  <a:lnTo>
                    <a:pt x="304" y="1414"/>
                  </a:lnTo>
                  <a:lnTo>
                    <a:pt x="304" y="1381"/>
                  </a:lnTo>
                  <a:lnTo>
                    <a:pt x="236" y="943"/>
                  </a:lnTo>
                  <a:lnTo>
                    <a:pt x="203" y="707"/>
                  </a:lnTo>
                  <a:lnTo>
                    <a:pt x="135" y="505"/>
                  </a:lnTo>
                  <a:lnTo>
                    <a:pt x="573" y="438"/>
                  </a:lnTo>
                  <a:lnTo>
                    <a:pt x="1011" y="337"/>
                  </a:lnTo>
                  <a:lnTo>
                    <a:pt x="1448" y="236"/>
                  </a:lnTo>
                  <a:lnTo>
                    <a:pt x="1852" y="135"/>
                  </a:lnTo>
                  <a:lnTo>
                    <a:pt x="1886" y="101"/>
                  </a:lnTo>
                  <a:lnTo>
                    <a:pt x="1886" y="34"/>
                  </a:lnTo>
                  <a:lnTo>
                    <a:pt x="1852"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1" name="Google Shape;1131;p23"/>
            <p:cNvSpPr/>
            <p:nvPr/>
          </p:nvSpPr>
          <p:spPr>
            <a:xfrm>
              <a:off x="3818337" y="6190814"/>
              <a:ext cx="47027" cy="31418"/>
            </a:xfrm>
            <a:custGeom>
              <a:avLst/>
              <a:gdLst/>
              <a:ahLst/>
              <a:cxnLst/>
              <a:rect l="l" t="t" r="r" b="b"/>
              <a:pathLst>
                <a:path w="708" h="473" extrusionOk="0">
                  <a:moveTo>
                    <a:pt x="572" y="1"/>
                  </a:moveTo>
                  <a:lnTo>
                    <a:pt x="337" y="304"/>
                  </a:lnTo>
                  <a:lnTo>
                    <a:pt x="236" y="203"/>
                  </a:lnTo>
                  <a:lnTo>
                    <a:pt x="101" y="102"/>
                  </a:lnTo>
                  <a:lnTo>
                    <a:pt x="67" y="68"/>
                  </a:lnTo>
                  <a:lnTo>
                    <a:pt x="0" y="102"/>
                  </a:lnTo>
                  <a:lnTo>
                    <a:pt x="0" y="136"/>
                  </a:lnTo>
                  <a:lnTo>
                    <a:pt x="0" y="203"/>
                  </a:lnTo>
                  <a:lnTo>
                    <a:pt x="135" y="338"/>
                  </a:lnTo>
                  <a:lnTo>
                    <a:pt x="236" y="439"/>
                  </a:lnTo>
                  <a:lnTo>
                    <a:pt x="303" y="472"/>
                  </a:lnTo>
                  <a:lnTo>
                    <a:pt x="370" y="439"/>
                  </a:lnTo>
                  <a:lnTo>
                    <a:pt x="404" y="439"/>
                  </a:lnTo>
                  <a:lnTo>
                    <a:pt x="438" y="405"/>
                  </a:lnTo>
                  <a:lnTo>
                    <a:pt x="572" y="270"/>
                  </a:lnTo>
                  <a:lnTo>
                    <a:pt x="707" y="136"/>
                  </a:lnTo>
                  <a:lnTo>
                    <a:pt x="707" y="68"/>
                  </a:lnTo>
                  <a:lnTo>
                    <a:pt x="707"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2" name="Google Shape;1132;p23"/>
            <p:cNvSpPr/>
            <p:nvPr/>
          </p:nvSpPr>
          <p:spPr>
            <a:xfrm>
              <a:off x="3605851" y="6172946"/>
              <a:ext cx="154366" cy="107405"/>
            </a:xfrm>
            <a:custGeom>
              <a:avLst/>
              <a:gdLst/>
              <a:ahLst/>
              <a:cxnLst/>
              <a:rect l="l" t="t" r="r" b="b"/>
              <a:pathLst>
                <a:path w="2324" h="1617" extrusionOk="0">
                  <a:moveTo>
                    <a:pt x="1920" y="270"/>
                  </a:moveTo>
                  <a:lnTo>
                    <a:pt x="2021" y="775"/>
                  </a:lnTo>
                  <a:lnTo>
                    <a:pt x="2122" y="1179"/>
                  </a:lnTo>
                  <a:lnTo>
                    <a:pt x="1920" y="1179"/>
                  </a:lnTo>
                  <a:lnTo>
                    <a:pt x="1718" y="1213"/>
                  </a:lnTo>
                  <a:lnTo>
                    <a:pt x="1280" y="1280"/>
                  </a:lnTo>
                  <a:lnTo>
                    <a:pt x="809" y="1347"/>
                  </a:lnTo>
                  <a:lnTo>
                    <a:pt x="539" y="1381"/>
                  </a:lnTo>
                  <a:lnTo>
                    <a:pt x="304" y="1482"/>
                  </a:lnTo>
                  <a:lnTo>
                    <a:pt x="236" y="943"/>
                  </a:lnTo>
                  <a:lnTo>
                    <a:pt x="203" y="708"/>
                  </a:lnTo>
                  <a:lnTo>
                    <a:pt x="169" y="573"/>
                  </a:lnTo>
                  <a:lnTo>
                    <a:pt x="135" y="472"/>
                  </a:lnTo>
                  <a:lnTo>
                    <a:pt x="337" y="506"/>
                  </a:lnTo>
                  <a:lnTo>
                    <a:pt x="573" y="506"/>
                  </a:lnTo>
                  <a:lnTo>
                    <a:pt x="1011" y="438"/>
                  </a:lnTo>
                  <a:lnTo>
                    <a:pt x="1448" y="405"/>
                  </a:lnTo>
                  <a:lnTo>
                    <a:pt x="1684" y="337"/>
                  </a:lnTo>
                  <a:lnTo>
                    <a:pt x="1920" y="270"/>
                  </a:lnTo>
                  <a:close/>
                  <a:moveTo>
                    <a:pt x="1920" y="1"/>
                  </a:moveTo>
                  <a:lnTo>
                    <a:pt x="1886" y="34"/>
                  </a:lnTo>
                  <a:lnTo>
                    <a:pt x="1886" y="68"/>
                  </a:lnTo>
                  <a:lnTo>
                    <a:pt x="1886" y="135"/>
                  </a:lnTo>
                  <a:lnTo>
                    <a:pt x="1516" y="203"/>
                  </a:lnTo>
                  <a:lnTo>
                    <a:pt x="1112" y="270"/>
                  </a:lnTo>
                  <a:lnTo>
                    <a:pt x="607" y="304"/>
                  </a:lnTo>
                  <a:lnTo>
                    <a:pt x="371" y="337"/>
                  </a:lnTo>
                  <a:lnTo>
                    <a:pt x="102" y="405"/>
                  </a:lnTo>
                  <a:lnTo>
                    <a:pt x="68" y="405"/>
                  </a:lnTo>
                  <a:lnTo>
                    <a:pt x="34" y="438"/>
                  </a:lnTo>
                  <a:lnTo>
                    <a:pt x="1" y="539"/>
                  </a:lnTo>
                  <a:lnTo>
                    <a:pt x="1" y="640"/>
                  </a:lnTo>
                  <a:lnTo>
                    <a:pt x="34" y="876"/>
                  </a:lnTo>
                  <a:lnTo>
                    <a:pt x="135" y="1549"/>
                  </a:lnTo>
                  <a:lnTo>
                    <a:pt x="169" y="1617"/>
                  </a:lnTo>
                  <a:lnTo>
                    <a:pt x="304" y="1617"/>
                  </a:lnTo>
                  <a:lnTo>
                    <a:pt x="337" y="1549"/>
                  </a:lnTo>
                  <a:lnTo>
                    <a:pt x="741" y="1549"/>
                  </a:lnTo>
                  <a:lnTo>
                    <a:pt x="1179" y="1482"/>
                  </a:lnTo>
                  <a:lnTo>
                    <a:pt x="1684" y="1415"/>
                  </a:lnTo>
                  <a:lnTo>
                    <a:pt x="1920" y="1347"/>
                  </a:lnTo>
                  <a:lnTo>
                    <a:pt x="2155" y="1280"/>
                  </a:lnTo>
                  <a:lnTo>
                    <a:pt x="2256" y="1415"/>
                  </a:lnTo>
                  <a:lnTo>
                    <a:pt x="2290" y="1448"/>
                  </a:lnTo>
                  <a:lnTo>
                    <a:pt x="2324" y="1415"/>
                  </a:lnTo>
                  <a:lnTo>
                    <a:pt x="2324" y="1246"/>
                  </a:lnTo>
                  <a:lnTo>
                    <a:pt x="2290" y="1078"/>
                  </a:lnTo>
                  <a:lnTo>
                    <a:pt x="2189" y="775"/>
                  </a:lnTo>
                  <a:lnTo>
                    <a:pt x="2054" y="236"/>
                  </a:lnTo>
                  <a:lnTo>
                    <a:pt x="2054" y="203"/>
                  </a:lnTo>
                  <a:lnTo>
                    <a:pt x="2054" y="169"/>
                  </a:lnTo>
                  <a:lnTo>
                    <a:pt x="2021" y="135"/>
                  </a:lnTo>
                  <a:lnTo>
                    <a:pt x="1987" y="135"/>
                  </a:lnTo>
                  <a:lnTo>
                    <a:pt x="1953"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3" name="Google Shape;1133;p23"/>
            <p:cNvSpPr/>
            <p:nvPr/>
          </p:nvSpPr>
          <p:spPr>
            <a:xfrm>
              <a:off x="3735575" y="5441701"/>
              <a:ext cx="239320" cy="154366"/>
            </a:xfrm>
            <a:custGeom>
              <a:avLst/>
              <a:gdLst/>
              <a:ahLst/>
              <a:cxnLst/>
              <a:rect l="l" t="t" r="r" b="b"/>
              <a:pathLst>
                <a:path w="3603" h="2324" extrusionOk="0">
                  <a:moveTo>
                    <a:pt x="3131" y="168"/>
                  </a:moveTo>
                  <a:lnTo>
                    <a:pt x="3266" y="976"/>
                  </a:lnTo>
                  <a:lnTo>
                    <a:pt x="3401" y="1785"/>
                  </a:lnTo>
                  <a:lnTo>
                    <a:pt x="1852" y="1987"/>
                  </a:lnTo>
                  <a:lnTo>
                    <a:pt x="1111" y="2088"/>
                  </a:lnTo>
                  <a:lnTo>
                    <a:pt x="337" y="2222"/>
                  </a:lnTo>
                  <a:lnTo>
                    <a:pt x="337" y="2189"/>
                  </a:lnTo>
                  <a:lnTo>
                    <a:pt x="337" y="2020"/>
                  </a:lnTo>
                  <a:lnTo>
                    <a:pt x="303" y="1818"/>
                  </a:lnTo>
                  <a:lnTo>
                    <a:pt x="202" y="1414"/>
                  </a:lnTo>
                  <a:lnTo>
                    <a:pt x="169" y="1010"/>
                  </a:lnTo>
                  <a:lnTo>
                    <a:pt x="135" y="572"/>
                  </a:lnTo>
                  <a:lnTo>
                    <a:pt x="876" y="471"/>
                  </a:lnTo>
                  <a:lnTo>
                    <a:pt x="1616" y="370"/>
                  </a:lnTo>
                  <a:lnTo>
                    <a:pt x="2391" y="236"/>
                  </a:lnTo>
                  <a:lnTo>
                    <a:pt x="3131" y="168"/>
                  </a:lnTo>
                  <a:close/>
                  <a:moveTo>
                    <a:pt x="3131" y="0"/>
                  </a:moveTo>
                  <a:lnTo>
                    <a:pt x="2357" y="67"/>
                  </a:lnTo>
                  <a:lnTo>
                    <a:pt x="1583" y="168"/>
                  </a:lnTo>
                  <a:lnTo>
                    <a:pt x="842" y="303"/>
                  </a:lnTo>
                  <a:lnTo>
                    <a:pt x="101" y="471"/>
                  </a:lnTo>
                  <a:lnTo>
                    <a:pt x="68" y="471"/>
                  </a:lnTo>
                  <a:lnTo>
                    <a:pt x="34" y="505"/>
                  </a:lnTo>
                  <a:lnTo>
                    <a:pt x="0" y="539"/>
                  </a:lnTo>
                  <a:lnTo>
                    <a:pt x="0" y="976"/>
                  </a:lnTo>
                  <a:lnTo>
                    <a:pt x="68" y="1448"/>
                  </a:lnTo>
                  <a:lnTo>
                    <a:pt x="101" y="1852"/>
                  </a:lnTo>
                  <a:lnTo>
                    <a:pt x="169" y="2054"/>
                  </a:lnTo>
                  <a:lnTo>
                    <a:pt x="270" y="2222"/>
                  </a:lnTo>
                  <a:lnTo>
                    <a:pt x="303" y="2256"/>
                  </a:lnTo>
                  <a:lnTo>
                    <a:pt x="303" y="2290"/>
                  </a:lnTo>
                  <a:lnTo>
                    <a:pt x="337" y="2323"/>
                  </a:lnTo>
                  <a:lnTo>
                    <a:pt x="1111" y="2323"/>
                  </a:lnTo>
                  <a:lnTo>
                    <a:pt x="1886" y="2256"/>
                  </a:lnTo>
                  <a:lnTo>
                    <a:pt x="2694" y="2155"/>
                  </a:lnTo>
                  <a:lnTo>
                    <a:pt x="3434" y="1987"/>
                  </a:lnTo>
                  <a:lnTo>
                    <a:pt x="3468" y="2020"/>
                  </a:lnTo>
                  <a:lnTo>
                    <a:pt x="3535" y="1987"/>
                  </a:lnTo>
                  <a:lnTo>
                    <a:pt x="3569" y="1953"/>
                  </a:lnTo>
                  <a:lnTo>
                    <a:pt x="3603" y="1919"/>
                  </a:lnTo>
                  <a:lnTo>
                    <a:pt x="3434" y="976"/>
                  </a:lnTo>
                  <a:lnTo>
                    <a:pt x="3266" y="67"/>
                  </a:lnTo>
                  <a:lnTo>
                    <a:pt x="3232" y="34"/>
                  </a:lnTo>
                  <a:lnTo>
                    <a:pt x="3232"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4" name="Google Shape;1134;p23"/>
            <p:cNvSpPr/>
            <p:nvPr/>
          </p:nvSpPr>
          <p:spPr>
            <a:xfrm>
              <a:off x="3874198" y="5517688"/>
              <a:ext cx="62703" cy="42577"/>
            </a:xfrm>
            <a:custGeom>
              <a:avLst/>
              <a:gdLst/>
              <a:ahLst/>
              <a:cxnLst/>
              <a:rect l="l" t="t" r="r" b="b"/>
              <a:pathLst>
                <a:path w="944" h="641" extrusionOk="0">
                  <a:moveTo>
                    <a:pt x="203" y="1"/>
                  </a:moveTo>
                  <a:lnTo>
                    <a:pt x="102" y="68"/>
                  </a:lnTo>
                  <a:lnTo>
                    <a:pt x="68" y="169"/>
                  </a:lnTo>
                  <a:lnTo>
                    <a:pt x="1" y="371"/>
                  </a:lnTo>
                  <a:lnTo>
                    <a:pt x="1" y="405"/>
                  </a:lnTo>
                  <a:lnTo>
                    <a:pt x="34" y="472"/>
                  </a:lnTo>
                  <a:lnTo>
                    <a:pt x="337" y="641"/>
                  </a:lnTo>
                  <a:lnTo>
                    <a:pt x="405" y="641"/>
                  </a:lnTo>
                  <a:lnTo>
                    <a:pt x="472" y="607"/>
                  </a:lnTo>
                  <a:lnTo>
                    <a:pt x="472" y="573"/>
                  </a:lnTo>
                  <a:lnTo>
                    <a:pt x="438" y="506"/>
                  </a:lnTo>
                  <a:lnTo>
                    <a:pt x="270" y="405"/>
                  </a:lnTo>
                  <a:lnTo>
                    <a:pt x="573" y="338"/>
                  </a:lnTo>
                  <a:lnTo>
                    <a:pt x="876" y="237"/>
                  </a:lnTo>
                  <a:lnTo>
                    <a:pt x="910" y="203"/>
                  </a:lnTo>
                  <a:lnTo>
                    <a:pt x="943" y="136"/>
                  </a:lnTo>
                  <a:lnTo>
                    <a:pt x="910" y="102"/>
                  </a:lnTo>
                  <a:lnTo>
                    <a:pt x="842" y="68"/>
                  </a:lnTo>
                  <a:lnTo>
                    <a:pt x="539" y="169"/>
                  </a:lnTo>
                  <a:lnTo>
                    <a:pt x="203" y="270"/>
                  </a:lnTo>
                  <a:lnTo>
                    <a:pt x="304" y="102"/>
                  </a:lnTo>
                  <a:lnTo>
                    <a:pt x="337" y="68"/>
                  </a:lnTo>
                  <a:lnTo>
                    <a:pt x="304"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5" name="Google Shape;1135;p23"/>
            <p:cNvSpPr/>
            <p:nvPr/>
          </p:nvSpPr>
          <p:spPr>
            <a:xfrm>
              <a:off x="3791436" y="5336554"/>
              <a:ext cx="156624" cy="109664"/>
            </a:xfrm>
            <a:custGeom>
              <a:avLst/>
              <a:gdLst/>
              <a:ahLst/>
              <a:cxnLst/>
              <a:rect l="l" t="t" r="r" b="b"/>
              <a:pathLst>
                <a:path w="2358" h="1651" extrusionOk="0">
                  <a:moveTo>
                    <a:pt x="2156" y="1"/>
                  </a:moveTo>
                  <a:lnTo>
                    <a:pt x="2156" y="34"/>
                  </a:lnTo>
                  <a:lnTo>
                    <a:pt x="1684" y="34"/>
                  </a:lnTo>
                  <a:lnTo>
                    <a:pt x="1213" y="102"/>
                  </a:lnTo>
                  <a:lnTo>
                    <a:pt x="641" y="169"/>
                  </a:lnTo>
                  <a:lnTo>
                    <a:pt x="102" y="304"/>
                  </a:lnTo>
                  <a:lnTo>
                    <a:pt x="68" y="270"/>
                  </a:lnTo>
                  <a:lnTo>
                    <a:pt x="35" y="270"/>
                  </a:lnTo>
                  <a:lnTo>
                    <a:pt x="1" y="304"/>
                  </a:lnTo>
                  <a:lnTo>
                    <a:pt x="1" y="337"/>
                  </a:lnTo>
                  <a:lnTo>
                    <a:pt x="35" y="943"/>
                  </a:lnTo>
                  <a:lnTo>
                    <a:pt x="136" y="1583"/>
                  </a:lnTo>
                  <a:lnTo>
                    <a:pt x="169" y="1617"/>
                  </a:lnTo>
                  <a:lnTo>
                    <a:pt x="203" y="1650"/>
                  </a:lnTo>
                  <a:lnTo>
                    <a:pt x="270" y="1617"/>
                  </a:lnTo>
                  <a:lnTo>
                    <a:pt x="270" y="1549"/>
                  </a:lnTo>
                  <a:lnTo>
                    <a:pt x="237" y="977"/>
                  </a:lnTo>
                  <a:lnTo>
                    <a:pt x="136" y="405"/>
                  </a:lnTo>
                  <a:lnTo>
                    <a:pt x="674" y="337"/>
                  </a:lnTo>
                  <a:lnTo>
                    <a:pt x="1213" y="270"/>
                  </a:lnTo>
                  <a:lnTo>
                    <a:pt x="1684" y="203"/>
                  </a:lnTo>
                  <a:lnTo>
                    <a:pt x="1920" y="169"/>
                  </a:lnTo>
                  <a:lnTo>
                    <a:pt x="2122" y="102"/>
                  </a:lnTo>
                  <a:lnTo>
                    <a:pt x="2122" y="371"/>
                  </a:lnTo>
                  <a:lnTo>
                    <a:pt x="2156" y="640"/>
                  </a:lnTo>
                  <a:lnTo>
                    <a:pt x="2223" y="1145"/>
                  </a:lnTo>
                  <a:lnTo>
                    <a:pt x="1752" y="1213"/>
                  </a:lnTo>
                  <a:lnTo>
                    <a:pt x="1280" y="1280"/>
                  </a:lnTo>
                  <a:lnTo>
                    <a:pt x="843" y="1347"/>
                  </a:lnTo>
                  <a:lnTo>
                    <a:pt x="641" y="1415"/>
                  </a:lnTo>
                  <a:lnTo>
                    <a:pt x="405" y="1482"/>
                  </a:lnTo>
                  <a:lnTo>
                    <a:pt x="439" y="1482"/>
                  </a:lnTo>
                  <a:lnTo>
                    <a:pt x="641" y="1516"/>
                  </a:lnTo>
                  <a:lnTo>
                    <a:pt x="843" y="1516"/>
                  </a:lnTo>
                  <a:lnTo>
                    <a:pt x="1280" y="1448"/>
                  </a:lnTo>
                  <a:lnTo>
                    <a:pt x="1752" y="1381"/>
                  </a:lnTo>
                  <a:lnTo>
                    <a:pt x="2189" y="1280"/>
                  </a:lnTo>
                  <a:lnTo>
                    <a:pt x="2189" y="1314"/>
                  </a:lnTo>
                  <a:lnTo>
                    <a:pt x="2223" y="1347"/>
                  </a:lnTo>
                  <a:lnTo>
                    <a:pt x="2290" y="1347"/>
                  </a:lnTo>
                  <a:lnTo>
                    <a:pt x="2324" y="1314"/>
                  </a:lnTo>
                  <a:lnTo>
                    <a:pt x="2358" y="1280"/>
                  </a:lnTo>
                  <a:lnTo>
                    <a:pt x="2358" y="1213"/>
                  </a:lnTo>
                  <a:lnTo>
                    <a:pt x="2358" y="1179"/>
                  </a:lnTo>
                  <a:lnTo>
                    <a:pt x="2324" y="573"/>
                  </a:lnTo>
                  <a:lnTo>
                    <a:pt x="2257" y="304"/>
                  </a:lnTo>
                  <a:lnTo>
                    <a:pt x="2189"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6" name="Google Shape;1136;p23"/>
            <p:cNvSpPr/>
            <p:nvPr/>
          </p:nvSpPr>
          <p:spPr>
            <a:xfrm>
              <a:off x="3912258" y="5671988"/>
              <a:ext cx="60444" cy="55994"/>
            </a:xfrm>
            <a:custGeom>
              <a:avLst/>
              <a:gdLst/>
              <a:ahLst/>
              <a:cxnLst/>
              <a:rect l="l" t="t" r="r" b="b"/>
              <a:pathLst>
                <a:path w="910" h="843" extrusionOk="0">
                  <a:moveTo>
                    <a:pt x="741" y="1"/>
                  </a:moveTo>
                  <a:lnTo>
                    <a:pt x="707" y="35"/>
                  </a:lnTo>
                  <a:lnTo>
                    <a:pt x="707" y="102"/>
                  </a:lnTo>
                  <a:lnTo>
                    <a:pt x="741" y="203"/>
                  </a:lnTo>
                  <a:lnTo>
                    <a:pt x="707" y="304"/>
                  </a:lnTo>
                  <a:lnTo>
                    <a:pt x="640" y="371"/>
                  </a:lnTo>
                  <a:lnTo>
                    <a:pt x="539" y="439"/>
                  </a:lnTo>
                  <a:lnTo>
                    <a:pt x="438" y="472"/>
                  </a:lnTo>
                  <a:lnTo>
                    <a:pt x="337" y="472"/>
                  </a:lnTo>
                  <a:lnTo>
                    <a:pt x="337" y="405"/>
                  </a:lnTo>
                  <a:lnTo>
                    <a:pt x="337" y="338"/>
                  </a:lnTo>
                  <a:lnTo>
                    <a:pt x="337" y="270"/>
                  </a:lnTo>
                  <a:lnTo>
                    <a:pt x="337" y="237"/>
                  </a:lnTo>
                  <a:lnTo>
                    <a:pt x="269" y="237"/>
                  </a:lnTo>
                  <a:lnTo>
                    <a:pt x="168" y="338"/>
                  </a:lnTo>
                  <a:lnTo>
                    <a:pt x="67" y="405"/>
                  </a:lnTo>
                  <a:lnTo>
                    <a:pt x="0" y="439"/>
                  </a:lnTo>
                  <a:lnTo>
                    <a:pt x="0" y="506"/>
                  </a:lnTo>
                  <a:lnTo>
                    <a:pt x="202" y="809"/>
                  </a:lnTo>
                  <a:lnTo>
                    <a:pt x="236" y="843"/>
                  </a:lnTo>
                  <a:lnTo>
                    <a:pt x="370" y="843"/>
                  </a:lnTo>
                  <a:lnTo>
                    <a:pt x="370" y="809"/>
                  </a:lnTo>
                  <a:lnTo>
                    <a:pt x="370" y="742"/>
                  </a:lnTo>
                  <a:lnTo>
                    <a:pt x="370" y="641"/>
                  </a:lnTo>
                  <a:lnTo>
                    <a:pt x="539" y="607"/>
                  </a:lnTo>
                  <a:lnTo>
                    <a:pt x="707" y="540"/>
                  </a:lnTo>
                  <a:lnTo>
                    <a:pt x="808" y="439"/>
                  </a:lnTo>
                  <a:lnTo>
                    <a:pt x="875" y="304"/>
                  </a:lnTo>
                  <a:lnTo>
                    <a:pt x="909" y="169"/>
                  </a:lnTo>
                  <a:lnTo>
                    <a:pt x="842" y="35"/>
                  </a:lnTo>
                  <a:lnTo>
                    <a:pt x="808"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7" name="Google Shape;1137;p23"/>
            <p:cNvSpPr/>
            <p:nvPr/>
          </p:nvSpPr>
          <p:spPr>
            <a:xfrm>
              <a:off x="3686356" y="5895632"/>
              <a:ext cx="355626" cy="192426"/>
            </a:xfrm>
            <a:custGeom>
              <a:avLst/>
              <a:gdLst/>
              <a:ahLst/>
              <a:cxnLst/>
              <a:rect l="l" t="t" r="r" b="b"/>
              <a:pathLst>
                <a:path w="5354" h="2897" extrusionOk="0">
                  <a:moveTo>
                    <a:pt x="5051" y="1"/>
                  </a:moveTo>
                  <a:lnTo>
                    <a:pt x="5017" y="34"/>
                  </a:lnTo>
                  <a:lnTo>
                    <a:pt x="4983" y="34"/>
                  </a:lnTo>
                  <a:lnTo>
                    <a:pt x="4983" y="539"/>
                  </a:lnTo>
                  <a:lnTo>
                    <a:pt x="5017" y="1011"/>
                  </a:lnTo>
                  <a:lnTo>
                    <a:pt x="5152" y="1987"/>
                  </a:lnTo>
                  <a:lnTo>
                    <a:pt x="4546" y="2054"/>
                  </a:lnTo>
                  <a:lnTo>
                    <a:pt x="3973" y="2155"/>
                  </a:lnTo>
                  <a:lnTo>
                    <a:pt x="2829" y="2358"/>
                  </a:lnTo>
                  <a:lnTo>
                    <a:pt x="1684" y="2593"/>
                  </a:lnTo>
                  <a:lnTo>
                    <a:pt x="1112" y="2694"/>
                  </a:lnTo>
                  <a:lnTo>
                    <a:pt x="539" y="2762"/>
                  </a:lnTo>
                  <a:lnTo>
                    <a:pt x="371" y="2256"/>
                  </a:lnTo>
                  <a:lnTo>
                    <a:pt x="270" y="1785"/>
                  </a:lnTo>
                  <a:lnTo>
                    <a:pt x="203" y="1347"/>
                  </a:lnTo>
                  <a:lnTo>
                    <a:pt x="169" y="1145"/>
                  </a:lnTo>
                  <a:lnTo>
                    <a:pt x="102" y="943"/>
                  </a:lnTo>
                  <a:lnTo>
                    <a:pt x="640" y="876"/>
                  </a:lnTo>
                  <a:lnTo>
                    <a:pt x="1179" y="809"/>
                  </a:lnTo>
                  <a:lnTo>
                    <a:pt x="2256" y="573"/>
                  </a:lnTo>
                  <a:lnTo>
                    <a:pt x="3367" y="405"/>
                  </a:lnTo>
                  <a:lnTo>
                    <a:pt x="4041" y="304"/>
                  </a:lnTo>
                  <a:lnTo>
                    <a:pt x="4445" y="236"/>
                  </a:lnTo>
                  <a:lnTo>
                    <a:pt x="4647" y="203"/>
                  </a:lnTo>
                  <a:lnTo>
                    <a:pt x="4748" y="203"/>
                  </a:lnTo>
                  <a:lnTo>
                    <a:pt x="4815" y="236"/>
                  </a:lnTo>
                  <a:lnTo>
                    <a:pt x="4882" y="236"/>
                  </a:lnTo>
                  <a:lnTo>
                    <a:pt x="4916" y="203"/>
                  </a:lnTo>
                  <a:lnTo>
                    <a:pt x="4916" y="135"/>
                  </a:lnTo>
                  <a:lnTo>
                    <a:pt x="4882" y="68"/>
                  </a:lnTo>
                  <a:lnTo>
                    <a:pt x="4849" y="34"/>
                  </a:lnTo>
                  <a:lnTo>
                    <a:pt x="4680" y="34"/>
                  </a:lnTo>
                  <a:lnTo>
                    <a:pt x="3132" y="236"/>
                  </a:lnTo>
                  <a:lnTo>
                    <a:pt x="1549" y="506"/>
                  </a:lnTo>
                  <a:lnTo>
                    <a:pt x="775" y="640"/>
                  </a:lnTo>
                  <a:lnTo>
                    <a:pt x="371" y="741"/>
                  </a:lnTo>
                  <a:lnTo>
                    <a:pt x="1" y="876"/>
                  </a:lnTo>
                  <a:lnTo>
                    <a:pt x="1" y="910"/>
                  </a:lnTo>
                  <a:lnTo>
                    <a:pt x="34" y="943"/>
                  </a:lnTo>
                  <a:lnTo>
                    <a:pt x="1" y="1145"/>
                  </a:lnTo>
                  <a:lnTo>
                    <a:pt x="1" y="1381"/>
                  </a:lnTo>
                  <a:lnTo>
                    <a:pt x="68" y="1819"/>
                  </a:lnTo>
                  <a:lnTo>
                    <a:pt x="203" y="2324"/>
                  </a:lnTo>
                  <a:lnTo>
                    <a:pt x="337" y="2863"/>
                  </a:lnTo>
                  <a:lnTo>
                    <a:pt x="371" y="2896"/>
                  </a:lnTo>
                  <a:lnTo>
                    <a:pt x="1078" y="2896"/>
                  </a:lnTo>
                  <a:lnTo>
                    <a:pt x="1684" y="2829"/>
                  </a:lnTo>
                  <a:lnTo>
                    <a:pt x="2256" y="2728"/>
                  </a:lnTo>
                  <a:lnTo>
                    <a:pt x="2829" y="2593"/>
                  </a:lnTo>
                  <a:lnTo>
                    <a:pt x="4007" y="2358"/>
                  </a:lnTo>
                  <a:lnTo>
                    <a:pt x="4579" y="2256"/>
                  </a:lnTo>
                  <a:lnTo>
                    <a:pt x="5185" y="2189"/>
                  </a:lnTo>
                  <a:lnTo>
                    <a:pt x="5219" y="2223"/>
                  </a:lnTo>
                  <a:lnTo>
                    <a:pt x="5286" y="2223"/>
                  </a:lnTo>
                  <a:lnTo>
                    <a:pt x="5354" y="2189"/>
                  </a:lnTo>
                  <a:lnTo>
                    <a:pt x="5354" y="2122"/>
                  </a:lnTo>
                  <a:lnTo>
                    <a:pt x="5286" y="1078"/>
                  </a:lnTo>
                  <a:lnTo>
                    <a:pt x="5219" y="539"/>
                  </a:lnTo>
                  <a:lnTo>
                    <a:pt x="5118" y="34"/>
                  </a:lnTo>
                  <a:lnTo>
                    <a:pt x="5084"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8" name="Google Shape;1138;p23"/>
            <p:cNvSpPr/>
            <p:nvPr/>
          </p:nvSpPr>
          <p:spPr>
            <a:xfrm>
              <a:off x="3842913" y="5591484"/>
              <a:ext cx="185651" cy="297506"/>
            </a:xfrm>
            <a:custGeom>
              <a:avLst/>
              <a:gdLst/>
              <a:ahLst/>
              <a:cxnLst/>
              <a:rect l="l" t="t" r="r" b="b"/>
              <a:pathLst>
                <a:path w="2795" h="4479" extrusionOk="0">
                  <a:moveTo>
                    <a:pt x="2054" y="169"/>
                  </a:moveTo>
                  <a:lnTo>
                    <a:pt x="2020" y="405"/>
                  </a:lnTo>
                  <a:lnTo>
                    <a:pt x="2054" y="641"/>
                  </a:lnTo>
                  <a:lnTo>
                    <a:pt x="2121" y="1112"/>
                  </a:lnTo>
                  <a:lnTo>
                    <a:pt x="2222" y="1617"/>
                  </a:lnTo>
                  <a:lnTo>
                    <a:pt x="2290" y="2088"/>
                  </a:lnTo>
                  <a:lnTo>
                    <a:pt x="2424" y="3132"/>
                  </a:lnTo>
                  <a:lnTo>
                    <a:pt x="2525" y="4142"/>
                  </a:lnTo>
                  <a:lnTo>
                    <a:pt x="1953" y="4209"/>
                  </a:lnTo>
                  <a:lnTo>
                    <a:pt x="1650" y="4243"/>
                  </a:lnTo>
                  <a:lnTo>
                    <a:pt x="1515" y="4277"/>
                  </a:lnTo>
                  <a:lnTo>
                    <a:pt x="1347" y="4310"/>
                  </a:lnTo>
                  <a:lnTo>
                    <a:pt x="1313" y="3772"/>
                  </a:lnTo>
                  <a:lnTo>
                    <a:pt x="1212" y="3233"/>
                  </a:lnTo>
                  <a:lnTo>
                    <a:pt x="1010" y="2189"/>
                  </a:lnTo>
                  <a:lnTo>
                    <a:pt x="1044" y="2122"/>
                  </a:lnTo>
                  <a:lnTo>
                    <a:pt x="1010" y="2055"/>
                  </a:lnTo>
                  <a:lnTo>
                    <a:pt x="977" y="2021"/>
                  </a:lnTo>
                  <a:lnTo>
                    <a:pt x="909" y="2021"/>
                  </a:lnTo>
                  <a:lnTo>
                    <a:pt x="472" y="2189"/>
                  </a:lnTo>
                  <a:lnTo>
                    <a:pt x="404" y="1718"/>
                  </a:lnTo>
                  <a:lnTo>
                    <a:pt x="303" y="1247"/>
                  </a:lnTo>
                  <a:lnTo>
                    <a:pt x="236" y="843"/>
                  </a:lnTo>
                  <a:lnTo>
                    <a:pt x="202" y="641"/>
                  </a:lnTo>
                  <a:lnTo>
                    <a:pt x="135" y="439"/>
                  </a:lnTo>
                  <a:lnTo>
                    <a:pt x="606" y="405"/>
                  </a:lnTo>
                  <a:lnTo>
                    <a:pt x="1111" y="338"/>
                  </a:lnTo>
                  <a:lnTo>
                    <a:pt x="2054" y="169"/>
                  </a:lnTo>
                  <a:close/>
                  <a:moveTo>
                    <a:pt x="2020" y="1"/>
                  </a:moveTo>
                  <a:lnTo>
                    <a:pt x="1078" y="136"/>
                  </a:lnTo>
                  <a:lnTo>
                    <a:pt x="606" y="203"/>
                  </a:lnTo>
                  <a:lnTo>
                    <a:pt x="135" y="338"/>
                  </a:lnTo>
                  <a:lnTo>
                    <a:pt x="101" y="371"/>
                  </a:lnTo>
                  <a:lnTo>
                    <a:pt x="68" y="371"/>
                  </a:lnTo>
                  <a:lnTo>
                    <a:pt x="34" y="405"/>
                  </a:lnTo>
                  <a:lnTo>
                    <a:pt x="0" y="607"/>
                  </a:lnTo>
                  <a:lnTo>
                    <a:pt x="0" y="843"/>
                  </a:lnTo>
                  <a:lnTo>
                    <a:pt x="68" y="1280"/>
                  </a:lnTo>
                  <a:lnTo>
                    <a:pt x="169" y="1785"/>
                  </a:lnTo>
                  <a:lnTo>
                    <a:pt x="236" y="2055"/>
                  </a:lnTo>
                  <a:lnTo>
                    <a:pt x="303" y="2290"/>
                  </a:lnTo>
                  <a:lnTo>
                    <a:pt x="337" y="2324"/>
                  </a:lnTo>
                  <a:lnTo>
                    <a:pt x="371" y="2358"/>
                  </a:lnTo>
                  <a:lnTo>
                    <a:pt x="438" y="2324"/>
                  </a:lnTo>
                  <a:lnTo>
                    <a:pt x="472" y="2324"/>
                  </a:lnTo>
                  <a:lnTo>
                    <a:pt x="876" y="2223"/>
                  </a:lnTo>
                  <a:lnTo>
                    <a:pt x="1010" y="3334"/>
                  </a:lnTo>
                  <a:lnTo>
                    <a:pt x="1111" y="3906"/>
                  </a:lnTo>
                  <a:lnTo>
                    <a:pt x="1246" y="4445"/>
                  </a:lnTo>
                  <a:lnTo>
                    <a:pt x="1280" y="4479"/>
                  </a:lnTo>
                  <a:lnTo>
                    <a:pt x="1347" y="4479"/>
                  </a:lnTo>
                  <a:lnTo>
                    <a:pt x="1381" y="4411"/>
                  </a:lnTo>
                  <a:lnTo>
                    <a:pt x="1482" y="4445"/>
                  </a:lnTo>
                  <a:lnTo>
                    <a:pt x="1616" y="4445"/>
                  </a:lnTo>
                  <a:lnTo>
                    <a:pt x="1886" y="4411"/>
                  </a:lnTo>
                  <a:lnTo>
                    <a:pt x="2559" y="4344"/>
                  </a:lnTo>
                  <a:lnTo>
                    <a:pt x="2626" y="4344"/>
                  </a:lnTo>
                  <a:lnTo>
                    <a:pt x="2694" y="4310"/>
                  </a:lnTo>
                  <a:lnTo>
                    <a:pt x="2761" y="4277"/>
                  </a:lnTo>
                  <a:lnTo>
                    <a:pt x="2795" y="4209"/>
                  </a:lnTo>
                  <a:lnTo>
                    <a:pt x="2761" y="4176"/>
                  </a:lnTo>
                  <a:lnTo>
                    <a:pt x="2694" y="4142"/>
                  </a:lnTo>
                  <a:lnTo>
                    <a:pt x="2593" y="3098"/>
                  </a:lnTo>
                  <a:lnTo>
                    <a:pt x="2458" y="2055"/>
                  </a:lnTo>
                  <a:lnTo>
                    <a:pt x="2357" y="1078"/>
                  </a:lnTo>
                  <a:lnTo>
                    <a:pt x="2256" y="573"/>
                  </a:lnTo>
                  <a:lnTo>
                    <a:pt x="2189" y="338"/>
                  </a:lnTo>
                  <a:lnTo>
                    <a:pt x="2088" y="136"/>
                  </a:lnTo>
                  <a:lnTo>
                    <a:pt x="2121" y="68"/>
                  </a:lnTo>
                  <a:lnTo>
                    <a:pt x="2088" y="35"/>
                  </a:lnTo>
                  <a:lnTo>
                    <a:pt x="2054"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9" name="Google Shape;1139;p23"/>
            <p:cNvSpPr/>
            <p:nvPr/>
          </p:nvSpPr>
          <p:spPr>
            <a:xfrm>
              <a:off x="1725098" y="6217649"/>
              <a:ext cx="199135" cy="161141"/>
            </a:xfrm>
            <a:custGeom>
              <a:avLst/>
              <a:gdLst/>
              <a:ahLst/>
              <a:cxnLst/>
              <a:rect l="l" t="t" r="r" b="b"/>
              <a:pathLst>
                <a:path w="2998" h="2426" extrusionOk="0">
                  <a:moveTo>
                    <a:pt x="2526" y="371"/>
                  </a:moveTo>
                  <a:lnTo>
                    <a:pt x="2526" y="775"/>
                  </a:lnTo>
                  <a:lnTo>
                    <a:pt x="2593" y="1179"/>
                  </a:lnTo>
                  <a:lnTo>
                    <a:pt x="2762" y="1954"/>
                  </a:lnTo>
                  <a:lnTo>
                    <a:pt x="1617" y="2189"/>
                  </a:lnTo>
                  <a:lnTo>
                    <a:pt x="977" y="2257"/>
                  </a:lnTo>
                  <a:lnTo>
                    <a:pt x="573" y="2257"/>
                  </a:lnTo>
                  <a:lnTo>
                    <a:pt x="506" y="1785"/>
                  </a:lnTo>
                  <a:lnTo>
                    <a:pt x="405" y="1314"/>
                  </a:lnTo>
                  <a:lnTo>
                    <a:pt x="337" y="944"/>
                  </a:lnTo>
                  <a:lnTo>
                    <a:pt x="236" y="573"/>
                  </a:lnTo>
                  <a:lnTo>
                    <a:pt x="708" y="540"/>
                  </a:lnTo>
                  <a:lnTo>
                    <a:pt x="1179" y="472"/>
                  </a:lnTo>
                  <a:lnTo>
                    <a:pt x="1852" y="405"/>
                  </a:lnTo>
                  <a:lnTo>
                    <a:pt x="2526" y="371"/>
                  </a:lnTo>
                  <a:close/>
                  <a:moveTo>
                    <a:pt x="2627" y="1"/>
                  </a:moveTo>
                  <a:lnTo>
                    <a:pt x="2593" y="35"/>
                  </a:lnTo>
                  <a:lnTo>
                    <a:pt x="2560" y="68"/>
                  </a:lnTo>
                  <a:lnTo>
                    <a:pt x="2560" y="203"/>
                  </a:lnTo>
                  <a:lnTo>
                    <a:pt x="1953" y="203"/>
                  </a:lnTo>
                  <a:lnTo>
                    <a:pt x="1347" y="270"/>
                  </a:lnTo>
                  <a:lnTo>
                    <a:pt x="775" y="338"/>
                  </a:lnTo>
                  <a:lnTo>
                    <a:pt x="472" y="371"/>
                  </a:lnTo>
                  <a:lnTo>
                    <a:pt x="203" y="439"/>
                  </a:lnTo>
                  <a:lnTo>
                    <a:pt x="169" y="405"/>
                  </a:lnTo>
                  <a:lnTo>
                    <a:pt x="135" y="371"/>
                  </a:lnTo>
                  <a:lnTo>
                    <a:pt x="102" y="371"/>
                  </a:lnTo>
                  <a:lnTo>
                    <a:pt x="34" y="405"/>
                  </a:lnTo>
                  <a:lnTo>
                    <a:pt x="34" y="472"/>
                  </a:lnTo>
                  <a:lnTo>
                    <a:pt x="34" y="506"/>
                  </a:lnTo>
                  <a:lnTo>
                    <a:pt x="1" y="506"/>
                  </a:lnTo>
                  <a:lnTo>
                    <a:pt x="1" y="540"/>
                  </a:lnTo>
                  <a:lnTo>
                    <a:pt x="1" y="573"/>
                  </a:lnTo>
                  <a:lnTo>
                    <a:pt x="34" y="573"/>
                  </a:lnTo>
                  <a:lnTo>
                    <a:pt x="102" y="1011"/>
                  </a:lnTo>
                  <a:lnTo>
                    <a:pt x="203" y="1482"/>
                  </a:lnTo>
                  <a:lnTo>
                    <a:pt x="304" y="1920"/>
                  </a:lnTo>
                  <a:lnTo>
                    <a:pt x="337" y="2156"/>
                  </a:lnTo>
                  <a:lnTo>
                    <a:pt x="438" y="2358"/>
                  </a:lnTo>
                  <a:lnTo>
                    <a:pt x="438" y="2391"/>
                  </a:lnTo>
                  <a:lnTo>
                    <a:pt x="472" y="2425"/>
                  </a:lnTo>
                  <a:lnTo>
                    <a:pt x="539" y="2391"/>
                  </a:lnTo>
                  <a:lnTo>
                    <a:pt x="1145" y="2425"/>
                  </a:lnTo>
                  <a:lnTo>
                    <a:pt x="1718" y="2391"/>
                  </a:lnTo>
                  <a:lnTo>
                    <a:pt x="2290" y="2290"/>
                  </a:lnTo>
                  <a:lnTo>
                    <a:pt x="2863" y="2122"/>
                  </a:lnTo>
                  <a:lnTo>
                    <a:pt x="2896" y="2122"/>
                  </a:lnTo>
                  <a:lnTo>
                    <a:pt x="2964" y="2088"/>
                  </a:lnTo>
                  <a:lnTo>
                    <a:pt x="2997" y="2055"/>
                  </a:lnTo>
                  <a:lnTo>
                    <a:pt x="2997" y="1987"/>
                  </a:lnTo>
                  <a:lnTo>
                    <a:pt x="2896" y="1482"/>
                  </a:lnTo>
                  <a:lnTo>
                    <a:pt x="2795" y="944"/>
                  </a:lnTo>
                  <a:lnTo>
                    <a:pt x="2762" y="506"/>
                  </a:lnTo>
                  <a:lnTo>
                    <a:pt x="2728" y="270"/>
                  </a:lnTo>
                  <a:lnTo>
                    <a:pt x="2694" y="35"/>
                  </a:lnTo>
                  <a:lnTo>
                    <a:pt x="2661"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0" name="Google Shape;1140;p23"/>
            <p:cNvSpPr/>
            <p:nvPr/>
          </p:nvSpPr>
          <p:spPr>
            <a:xfrm>
              <a:off x="1644594" y="5658571"/>
              <a:ext cx="156624" cy="102955"/>
            </a:xfrm>
            <a:custGeom>
              <a:avLst/>
              <a:gdLst/>
              <a:ahLst/>
              <a:cxnLst/>
              <a:rect l="l" t="t" r="r" b="b"/>
              <a:pathLst>
                <a:path w="2358" h="1550" extrusionOk="0">
                  <a:moveTo>
                    <a:pt x="2054" y="169"/>
                  </a:moveTo>
                  <a:lnTo>
                    <a:pt x="2054" y="270"/>
                  </a:lnTo>
                  <a:lnTo>
                    <a:pt x="2054" y="405"/>
                  </a:lnTo>
                  <a:lnTo>
                    <a:pt x="2088" y="607"/>
                  </a:lnTo>
                  <a:lnTo>
                    <a:pt x="2122" y="876"/>
                  </a:lnTo>
                  <a:lnTo>
                    <a:pt x="2155" y="1112"/>
                  </a:lnTo>
                  <a:lnTo>
                    <a:pt x="1213" y="1247"/>
                  </a:lnTo>
                  <a:lnTo>
                    <a:pt x="708" y="1348"/>
                  </a:lnTo>
                  <a:lnTo>
                    <a:pt x="236" y="1449"/>
                  </a:lnTo>
                  <a:lnTo>
                    <a:pt x="236" y="1449"/>
                  </a:lnTo>
                  <a:lnTo>
                    <a:pt x="270" y="1314"/>
                  </a:lnTo>
                  <a:lnTo>
                    <a:pt x="236" y="1146"/>
                  </a:lnTo>
                  <a:lnTo>
                    <a:pt x="203" y="843"/>
                  </a:lnTo>
                  <a:lnTo>
                    <a:pt x="169" y="607"/>
                  </a:lnTo>
                  <a:lnTo>
                    <a:pt x="135" y="405"/>
                  </a:lnTo>
                  <a:lnTo>
                    <a:pt x="438" y="405"/>
                  </a:lnTo>
                  <a:lnTo>
                    <a:pt x="775" y="338"/>
                  </a:lnTo>
                  <a:lnTo>
                    <a:pt x="1381" y="270"/>
                  </a:lnTo>
                  <a:lnTo>
                    <a:pt x="1650" y="203"/>
                  </a:lnTo>
                  <a:lnTo>
                    <a:pt x="1819" y="169"/>
                  </a:lnTo>
                  <a:lnTo>
                    <a:pt x="1953" y="169"/>
                  </a:lnTo>
                  <a:lnTo>
                    <a:pt x="1987" y="203"/>
                  </a:lnTo>
                  <a:lnTo>
                    <a:pt x="2054" y="169"/>
                  </a:lnTo>
                  <a:close/>
                  <a:moveTo>
                    <a:pt x="1785" y="1"/>
                  </a:moveTo>
                  <a:lnTo>
                    <a:pt x="1549" y="35"/>
                  </a:lnTo>
                  <a:lnTo>
                    <a:pt x="1044" y="136"/>
                  </a:lnTo>
                  <a:lnTo>
                    <a:pt x="573" y="203"/>
                  </a:lnTo>
                  <a:lnTo>
                    <a:pt x="304" y="237"/>
                  </a:lnTo>
                  <a:lnTo>
                    <a:pt x="102" y="304"/>
                  </a:lnTo>
                  <a:lnTo>
                    <a:pt x="68" y="304"/>
                  </a:lnTo>
                  <a:lnTo>
                    <a:pt x="68" y="338"/>
                  </a:lnTo>
                  <a:lnTo>
                    <a:pt x="1" y="371"/>
                  </a:lnTo>
                  <a:lnTo>
                    <a:pt x="34" y="371"/>
                  </a:lnTo>
                  <a:lnTo>
                    <a:pt x="34" y="506"/>
                  </a:lnTo>
                  <a:lnTo>
                    <a:pt x="34" y="607"/>
                  </a:lnTo>
                  <a:lnTo>
                    <a:pt x="68" y="843"/>
                  </a:lnTo>
                  <a:lnTo>
                    <a:pt x="68" y="1179"/>
                  </a:lnTo>
                  <a:lnTo>
                    <a:pt x="102" y="1348"/>
                  </a:lnTo>
                  <a:lnTo>
                    <a:pt x="169" y="1482"/>
                  </a:lnTo>
                  <a:lnTo>
                    <a:pt x="203" y="1516"/>
                  </a:lnTo>
                  <a:lnTo>
                    <a:pt x="203" y="1550"/>
                  </a:lnTo>
                  <a:lnTo>
                    <a:pt x="236" y="1550"/>
                  </a:lnTo>
                  <a:lnTo>
                    <a:pt x="741" y="1516"/>
                  </a:lnTo>
                  <a:lnTo>
                    <a:pt x="1246" y="1449"/>
                  </a:lnTo>
                  <a:lnTo>
                    <a:pt x="2256" y="1247"/>
                  </a:lnTo>
                  <a:lnTo>
                    <a:pt x="2290" y="1280"/>
                  </a:lnTo>
                  <a:lnTo>
                    <a:pt x="2290" y="1247"/>
                  </a:lnTo>
                  <a:lnTo>
                    <a:pt x="2357" y="1213"/>
                  </a:lnTo>
                  <a:lnTo>
                    <a:pt x="2357" y="1179"/>
                  </a:lnTo>
                  <a:lnTo>
                    <a:pt x="2357" y="1112"/>
                  </a:lnTo>
                  <a:lnTo>
                    <a:pt x="2324" y="1078"/>
                  </a:lnTo>
                  <a:lnTo>
                    <a:pt x="2290" y="843"/>
                  </a:lnTo>
                  <a:lnTo>
                    <a:pt x="2223" y="607"/>
                  </a:lnTo>
                  <a:lnTo>
                    <a:pt x="2189" y="304"/>
                  </a:lnTo>
                  <a:lnTo>
                    <a:pt x="2155" y="169"/>
                  </a:lnTo>
                  <a:lnTo>
                    <a:pt x="2088" y="68"/>
                  </a:lnTo>
                  <a:lnTo>
                    <a:pt x="2021" y="35"/>
                  </a:lnTo>
                  <a:lnTo>
                    <a:pt x="1785"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1" name="Google Shape;1141;p23"/>
            <p:cNvSpPr/>
            <p:nvPr/>
          </p:nvSpPr>
          <p:spPr>
            <a:xfrm>
              <a:off x="3666230" y="6210940"/>
              <a:ext cx="26901" cy="40318"/>
            </a:xfrm>
            <a:custGeom>
              <a:avLst/>
              <a:gdLst/>
              <a:ahLst/>
              <a:cxnLst/>
              <a:rect l="l" t="t" r="r" b="b"/>
              <a:pathLst>
                <a:path w="405" h="607" extrusionOk="0">
                  <a:moveTo>
                    <a:pt x="270" y="1"/>
                  </a:moveTo>
                  <a:lnTo>
                    <a:pt x="203" y="35"/>
                  </a:lnTo>
                  <a:lnTo>
                    <a:pt x="68" y="136"/>
                  </a:lnTo>
                  <a:lnTo>
                    <a:pt x="1" y="237"/>
                  </a:lnTo>
                  <a:lnTo>
                    <a:pt x="1" y="371"/>
                  </a:lnTo>
                  <a:lnTo>
                    <a:pt x="1" y="405"/>
                  </a:lnTo>
                  <a:lnTo>
                    <a:pt x="34" y="439"/>
                  </a:lnTo>
                  <a:lnTo>
                    <a:pt x="68" y="439"/>
                  </a:lnTo>
                  <a:lnTo>
                    <a:pt x="102" y="405"/>
                  </a:lnTo>
                  <a:lnTo>
                    <a:pt x="135" y="472"/>
                  </a:lnTo>
                  <a:lnTo>
                    <a:pt x="270" y="573"/>
                  </a:lnTo>
                  <a:lnTo>
                    <a:pt x="337" y="607"/>
                  </a:lnTo>
                  <a:lnTo>
                    <a:pt x="371" y="573"/>
                  </a:lnTo>
                  <a:lnTo>
                    <a:pt x="405" y="506"/>
                  </a:lnTo>
                  <a:lnTo>
                    <a:pt x="371" y="472"/>
                  </a:lnTo>
                  <a:lnTo>
                    <a:pt x="270" y="371"/>
                  </a:lnTo>
                  <a:lnTo>
                    <a:pt x="169" y="304"/>
                  </a:lnTo>
                  <a:lnTo>
                    <a:pt x="304" y="169"/>
                  </a:lnTo>
                  <a:lnTo>
                    <a:pt x="337" y="102"/>
                  </a:lnTo>
                  <a:lnTo>
                    <a:pt x="337" y="68"/>
                  </a:lnTo>
                  <a:lnTo>
                    <a:pt x="304"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2" name="Google Shape;1142;p23"/>
            <p:cNvSpPr/>
            <p:nvPr/>
          </p:nvSpPr>
          <p:spPr>
            <a:xfrm>
              <a:off x="1573057" y="5173288"/>
              <a:ext cx="2549428" cy="1442497"/>
            </a:xfrm>
            <a:custGeom>
              <a:avLst/>
              <a:gdLst/>
              <a:ahLst/>
              <a:cxnLst/>
              <a:rect l="l" t="t" r="r" b="b"/>
              <a:pathLst>
                <a:path w="38382" h="21717" extrusionOk="0">
                  <a:moveTo>
                    <a:pt x="36059" y="304"/>
                  </a:moveTo>
                  <a:lnTo>
                    <a:pt x="36227" y="1247"/>
                  </a:lnTo>
                  <a:lnTo>
                    <a:pt x="36395" y="2223"/>
                  </a:lnTo>
                  <a:lnTo>
                    <a:pt x="36766" y="4142"/>
                  </a:lnTo>
                  <a:lnTo>
                    <a:pt x="37136" y="6432"/>
                  </a:lnTo>
                  <a:lnTo>
                    <a:pt x="37439" y="8721"/>
                  </a:lnTo>
                  <a:lnTo>
                    <a:pt x="37709" y="10909"/>
                  </a:lnTo>
                  <a:lnTo>
                    <a:pt x="37944" y="13098"/>
                  </a:lnTo>
                  <a:lnTo>
                    <a:pt x="38012" y="14108"/>
                  </a:lnTo>
                  <a:lnTo>
                    <a:pt x="38079" y="15152"/>
                  </a:lnTo>
                  <a:lnTo>
                    <a:pt x="38113" y="15421"/>
                  </a:lnTo>
                  <a:lnTo>
                    <a:pt x="38079" y="15791"/>
                  </a:lnTo>
                  <a:lnTo>
                    <a:pt x="38045" y="15960"/>
                  </a:lnTo>
                  <a:lnTo>
                    <a:pt x="38012" y="16094"/>
                  </a:lnTo>
                  <a:lnTo>
                    <a:pt x="37911" y="16229"/>
                  </a:lnTo>
                  <a:lnTo>
                    <a:pt x="37742" y="16296"/>
                  </a:lnTo>
                  <a:lnTo>
                    <a:pt x="37574" y="16330"/>
                  </a:lnTo>
                  <a:lnTo>
                    <a:pt x="37439" y="16397"/>
                  </a:lnTo>
                  <a:lnTo>
                    <a:pt x="28685" y="17609"/>
                  </a:lnTo>
                  <a:lnTo>
                    <a:pt x="19932" y="18855"/>
                  </a:lnTo>
                  <a:lnTo>
                    <a:pt x="15488" y="19495"/>
                  </a:lnTo>
                  <a:lnTo>
                    <a:pt x="11043" y="20202"/>
                  </a:lnTo>
                  <a:lnTo>
                    <a:pt x="6633" y="20976"/>
                  </a:lnTo>
                  <a:lnTo>
                    <a:pt x="4276" y="21414"/>
                  </a:lnTo>
                  <a:lnTo>
                    <a:pt x="3805" y="21481"/>
                  </a:lnTo>
                  <a:lnTo>
                    <a:pt x="3333" y="21549"/>
                  </a:lnTo>
                  <a:lnTo>
                    <a:pt x="3098" y="21549"/>
                  </a:lnTo>
                  <a:lnTo>
                    <a:pt x="2862" y="21515"/>
                  </a:lnTo>
                  <a:lnTo>
                    <a:pt x="2626" y="21448"/>
                  </a:lnTo>
                  <a:lnTo>
                    <a:pt x="2424" y="21313"/>
                  </a:lnTo>
                  <a:lnTo>
                    <a:pt x="2054" y="19360"/>
                  </a:lnTo>
                  <a:lnTo>
                    <a:pt x="1751" y="17407"/>
                  </a:lnTo>
                  <a:lnTo>
                    <a:pt x="1448" y="15488"/>
                  </a:lnTo>
                  <a:lnTo>
                    <a:pt x="1179" y="13502"/>
                  </a:lnTo>
                  <a:lnTo>
                    <a:pt x="674" y="9630"/>
                  </a:lnTo>
                  <a:lnTo>
                    <a:pt x="438" y="7745"/>
                  </a:lnTo>
                  <a:lnTo>
                    <a:pt x="303" y="6768"/>
                  </a:lnTo>
                  <a:lnTo>
                    <a:pt x="101" y="5859"/>
                  </a:lnTo>
                  <a:lnTo>
                    <a:pt x="4579" y="5119"/>
                  </a:lnTo>
                  <a:lnTo>
                    <a:pt x="9091" y="4445"/>
                  </a:lnTo>
                  <a:lnTo>
                    <a:pt x="18080" y="3199"/>
                  </a:lnTo>
                  <a:lnTo>
                    <a:pt x="22592" y="2526"/>
                  </a:lnTo>
                  <a:lnTo>
                    <a:pt x="27103" y="1853"/>
                  </a:lnTo>
                  <a:lnTo>
                    <a:pt x="31581" y="1112"/>
                  </a:lnTo>
                  <a:lnTo>
                    <a:pt x="33837" y="708"/>
                  </a:lnTo>
                  <a:lnTo>
                    <a:pt x="36059" y="304"/>
                  </a:lnTo>
                  <a:close/>
                  <a:moveTo>
                    <a:pt x="36092" y="1"/>
                  </a:moveTo>
                  <a:lnTo>
                    <a:pt x="36025" y="35"/>
                  </a:lnTo>
                  <a:lnTo>
                    <a:pt x="36025" y="68"/>
                  </a:lnTo>
                  <a:lnTo>
                    <a:pt x="36025" y="102"/>
                  </a:lnTo>
                  <a:lnTo>
                    <a:pt x="33803" y="540"/>
                  </a:lnTo>
                  <a:lnTo>
                    <a:pt x="31547" y="910"/>
                  </a:lnTo>
                  <a:lnTo>
                    <a:pt x="29291" y="1280"/>
                  </a:lnTo>
                  <a:lnTo>
                    <a:pt x="27069" y="1651"/>
                  </a:lnTo>
                  <a:lnTo>
                    <a:pt x="22558" y="2290"/>
                  </a:lnTo>
                  <a:lnTo>
                    <a:pt x="18046" y="2930"/>
                  </a:lnTo>
                  <a:lnTo>
                    <a:pt x="13535" y="3536"/>
                  </a:lnTo>
                  <a:lnTo>
                    <a:pt x="9023" y="4176"/>
                  </a:lnTo>
                  <a:lnTo>
                    <a:pt x="6768" y="4546"/>
                  </a:lnTo>
                  <a:lnTo>
                    <a:pt x="4545" y="4916"/>
                  </a:lnTo>
                  <a:lnTo>
                    <a:pt x="2290" y="5287"/>
                  </a:lnTo>
                  <a:lnTo>
                    <a:pt x="68" y="5725"/>
                  </a:lnTo>
                  <a:lnTo>
                    <a:pt x="34" y="5725"/>
                  </a:lnTo>
                  <a:lnTo>
                    <a:pt x="0" y="5758"/>
                  </a:lnTo>
                  <a:lnTo>
                    <a:pt x="34" y="5826"/>
                  </a:lnTo>
                  <a:lnTo>
                    <a:pt x="68" y="6768"/>
                  </a:lnTo>
                  <a:lnTo>
                    <a:pt x="169" y="7745"/>
                  </a:lnTo>
                  <a:lnTo>
                    <a:pt x="438" y="9630"/>
                  </a:lnTo>
                  <a:lnTo>
                    <a:pt x="1010" y="13771"/>
                  </a:lnTo>
                  <a:lnTo>
                    <a:pt x="1212" y="15589"/>
                  </a:lnTo>
                  <a:lnTo>
                    <a:pt x="1482" y="17441"/>
                  </a:lnTo>
                  <a:lnTo>
                    <a:pt x="1751" y="19259"/>
                  </a:lnTo>
                  <a:lnTo>
                    <a:pt x="1919" y="20134"/>
                  </a:lnTo>
                  <a:lnTo>
                    <a:pt x="2155" y="21043"/>
                  </a:lnTo>
                  <a:lnTo>
                    <a:pt x="2088" y="21077"/>
                  </a:lnTo>
                  <a:lnTo>
                    <a:pt x="2054" y="21111"/>
                  </a:lnTo>
                  <a:lnTo>
                    <a:pt x="2054" y="21144"/>
                  </a:lnTo>
                  <a:lnTo>
                    <a:pt x="2222" y="21347"/>
                  </a:lnTo>
                  <a:lnTo>
                    <a:pt x="2222" y="21380"/>
                  </a:lnTo>
                  <a:lnTo>
                    <a:pt x="2256" y="21414"/>
                  </a:lnTo>
                  <a:lnTo>
                    <a:pt x="2323" y="21448"/>
                  </a:lnTo>
                  <a:lnTo>
                    <a:pt x="2492" y="21582"/>
                  </a:lnTo>
                  <a:lnTo>
                    <a:pt x="2694" y="21650"/>
                  </a:lnTo>
                  <a:lnTo>
                    <a:pt x="2929" y="21717"/>
                  </a:lnTo>
                  <a:lnTo>
                    <a:pt x="3603" y="21717"/>
                  </a:lnTo>
                  <a:lnTo>
                    <a:pt x="4074" y="21650"/>
                  </a:lnTo>
                  <a:lnTo>
                    <a:pt x="6431" y="21246"/>
                  </a:lnTo>
                  <a:lnTo>
                    <a:pt x="8754" y="20808"/>
                  </a:lnTo>
                  <a:lnTo>
                    <a:pt x="11178" y="20404"/>
                  </a:lnTo>
                  <a:lnTo>
                    <a:pt x="13569" y="20000"/>
                  </a:lnTo>
                  <a:lnTo>
                    <a:pt x="18417" y="19293"/>
                  </a:lnTo>
                  <a:lnTo>
                    <a:pt x="27844" y="17946"/>
                  </a:lnTo>
                  <a:lnTo>
                    <a:pt x="37271" y="16633"/>
                  </a:lnTo>
                  <a:lnTo>
                    <a:pt x="37338" y="16700"/>
                  </a:lnTo>
                  <a:lnTo>
                    <a:pt x="37372" y="16700"/>
                  </a:lnTo>
                  <a:lnTo>
                    <a:pt x="37405" y="16667"/>
                  </a:lnTo>
                  <a:lnTo>
                    <a:pt x="37540" y="16633"/>
                  </a:lnTo>
                  <a:lnTo>
                    <a:pt x="37641" y="16566"/>
                  </a:lnTo>
                  <a:lnTo>
                    <a:pt x="37742" y="16566"/>
                  </a:lnTo>
                  <a:lnTo>
                    <a:pt x="37810" y="16532"/>
                  </a:lnTo>
                  <a:lnTo>
                    <a:pt x="37944" y="16498"/>
                  </a:lnTo>
                  <a:lnTo>
                    <a:pt x="38079" y="16431"/>
                  </a:lnTo>
                  <a:lnTo>
                    <a:pt x="38214" y="16330"/>
                  </a:lnTo>
                  <a:lnTo>
                    <a:pt x="38281" y="16162"/>
                  </a:lnTo>
                  <a:lnTo>
                    <a:pt x="38315" y="15960"/>
                  </a:lnTo>
                  <a:lnTo>
                    <a:pt x="38348" y="15724"/>
                  </a:lnTo>
                  <a:lnTo>
                    <a:pt x="38382" y="15286"/>
                  </a:lnTo>
                  <a:lnTo>
                    <a:pt x="38315" y="14377"/>
                  </a:lnTo>
                  <a:lnTo>
                    <a:pt x="38214" y="13165"/>
                  </a:lnTo>
                  <a:lnTo>
                    <a:pt x="38079" y="11919"/>
                  </a:lnTo>
                  <a:lnTo>
                    <a:pt x="37810" y="9495"/>
                  </a:lnTo>
                  <a:lnTo>
                    <a:pt x="37473" y="7172"/>
                  </a:lnTo>
                  <a:lnTo>
                    <a:pt x="37136" y="4849"/>
                  </a:lnTo>
                  <a:lnTo>
                    <a:pt x="36934" y="3637"/>
                  </a:lnTo>
                  <a:lnTo>
                    <a:pt x="36732" y="2425"/>
                  </a:lnTo>
                  <a:lnTo>
                    <a:pt x="36496" y="1213"/>
                  </a:lnTo>
                  <a:lnTo>
                    <a:pt x="36328" y="641"/>
                  </a:lnTo>
                  <a:lnTo>
                    <a:pt x="36193" y="35"/>
                  </a:lnTo>
                  <a:lnTo>
                    <a:pt x="36126"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3" name="Google Shape;1143;p23"/>
            <p:cNvSpPr/>
            <p:nvPr/>
          </p:nvSpPr>
          <p:spPr>
            <a:xfrm>
              <a:off x="1655820" y="5757009"/>
              <a:ext cx="154366" cy="167783"/>
            </a:xfrm>
            <a:custGeom>
              <a:avLst/>
              <a:gdLst/>
              <a:ahLst/>
              <a:cxnLst/>
              <a:rect l="l" t="t" r="r" b="b"/>
              <a:pathLst>
                <a:path w="2324" h="2526" extrusionOk="0">
                  <a:moveTo>
                    <a:pt x="1953" y="202"/>
                  </a:moveTo>
                  <a:lnTo>
                    <a:pt x="1953" y="640"/>
                  </a:lnTo>
                  <a:lnTo>
                    <a:pt x="1986" y="1111"/>
                  </a:lnTo>
                  <a:lnTo>
                    <a:pt x="2054" y="1583"/>
                  </a:lnTo>
                  <a:lnTo>
                    <a:pt x="2155" y="2020"/>
                  </a:lnTo>
                  <a:lnTo>
                    <a:pt x="2188" y="2054"/>
                  </a:lnTo>
                  <a:lnTo>
                    <a:pt x="2155" y="2054"/>
                  </a:lnTo>
                  <a:lnTo>
                    <a:pt x="1751" y="2088"/>
                  </a:lnTo>
                  <a:lnTo>
                    <a:pt x="1347" y="2155"/>
                  </a:lnTo>
                  <a:lnTo>
                    <a:pt x="943" y="2189"/>
                  </a:lnTo>
                  <a:lnTo>
                    <a:pt x="505" y="2222"/>
                  </a:lnTo>
                  <a:lnTo>
                    <a:pt x="337" y="1347"/>
                  </a:lnTo>
                  <a:lnTo>
                    <a:pt x="168" y="404"/>
                  </a:lnTo>
                  <a:lnTo>
                    <a:pt x="606" y="404"/>
                  </a:lnTo>
                  <a:lnTo>
                    <a:pt x="1077" y="371"/>
                  </a:lnTo>
                  <a:lnTo>
                    <a:pt x="1953" y="202"/>
                  </a:lnTo>
                  <a:close/>
                  <a:moveTo>
                    <a:pt x="1953" y="0"/>
                  </a:moveTo>
                  <a:lnTo>
                    <a:pt x="1044" y="135"/>
                  </a:lnTo>
                  <a:lnTo>
                    <a:pt x="572" y="202"/>
                  </a:lnTo>
                  <a:lnTo>
                    <a:pt x="101" y="303"/>
                  </a:lnTo>
                  <a:lnTo>
                    <a:pt x="67" y="303"/>
                  </a:lnTo>
                  <a:lnTo>
                    <a:pt x="67" y="371"/>
                  </a:lnTo>
                  <a:lnTo>
                    <a:pt x="34" y="371"/>
                  </a:lnTo>
                  <a:lnTo>
                    <a:pt x="0" y="404"/>
                  </a:lnTo>
                  <a:lnTo>
                    <a:pt x="34" y="943"/>
                  </a:lnTo>
                  <a:lnTo>
                    <a:pt x="135" y="1448"/>
                  </a:lnTo>
                  <a:lnTo>
                    <a:pt x="236" y="1987"/>
                  </a:lnTo>
                  <a:lnTo>
                    <a:pt x="370" y="2458"/>
                  </a:lnTo>
                  <a:lnTo>
                    <a:pt x="404" y="2525"/>
                  </a:lnTo>
                  <a:lnTo>
                    <a:pt x="471" y="2525"/>
                  </a:lnTo>
                  <a:lnTo>
                    <a:pt x="539" y="2492"/>
                  </a:lnTo>
                  <a:lnTo>
                    <a:pt x="572" y="2424"/>
                  </a:lnTo>
                  <a:lnTo>
                    <a:pt x="539" y="2357"/>
                  </a:lnTo>
                  <a:lnTo>
                    <a:pt x="943" y="2391"/>
                  </a:lnTo>
                  <a:lnTo>
                    <a:pt x="1380" y="2357"/>
                  </a:lnTo>
                  <a:lnTo>
                    <a:pt x="1784" y="2290"/>
                  </a:lnTo>
                  <a:lnTo>
                    <a:pt x="2188" y="2189"/>
                  </a:lnTo>
                  <a:lnTo>
                    <a:pt x="2222" y="2121"/>
                  </a:lnTo>
                  <a:lnTo>
                    <a:pt x="2222" y="2088"/>
                  </a:lnTo>
                  <a:lnTo>
                    <a:pt x="2289" y="2054"/>
                  </a:lnTo>
                  <a:lnTo>
                    <a:pt x="2323" y="1987"/>
                  </a:lnTo>
                  <a:lnTo>
                    <a:pt x="2289" y="1549"/>
                  </a:lnTo>
                  <a:lnTo>
                    <a:pt x="2222" y="1078"/>
                  </a:lnTo>
                  <a:lnTo>
                    <a:pt x="2121" y="606"/>
                  </a:lnTo>
                  <a:lnTo>
                    <a:pt x="2054" y="169"/>
                  </a:lnTo>
                  <a:lnTo>
                    <a:pt x="2054" y="101"/>
                  </a:lnTo>
                  <a:lnTo>
                    <a:pt x="2054" y="68"/>
                  </a:lnTo>
                  <a:lnTo>
                    <a:pt x="2020" y="34"/>
                  </a:lnTo>
                  <a:lnTo>
                    <a:pt x="1953"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4" name="Google Shape;1144;p23"/>
            <p:cNvSpPr/>
            <p:nvPr/>
          </p:nvSpPr>
          <p:spPr>
            <a:xfrm>
              <a:off x="1704972" y="6058899"/>
              <a:ext cx="275122" cy="167783"/>
            </a:xfrm>
            <a:custGeom>
              <a:avLst/>
              <a:gdLst/>
              <a:ahLst/>
              <a:cxnLst/>
              <a:rect l="l" t="t" r="r" b="b"/>
              <a:pathLst>
                <a:path w="4142" h="2526" extrusionOk="0">
                  <a:moveTo>
                    <a:pt x="3738" y="169"/>
                  </a:moveTo>
                  <a:lnTo>
                    <a:pt x="3704" y="337"/>
                  </a:lnTo>
                  <a:lnTo>
                    <a:pt x="3738" y="472"/>
                  </a:lnTo>
                  <a:lnTo>
                    <a:pt x="3772" y="809"/>
                  </a:lnTo>
                  <a:lnTo>
                    <a:pt x="3906" y="1751"/>
                  </a:lnTo>
                  <a:lnTo>
                    <a:pt x="3065" y="1852"/>
                  </a:lnTo>
                  <a:lnTo>
                    <a:pt x="2223" y="1953"/>
                  </a:lnTo>
                  <a:lnTo>
                    <a:pt x="1347" y="2088"/>
                  </a:lnTo>
                  <a:lnTo>
                    <a:pt x="910" y="2189"/>
                  </a:lnTo>
                  <a:lnTo>
                    <a:pt x="674" y="2256"/>
                  </a:lnTo>
                  <a:lnTo>
                    <a:pt x="506" y="2357"/>
                  </a:lnTo>
                  <a:lnTo>
                    <a:pt x="337" y="1381"/>
                  </a:lnTo>
                  <a:lnTo>
                    <a:pt x="270" y="1011"/>
                  </a:lnTo>
                  <a:lnTo>
                    <a:pt x="236" y="809"/>
                  </a:lnTo>
                  <a:lnTo>
                    <a:pt x="169" y="640"/>
                  </a:lnTo>
                  <a:lnTo>
                    <a:pt x="1044" y="472"/>
                  </a:lnTo>
                  <a:lnTo>
                    <a:pt x="1953" y="371"/>
                  </a:lnTo>
                  <a:lnTo>
                    <a:pt x="3738" y="169"/>
                  </a:lnTo>
                  <a:close/>
                  <a:moveTo>
                    <a:pt x="3267" y="1"/>
                  </a:moveTo>
                  <a:lnTo>
                    <a:pt x="2728" y="68"/>
                  </a:lnTo>
                  <a:lnTo>
                    <a:pt x="1684" y="203"/>
                  </a:lnTo>
                  <a:lnTo>
                    <a:pt x="876" y="304"/>
                  </a:lnTo>
                  <a:lnTo>
                    <a:pt x="472" y="405"/>
                  </a:lnTo>
                  <a:lnTo>
                    <a:pt x="270" y="472"/>
                  </a:lnTo>
                  <a:lnTo>
                    <a:pt x="135" y="573"/>
                  </a:lnTo>
                  <a:lnTo>
                    <a:pt x="102" y="506"/>
                  </a:lnTo>
                  <a:lnTo>
                    <a:pt x="68" y="539"/>
                  </a:lnTo>
                  <a:lnTo>
                    <a:pt x="1" y="708"/>
                  </a:lnTo>
                  <a:lnTo>
                    <a:pt x="34" y="910"/>
                  </a:lnTo>
                  <a:lnTo>
                    <a:pt x="102" y="1280"/>
                  </a:lnTo>
                  <a:lnTo>
                    <a:pt x="304" y="2425"/>
                  </a:lnTo>
                  <a:lnTo>
                    <a:pt x="337" y="2492"/>
                  </a:lnTo>
                  <a:lnTo>
                    <a:pt x="405" y="2526"/>
                  </a:lnTo>
                  <a:lnTo>
                    <a:pt x="472" y="2492"/>
                  </a:lnTo>
                  <a:lnTo>
                    <a:pt x="506" y="2425"/>
                  </a:lnTo>
                  <a:lnTo>
                    <a:pt x="506" y="2391"/>
                  </a:lnTo>
                  <a:lnTo>
                    <a:pt x="876" y="2391"/>
                  </a:lnTo>
                  <a:lnTo>
                    <a:pt x="1246" y="2324"/>
                  </a:lnTo>
                  <a:lnTo>
                    <a:pt x="2021" y="2155"/>
                  </a:lnTo>
                  <a:lnTo>
                    <a:pt x="2997" y="2021"/>
                  </a:lnTo>
                  <a:lnTo>
                    <a:pt x="3974" y="1920"/>
                  </a:lnTo>
                  <a:lnTo>
                    <a:pt x="3974" y="1987"/>
                  </a:lnTo>
                  <a:lnTo>
                    <a:pt x="4007" y="2021"/>
                  </a:lnTo>
                  <a:lnTo>
                    <a:pt x="4075" y="2054"/>
                  </a:lnTo>
                  <a:lnTo>
                    <a:pt x="4108" y="2021"/>
                  </a:lnTo>
                  <a:lnTo>
                    <a:pt x="4142" y="1953"/>
                  </a:lnTo>
                  <a:lnTo>
                    <a:pt x="4075" y="1448"/>
                  </a:lnTo>
                  <a:lnTo>
                    <a:pt x="4007" y="910"/>
                  </a:lnTo>
                  <a:lnTo>
                    <a:pt x="3974" y="539"/>
                  </a:lnTo>
                  <a:lnTo>
                    <a:pt x="3940" y="337"/>
                  </a:lnTo>
                  <a:lnTo>
                    <a:pt x="3839" y="135"/>
                  </a:lnTo>
                  <a:lnTo>
                    <a:pt x="3873" y="102"/>
                  </a:lnTo>
                  <a:lnTo>
                    <a:pt x="3873" y="34"/>
                  </a:lnTo>
                  <a:lnTo>
                    <a:pt x="3839"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5" name="Google Shape;1145;p23"/>
            <p:cNvSpPr/>
            <p:nvPr/>
          </p:nvSpPr>
          <p:spPr>
            <a:xfrm>
              <a:off x="1678138" y="5897891"/>
              <a:ext cx="239387" cy="167783"/>
            </a:xfrm>
            <a:custGeom>
              <a:avLst/>
              <a:gdLst/>
              <a:ahLst/>
              <a:cxnLst/>
              <a:rect l="l" t="t" r="r" b="b"/>
              <a:pathLst>
                <a:path w="3604" h="2526" extrusionOk="0">
                  <a:moveTo>
                    <a:pt x="3199" y="337"/>
                  </a:moveTo>
                  <a:lnTo>
                    <a:pt x="3300" y="1212"/>
                  </a:lnTo>
                  <a:lnTo>
                    <a:pt x="3334" y="1583"/>
                  </a:lnTo>
                  <a:lnTo>
                    <a:pt x="3368" y="1987"/>
                  </a:lnTo>
                  <a:lnTo>
                    <a:pt x="3267" y="1919"/>
                  </a:lnTo>
                  <a:lnTo>
                    <a:pt x="2896" y="1919"/>
                  </a:lnTo>
                  <a:lnTo>
                    <a:pt x="2425" y="2020"/>
                  </a:lnTo>
                  <a:lnTo>
                    <a:pt x="1482" y="2256"/>
                  </a:lnTo>
                  <a:lnTo>
                    <a:pt x="1246" y="2290"/>
                  </a:lnTo>
                  <a:lnTo>
                    <a:pt x="977" y="2290"/>
                  </a:lnTo>
                  <a:lnTo>
                    <a:pt x="708" y="2324"/>
                  </a:lnTo>
                  <a:lnTo>
                    <a:pt x="472" y="2391"/>
                  </a:lnTo>
                  <a:lnTo>
                    <a:pt x="337" y="1919"/>
                  </a:lnTo>
                  <a:lnTo>
                    <a:pt x="236" y="1448"/>
                  </a:lnTo>
                  <a:lnTo>
                    <a:pt x="203" y="1078"/>
                  </a:lnTo>
                  <a:lnTo>
                    <a:pt x="203" y="876"/>
                  </a:lnTo>
                  <a:lnTo>
                    <a:pt x="135" y="707"/>
                  </a:lnTo>
                  <a:lnTo>
                    <a:pt x="169" y="707"/>
                  </a:lnTo>
                  <a:lnTo>
                    <a:pt x="506" y="606"/>
                  </a:lnTo>
                  <a:lnTo>
                    <a:pt x="842" y="539"/>
                  </a:lnTo>
                  <a:lnTo>
                    <a:pt x="1549" y="472"/>
                  </a:lnTo>
                  <a:lnTo>
                    <a:pt x="2357" y="371"/>
                  </a:lnTo>
                  <a:lnTo>
                    <a:pt x="3199" y="337"/>
                  </a:lnTo>
                  <a:close/>
                  <a:moveTo>
                    <a:pt x="3233" y="0"/>
                  </a:moveTo>
                  <a:lnTo>
                    <a:pt x="3165" y="34"/>
                  </a:lnTo>
                  <a:lnTo>
                    <a:pt x="3165" y="101"/>
                  </a:lnTo>
                  <a:lnTo>
                    <a:pt x="3165" y="169"/>
                  </a:lnTo>
                  <a:lnTo>
                    <a:pt x="2458" y="202"/>
                  </a:lnTo>
                  <a:lnTo>
                    <a:pt x="1751" y="270"/>
                  </a:lnTo>
                  <a:lnTo>
                    <a:pt x="943" y="337"/>
                  </a:lnTo>
                  <a:lnTo>
                    <a:pt x="539" y="438"/>
                  </a:lnTo>
                  <a:lnTo>
                    <a:pt x="169" y="539"/>
                  </a:lnTo>
                  <a:lnTo>
                    <a:pt x="135" y="606"/>
                  </a:lnTo>
                  <a:lnTo>
                    <a:pt x="135" y="674"/>
                  </a:lnTo>
                  <a:lnTo>
                    <a:pt x="102" y="606"/>
                  </a:lnTo>
                  <a:lnTo>
                    <a:pt x="68" y="606"/>
                  </a:lnTo>
                  <a:lnTo>
                    <a:pt x="34" y="707"/>
                  </a:lnTo>
                  <a:lnTo>
                    <a:pt x="1" y="808"/>
                  </a:lnTo>
                  <a:lnTo>
                    <a:pt x="1" y="1044"/>
                  </a:lnTo>
                  <a:lnTo>
                    <a:pt x="68" y="1482"/>
                  </a:lnTo>
                  <a:lnTo>
                    <a:pt x="169" y="1987"/>
                  </a:lnTo>
                  <a:lnTo>
                    <a:pt x="304" y="2458"/>
                  </a:lnTo>
                  <a:lnTo>
                    <a:pt x="337" y="2526"/>
                  </a:lnTo>
                  <a:lnTo>
                    <a:pt x="405" y="2526"/>
                  </a:lnTo>
                  <a:lnTo>
                    <a:pt x="472" y="2492"/>
                  </a:lnTo>
                  <a:lnTo>
                    <a:pt x="472" y="2425"/>
                  </a:lnTo>
                  <a:lnTo>
                    <a:pt x="842" y="2492"/>
                  </a:lnTo>
                  <a:lnTo>
                    <a:pt x="1179" y="2458"/>
                  </a:lnTo>
                  <a:lnTo>
                    <a:pt x="1549" y="2425"/>
                  </a:lnTo>
                  <a:lnTo>
                    <a:pt x="1886" y="2357"/>
                  </a:lnTo>
                  <a:lnTo>
                    <a:pt x="2290" y="2256"/>
                  </a:lnTo>
                  <a:lnTo>
                    <a:pt x="2660" y="2189"/>
                  </a:lnTo>
                  <a:lnTo>
                    <a:pt x="3031" y="2155"/>
                  </a:lnTo>
                  <a:lnTo>
                    <a:pt x="3435" y="2155"/>
                  </a:lnTo>
                  <a:lnTo>
                    <a:pt x="3435" y="2189"/>
                  </a:lnTo>
                  <a:lnTo>
                    <a:pt x="3536" y="2189"/>
                  </a:lnTo>
                  <a:lnTo>
                    <a:pt x="3570" y="2121"/>
                  </a:lnTo>
                  <a:lnTo>
                    <a:pt x="3603" y="1886"/>
                  </a:lnTo>
                  <a:lnTo>
                    <a:pt x="3603" y="1650"/>
                  </a:lnTo>
                  <a:lnTo>
                    <a:pt x="3536" y="1179"/>
                  </a:lnTo>
                  <a:lnTo>
                    <a:pt x="3469" y="606"/>
                  </a:lnTo>
                  <a:lnTo>
                    <a:pt x="3334" y="68"/>
                  </a:lnTo>
                  <a:lnTo>
                    <a:pt x="3300"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6" name="Google Shape;1146;p23"/>
            <p:cNvSpPr/>
            <p:nvPr/>
          </p:nvSpPr>
          <p:spPr>
            <a:xfrm>
              <a:off x="2749333" y="5935884"/>
              <a:ext cx="22451" cy="134240"/>
            </a:xfrm>
            <a:custGeom>
              <a:avLst/>
              <a:gdLst/>
              <a:ahLst/>
              <a:cxnLst/>
              <a:rect l="l" t="t" r="r" b="b"/>
              <a:pathLst>
                <a:path w="338" h="2021" extrusionOk="0">
                  <a:moveTo>
                    <a:pt x="1" y="1"/>
                  </a:moveTo>
                  <a:lnTo>
                    <a:pt x="1" y="34"/>
                  </a:lnTo>
                  <a:lnTo>
                    <a:pt x="1" y="270"/>
                  </a:lnTo>
                  <a:lnTo>
                    <a:pt x="34" y="472"/>
                  </a:lnTo>
                  <a:lnTo>
                    <a:pt x="102" y="943"/>
                  </a:lnTo>
                  <a:lnTo>
                    <a:pt x="135" y="1448"/>
                  </a:lnTo>
                  <a:lnTo>
                    <a:pt x="169" y="1718"/>
                  </a:lnTo>
                  <a:lnTo>
                    <a:pt x="203" y="1954"/>
                  </a:lnTo>
                  <a:lnTo>
                    <a:pt x="236" y="1987"/>
                  </a:lnTo>
                  <a:lnTo>
                    <a:pt x="270" y="2021"/>
                  </a:lnTo>
                  <a:lnTo>
                    <a:pt x="304" y="1987"/>
                  </a:lnTo>
                  <a:lnTo>
                    <a:pt x="337" y="1954"/>
                  </a:lnTo>
                  <a:lnTo>
                    <a:pt x="337" y="1684"/>
                  </a:lnTo>
                  <a:lnTo>
                    <a:pt x="337" y="1448"/>
                  </a:lnTo>
                  <a:lnTo>
                    <a:pt x="270" y="910"/>
                  </a:lnTo>
                  <a:lnTo>
                    <a:pt x="203" y="472"/>
                  </a:lnTo>
                  <a:lnTo>
                    <a:pt x="169" y="236"/>
                  </a:lnTo>
                  <a:lnTo>
                    <a:pt x="102" y="34"/>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7" name="Google Shape;1147;p23"/>
            <p:cNvSpPr/>
            <p:nvPr/>
          </p:nvSpPr>
          <p:spPr>
            <a:xfrm>
              <a:off x="3216748" y="5689922"/>
              <a:ext cx="147657" cy="147657"/>
            </a:xfrm>
            <a:custGeom>
              <a:avLst/>
              <a:gdLst/>
              <a:ahLst/>
              <a:cxnLst/>
              <a:rect l="l" t="t" r="r" b="b"/>
              <a:pathLst>
                <a:path w="2223" h="2223" extrusionOk="0">
                  <a:moveTo>
                    <a:pt x="1818" y="0"/>
                  </a:moveTo>
                  <a:lnTo>
                    <a:pt x="1313" y="68"/>
                  </a:lnTo>
                  <a:lnTo>
                    <a:pt x="808" y="135"/>
                  </a:lnTo>
                  <a:lnTo>
                    <a:pt x="404" y="169"/>
                  </a:lnTo>
                  <a:lnTo>
                    <a:pt x="202" y="202"/>
                  </a:lnTo>
                  <a:lnTo>
                    <a:pt x="0" y="270"/>
                  </a:lnTo>
                  <a:lnTo>
                    <a:pt x="0" y="303"/>
                  </a:lnTo>
                  <a:lnTo>
                    <a:pt x="169" y="371"/>
                  </a:lnTo>
                  <a:lnTo>
                    <a:pt x="337" y="404"/>
                  </a:lnTo>
                  <a:lnTo>
                    <a:pt x="707" y="337"/>
                  </a:lnTo>
                  <a:lnTo>
                    <a:pt x="1246" y="270"/>
                  </a:lnTo>
                  <a:lnTo>
                    <a:pt x="1785" y="202"/>
                  </a:lnTo>
                  <a:lnTo>
                    <a:pt x="1785" y="371"/>
                  </a:lnTo>
                  <a:lnTo>
                    <a:pt x="1785" y="539"/>
                  </a:lnTo>
                  <a:lnTo>
                    <a:pt x="1852" y="909"/>
                  </a:lnTo>
                  <a:lnTo>
                    <a:pt x="1919" y="1381"/>
                  </a:lnTo>
                  <a:lnTo>
                    <a:pt x="1953" y="1616"/>
                  </a:lnTo>
                  <a:lnTo>
                    <a:pt x="2020" y="1818"/>
                  </a:lnTo>
                  <a:lnTo>
                    <a:pt x="1044" y="1953"/>
                  </a:lnTo>
                  <a:lnTo>
                    <a:pt x="674" y="1987"/>
                  </a:lnTo>
                  <a:lnTo>
                    <a:pt x="505" y="2020"/>
                  </a:lnTo>
                  <a:lnTo>
                    <a:pt x="371" y="2121"/>
                  </a:lnTo>
                  <a:lnTo>
                    <a:pt x="539" y="2189"/>
                  </a:lnTo>
                  <a:lnTo>
                    <a:pt x="707" y="2222"/>
                  </a:lnTo>
                  <a:lnTo>
                    <a:pt x="1078" y="2155"/>
                  </a:lnTo>
                  <a:lnTo>
                    <a:pt x="2121" y="2020"/>
                  </a:lnTo>
                  <a:lnTo>
                    <a:pt x="2189" y="1987"/>
                  </a:lnTo>
                  <a:lnTo>
                    <a:pt x="2222" y="1953"/>
                  </a:lnTo>
                  <a:lnTo>
                    <a:pt x="2222" y="1886"/>
                  </a:lnTo>
                  <a:lnTo>
                    <a:pt x="2189" y="1852"/>
                  </a:lnTo>
                  <a:lnTo>
                    <a:pt x="2155" y="1616"/>
                  </a:lnTo>
                  <a:lnTo>
                    <a:pt x="2121" y="1347"/>
                  </a:lnTo>
                  <a:lnTo>
                    <a:pt x="2054" y="876"/>
                  </a:lnTo>
                  <a:lnTo>
                    <a:pt x="1987" y="505"/>
                  </a:lnTo>
                  <a:lnTo>
                    <a:pt x="1953" y="337"/>
                  </a:lnTo>
                  <a:lnTo>
                    <a:pt x="1886" y="135"/>
                  </a:lnTo>
                  <a:lnTo>
                    <a:pt x="1919" y="101"/>
                  </a:lnTo>
                  <a:lnTo>
                    <a:pt x="1919"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8" name="Google Shape;1148;p23"/>
            <p:cNvSpPr/>
            <p:nvPr/>
          </p:nvSpPr>
          <p:spPr>
            <a:xfrm>
              <a:off x="3418009" y="5721207"/>
              <a:ext cx="49285" cy="42577"/>
            </a:xfrm>
            <a:custGeom>
              <a:avLst/>
              <a:gdLst/>
              <a:ahLst/>
              <a:cxnLst/>
              <a:rect l="l" t="t" r="r" b="b"/>
              <a:pathLst>
                <a:path w="742" h="641" extrusionOk="0">
                  <a:moveTo>
                    <a:pt x="606" y="135"/>
                  </a:moveTo>
                  <a:lnTo>
                    <a:pt x="539" y="236"/>
                  </a:lnTo>
                  <a:lnTo>
                    <a:pt x="438" y="304"/>
                  </a:lnTo>
                  <a:lnTo>
                    <a:pt x="337" y="337"/>
                  </a:lnTo>
                  <a:lnTo>
                    <a:pt x="202" y="337"/>
                  </a:lnTo>
                  <a:lnTo>
                    <a:pt x="202" y="203"/>
                  </a:lnTo>
                  <a:lnTo>
                    <a:pt x="404" y="135"/>
                  </a:lnTo>
                  <a:close/>
                  <a:moveTo>
                    <a:pt x="371" y="1"/>
                  </a:moveTo>
                  <a:lnTo>
                    <a:pt x="270" y="34"/>
                  </a:lnTo>
                  <a:lnTo>
                    <a:pt x="169" y="102"/>
                  </a:lnTo>
                  <a:lnTo>
                    <a:pt x="135" y="68"/>
                  </a:lnTo>
                  <a:lnTo>
                    <a:pt x="101" y="102"/>
                  </a:lnTo>
                  <a:lnTo>
                    <a:pt x="68" y="102"/>
                  </a:lnTo>
                  <a:lnTo>
                    <a:pt x="68" y="337"/>
                  </a:lnTo>
                  <a:lnTo>
                    <a:pt x="0" y="371"/>
                  </a:lnTo>
                  <a:lnTo>
                    <a:pt x="0" y="405"/>
                  </a:lnTo>
                  <a:lnTo>
                    <a:pt x="0" y="472"/>
                  </a:lnTo>
                  <a:lnTo>
                    <a:pt x="68" y="506"/>
                  </a:lnTo>
                  <a:lnTo>
                    <a:pt x="101" y="573"/>
                  </a:lnTo>
                  <a:lnTo>
                    <a:pt x="135" y="607"/>
                  </a:lnTo>
                  <a:lnTo>
                    <a:pt x="169" y="640"/>
                  </a:lnTo>
                  <a:lnTo>
                    <a:pt x="236" y="607"/>
                  </a:lnTo>
                  <a:lnTo>
                    <a:pt x="236" y="573"/>
                  </a:lnTo>
                  <a:lnTo>
                    <a:pt x="236" y="539"/>
                  </a:lnTo>
                  <a:lnTo>
                    <a:pt x="236" y="506"/>
                  </a:lnTo>
                  <a:lnTo>
                    <a:pt x="438" y="472"/>
                  </a:lnTo>
                  <a:lnTo>
                    <a:pt x="573" y="405"/>
                  </a:lnTo>
                  <a:lnTo>
                    <a:pt x="640" y="337"/>
                  </a:lnTo>
                  <a:lnTo>
                    <a:pt x="707" y="270"/>
                  </a:lnTo>
                  <a:lnTo>
                    <a:pt x="741" y="203"/>
                  </a:lnTo>
                  <a:lnTo>
                    <a:pt x="741" y="102"/>
                  </a:lnTo>
                  <a:lnTo>
                    <a:pt x="741" y="68"/>
                  </a:lnTo>
                  <a:lnTo>
                    <a:pt x="707" y="34"/>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9" name="Google Shape;1149;p23"/>
            <p:cNvSpPr/>
            <p:nvPr/>
          </p:nvSpPr>
          <p:spPr>
            <a:xfrm>
              <a:off x="3549924" y="5815128"/>
              <a:ext cx="24709" cy="134240"/>
            </a:xfrm>
            <a:custGeom>
              <a:avLst/>
              <a:gdLst/>
              <a:ahLst/>
              <a:cxnLst/>
              <a:rect l="l" t="t" r="r" b="b"/>
              <a:pathLst>
                <a:path w="372" h="2021" extrusionOk="0">
                  <a:moveTo>
                    <a:pt x="35" y="1"/>
                  </a:moveTo>
                  <a:lnTo>
                    <a:pt x="1" y="34"/>
                  </a:lnTo>
                  <a:lnTo>
                    <a:pt x="1" y="68"/>
                  </a:lnTo>
                  <a:lnTo>
                    <a:pt x="1" y="270"/>
                  </a:lnTo>
                  <a:lnTo>
                    <a:pt x="35" y="506"/>
                  </a:lnTo>
                  <a:lnTo>
                    <a:pt x="102" y="943"/>
                  </a:lnTo>
                  <a:lnTo>
                    <a:pt x="136" y="1482"/>
                  </a:lnTo>
                  <a:lnTo>
                    <a:pt x="169" y="1718"/>
                  </a:lnTo>
                  <a:lnTo>
                    <a:pt x="203" y="1987"/>
                  </a:lnTo>
                  <a:lnTo>
                    <a:pt x="237" y="2021"/>
                  </a:lnTo>
                  <a:lnTo>
                    <a:pt x="304" y="2021"/>
                  </a:lnTo>
                  <a:lnTo>
                    <a:pt x="338" y="1987"/>
                  </a:lnTo>
                  <a:lnTo>
                    <a:pt x="371" y="1718"/>
                  </a:lnTo>
                  <a:lnTo>
                    <a:pt x="338" y="1448"/>
                  </a:lnTo>
                  <a:lnTo>
                    <a:pt x="270" y="910"/>
                  </a:lnTo>
                  <a:lnTo>
                    <a:pt x="203" y="472"/>
                  </a:lnTo>
                  <a:lnTo>
                    <a:pt x="169" y="236"/>
                  </a:lnTo>
                  <a:lnTo>
                    <a:pt x="102" y="34"/>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0" name="Google Shape;1150;p23"/>
            <p:cNvSpPr/>
            <p:nvPr/>
          </p:nvSpPr>
          <p:spPr>
            <a:xfrm>
              <a:off x="3368790" y="5665279"/>
              <a:ext cx="156624" cy="147724"/>
            </a:xfrm>
            <a:custGeom>
              <a:avLst/>
              <a:gdLst/>
              <a:ahLst/>
              <a:cxnLst/>
              <a:rect l="l" t="t" r="r" b="b"/>
              <a:pathLst>
                <a:path w="2358" h="2224" extrusionOk="0">
                  <a:moveTo>
                    <a:pt x="1852" y="1"/>
                  </a:moveTo>
                  <a:lnTo>
                    <a:pt x="1684" y="35"/>
                  </a:lnTo>
                  <a:lnTo>
                    <a:pt x="1347" y="102"/>
                  </a:lnTo>
                  <a:lnTo>
                    <a:pt x="708" y="169"/>
                  </a:lnTo>
                  <a:lnTo>
                    <a:pt x="405" y="237"/>
                  </a:lnTo>
                  <a:lnTo>
                    <a:pt x="135" y="304"/>
                  </a:lnTo>
                  <a:lnTo>
                    <a:pt x="102" y="237"/>
                  </a:lnTo>
                  <a:lnTo>
                    <a:pt x="68" y="203"/>
                  </a:lnTo>
                  <a:lnTo>
                    <a:pt x="1" y="237"/>
                  </a:lnTo>
                  <a:lnTo>
                    <a:pt x="1" y="472"/>
                  </a:lnTo>
                  <a:lnTo>
                    <a:pt x="1" y="708"/>
                  </a:lnTo>
                  <a:lnTo>
                    <a:pt x="68" y="1146"/>
                  </a:lnTo>
                  <a:lnTo>
                    <a:pt x="135" y="1684"/>
                  </a:lnTo>
                  <a:lnTo>
                    <a:pt x="203" y="1920"/>
                  </a:lnTo>
                  <a:lnTo>
                    <a:pt x="304" y="2189"/>
                  </a:lnTo>
                  <a:lnTo>
                    <a:pt x="337" y="2223"/>
                  </a:lnTo>
                  <a:lnTo>
                    <a:pt x="371" y="2223"/>
                  </a:lnTo>
                  <a:lnTo>
                    <a:pt x="405" y="2189"/>
                  </a:lnTo>
                  <a:lnTo>
                    <a:pt x="438" y="2156"/>
                  </a:lnTo>
                  <a:lnTo>
                    <a:pt x="405" y="1886"/>
                  </a:lnTo>
                  <a:lnTo>
                    <a:pt x="337" y="1617"/>
                  </a:lnTo>
                  <a:lnTo>
                    <a:pt x="236" y="1112"/>
                  </a:lnTo>
                  <a:lnTo>
                    <a:pt x="203" y="742"/>
                  </a:lnTo>
                  <a:lnTo>
                    <a:pt x="135" y="405"/>
                  </a:lnTo>
                  <a:lnTo>
                    <a:pt x="539" y="371"/>
                  </a:lnTo>
                  <a:lnTo>
                    <a:pt x="943" y="338"/>
                  </a:lnTo>
                  <a:lnTo>
                    <a:pt x="1852" y="169"/>
                  </a:lnTo>
                  <a:lnTo>
                    <a:pt x="1886" y="203"/>
                  </a:lnTo>
                  <a:lnTo>
                    <a:pt x="1987" y="203"/>
                  </a:lnTo>
                  <a:lnTo>
                    <a:pt x="1987" y="472"/>
                  </a:lnTo>
                  <a:lnTo>
                    <a:pt x="2021" y="775"/>
                  </a:lnTo>
                  <a:lnTo>
                    <a:pt x="2155" y="1785"/>
                  </a:lnTo>
                  <a:lnTo>
                    <a:pt x="1953" y="1785"/>
                  </a:lnTo>
                  <a:lnTo>
                    <a:pt x="1751" y="1819"/>
                  </a:lnTo>
                  <a:lnTo>
                    <a:pt x="1347" y="1886"/>
                  </a:lnTo>
                  <a:lnTo>
                    <a:pt x="842" y="1954"/>
                  </a:lnTo>
                  <a:lnTo>
                    <a:pt x="607" y="2021"/>
                  </a:lnTo>
                  <a:lnTo>
                    <a:pt x="506" y="2055"/>
                  </a:lnTo>
                  <a:lnTo>
                    <a:pt x="438" y="2156"/>
                  </a:lnTo>
                  <a:lnTo>
                    <a:pt x="506" y="2189"/>
                  </a:lnTo>
                  <a:lnTo>
                    <a:pt x="607" y="2223"/>
                  </a:lnTo>
                  <a:lnTo>
                    <a:pt x="842" y="2223"/>
                  </a:lnTo>
                  <a:lnTo>
                    <a:pt x="1246" y="2122"/>
                  </a:lnTo>
                  <a:lnTo>
                    <a:pt x="1718" y="2088"/>
                  </a:lnTo>
                  <a:lnTo>
                    <a:pt x="1987" y="2021"/>
                  </a:lnTo>
                  <a:lnTo>
                    <a:pt x="2189" y="1954"/>
                  </a:lnTo>
                  <a:lnTo>
                    <a:pt x="2256" y="1987"/>
                  </a:lnTo>
                  <a:lnTo>
                    <a:pt x="2290" y="1987"/>
                  </a:lnTo>
                  <a:lnTo>
                    <a:pt x="2358" y="1954"/>
                  </a:lnTo>
                  <a:lnTo>
                    <a:pt x="2358" y="1886"/>
                  </a:lnTo>
                  <a:lnTo>
                    <a:pt x="2189" y="876"/>
                  </a:lnTo>
                  <a:lnTo>
                    <a:pt x="2155" y="439"/>
                  </a:lnTo>
                  <a:lnTo>
                    <a:pt x="2122" y="237"/>
                  </a:lnTo>
                  <a:lnTo>
                    <a:pt x="2054" y="35"/>
                  </a:lnTo>
                  <a:lnTo>
                    <a:pt x="2021" y="35"/>
                  </a:lnTo>
                  <a:lnTo>
                    <a:pt x="2021" y="68"/>
                  </a:lnTo>
                  <a:lnTo>
                    <a:pt x="1987" y="68"/>
                  </a:lnTo>
                  <a:lnTo>
                    <a:pt x="1920" y="35"/>
                  </a:lnTo>
                  <a:lnTo>
                    <a:pt x="1852"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1" name="Google Shape;1151;p23"/>
            <p:cNvSpPr/>
            <p:nvPr/>
          </p:nvSpPr>
          <p:spPr>
            <a:xfrm>
              <a:off x="3422459" y="5815128"/>
              <a:ext cx="138757" cy="154366"/>
            </a:xfrm>
            <a:custGeom>
              <a:avLst/>
              <a:gdLst/>
              <a:ahLst/>
              <a:cxnLst/>
              <a:rect l="l" t="t" r="r" b="b"/>
              <a:pathLst>
                <a:path w="2089" h="2324" extrusionOk="0">
                  <a:moveTo>
                    <a:pt x="1718" y="1"/>
                  </a:moveTo>
                  <a:lnTo>
                    <a:pt x="1516" y="34"/>
                  </a:lnTo>
                  <a:lnTo>
                    <a:pt x="1112" y="135"/>
                  </a:lnTo>
                  <a:lnTo>
                    <a:pt x="573" y="203"/>
                  </a:lnTo>
                  <a:lnTo>
                    <a:pt x="68" y="304"/>
                  </a:lnTo>
                  <a:lnTo>
                    <a:pt x="1" y="304"/>
                  </a:lnTo>
                  <a:lnTo>
                    <a:pt x="1" y="371"/>
                  </a:lnTo>
                  <a:lnTo>
                    <a:pt x="1" y="405"/>
                  </a:lnTo>
                  <a:lnTo>
                    <a:pt x="34" y="472"/>
                  </a:lnTo>
                  <a:lnTo>
                    <a:pt x="34" y="640"/>
                  </a:lnTo>
                  <a:lnTo>
                    <a:pt x="68" y="842"/>
                  </a:lnTo>
                  <a:lnTo>
                    <a:pt x="135" y="1213"/>
                  </a:lnTo>
                  <a:lnTo>
                    <a:pt x="169" y="1684"/>
                  </a:lnTo>
                  <a:lnTo>
                    <a:pt x="203" y="1920"/>
                  </a:lnTo>
                  <a:lnTo>
                    <a:pt x="270" y="2155"/>
                  </a:lnTo>
                  <a:lnTo>
                    <a:pt x="270" y="2223"/>
                  </a:lnTo>
                  <a:lnTo>
                    <a:pt x="270" y="2256"/>
                  </a:lnTo>
                  <a:lnTo>
                    <a:pt x="304" y="2290"/>
                  </a:lnTo>
                  <a:lnTo>
                    <a:pt x="371" y="2324"/>
                  </a:lnTo>
                  <a:lnTo>
                    <a:pt x="1415" y="2122"/>
                  </a:lnTo>
                  <a:lnTo>
                    <a:pt x="1785" y="2088"/>
                  </a:lnTo>
                  <a:lnTo>
                    <a:pt x="1954" y="2021"/>
                  </a:lnTo>
                  <a:lnTo>
                    <a:pt x="2088" y="1920"/>
                  </a:lnTo>
                  <a:lnTo>
                    <a:pt x="1920" y="1852"/>
                  </a:lnTo>
                  <a:lnTo>
                    <a:pt x="1752" y="1852"/>
                  </a:lnTo>
                  <a:lnTo>
                    <a:pt x="1415" y="1920"/>
                  </a:lnTo>
                  <a:lnTo>
                    <a:pt x="438" y="2088"/>
                  </a:lnTo>
                  <a:lnTo>
                    <a:pt x="405" y="1852"/>
                  </a:lnTo>
                  <a:lnTo>
                    <a:pt x="371" y="1650"/>
                  </a:lnTo>
                  <a:lnTo>
                    <a:pt x="304" y="1179"/>
                  </a:lnTo>
                  <a:lnTo>
                    <a:pt x="270" y="809"/>
                  </a:lnTo>
                  <a:lnTo>
                    <a:pt x="236" y="640"/>
                  </a:lnTo>
                  <a:lnTo>
                    <a:pt x="169" y="472"/>
                  </a:lnTo>
                  <a:lnTo>
                    <a:pt x="708" y="405"/>
                  </a:lnTo>
                  <a:lnTo>
                    <a:pt x="1246" y="304"/>
                  </a:lnTo>
                  <a:lnTo>
                    <a:pt x="1617" y="236"/>
                  </a:lnTo>
                  <a:lnTo>
                    <a:pt x="1785" y="169"/>
                  </a:lnTo>
                  <a:lnTo>
                    <a:pt x="1886" y="68"/>
                  </a:lnTo>
                  <a:lnTo>
                    <a:pt x="1886" y="34"/>
                  </a:lnTo>
                  <a:lnTo>
                    <a:pt x="1718"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2" name="Google Shape;1152;p23"/>
            <p:cNvSpPr/>
            <p:nvPr/>
          </p:nvSpPr>
          <p:spPr>
            <a:xfrm>
              <a:off x="3212232" y="6025356"/>
              <a:ext cx="29159" cy="131982"/>
            </a:xfrm>
            <a:custGeom>
              <a:avLst/>
              <a:gdLst/>
              <a:ahLst/>
              <a:cxnLst/>
              <a:rect l="l" t="t" r="r" b="b"/>
              <a:pathLst>
                <a:path w="439" h="1987" extrusionOk="0">
                  <a:moveTo>
                    <a:pt x="1" y="0"/>
                  </a:moveTo>
                  <a:lnTo>
                    <a:pt x="1" y="34"/>
                  </a:lnTo>
                  <a:lnTo>
                    <a:pt x="1" y="270"/>
                  </a:lnTo>
                  <a:lnTo>
                    <a:pt x="1" y="472"/>
                  </a:lnTo>
                  <a:lnTo>
                    <a:pt x="68" y="943"/>
                  </a:lnTo>
                  <a:lnTo>
                    <a:pt x="169" y="1448"/>
                  </a:lnTo>
                  <a:lnTo>
                    <a:pt x="237" y="1718"/>
                  </a:lnTo>
                  <a:lnTo>
                    <a:pt x="304" y="1953"/>
                  </a:lnTo>
                  <a:lnTo>
                    <a:pt x="338" y="1987"/>
                  </a:lnTo>
                  <a:lnTo>
                    <a:pt x="405" y="1987"/>
                  </a:lnTo>
                  <a:lnTo>
                    <a:pt x="439" y="1953"/>
                  </a:lnTo>
                  <a:lnTo>
                    <a:pt x="439" y="1920"/>
                  </a:lnTo>
                  <a:lnTo>
                    <a:pt x="405" y="1650"/>
                  </a:lnTo>
                  <a:lnTo>
                    <a:pt x="371" y="1415"/>
                  </a:lnTo>
                  <a:lnTo>
                    <a:pt x="270" y="910"/>
                  </a:lnTo>
                  <a:lnTo>
                    <a:pt x="169" y="472"/>
                  </a:lnTo>
                  <a:lnTo>
                    <a:pt x="136" y="236"/>
                  </a:lnTo>
                  <a:lnTo>
                    <a:pt x="68"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3" name="Google Shape;1153;p23"/>
            <p:cNvSpPr/>
            <p:nvPr/>
          </p:nvSpPr>
          <p:spPr>
            <a:xfrm>
              <a:off x="3236875" y="6161787"/>
              <a:ext cx="156624" cy="26901"/>
            </a:xfrm>
            <a:custGeom>
              <a:avLst/>
              <a:gdLst/>
              <a:ahLst/>
              <a:cxnLst/>
              <a:rect l="l" t="t" r="r" b="b"/>
              <a:pathLst>
                <a:path w="2358" h="405" extrusionOk="0">
                  <a:moveTo>
                    <a:pt x="2054" y="0"/>
                  </a:moveTo>
                  <a:lnTo>
                    <a:pt x="1751" y="34"/>
                  </a:lnTo>
                  <a:lnTo>
                    <a:pt x="1212" y="101"/>
                  </a:lnTo>
                  <a:lnTo>
                    <a:pt x="573" y="135"/>
                  </a:lnTo>
                  <a:lnTo>
                    <a:pt x="270" y="202"/>
                  </a:lnTo>
                  <a:lnTo>
                    <a:pt x="101" y="236"/>
                  </a:lnTo>
                  <a:lnTo>
                    <a:pt x="0" y="303"/>
                  </a:lnTo>
                  <a:lnTo>
                    <a:pt x="0" y="337"/>
                  </a:lnTo>
                  <a:lnTo>
                    <a:pt x="101" y="371"/>
                  </a:lnTo>
                  <a:lnTo>
                    <a:pt x="236" y="404"/>
                  </a:lnTo>
                  <a:lnTo>
                    <a:pt x="505" y="371"/>
                  </a:lnTo>
                  <a:lnTo>
                    <a:pt x="1044" y="303"/>
                  </a:lnTo>
                  <a:lnTo>
                    <a:pt x="1717" y="236"/>
                  </a:lnTo>
                  <a:lnTo>
                    <a:pt x="2020" y="202"/>
                  </a:lnTo>
                  <a:lnTo>
                    <a:pt x="2323" y="101"/>
                  </a:lnTo>
                  <a:lnTo>
                    <a:pt x="2357" y="68"/>
                  </a:lnTo>
                  <a:lnTo>
                    <a:pt x="2323" y="34"/>
                  </a:lnTo>
                  <a:lnTo>
                    <a:pt x="2054"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4" name="Google Shape;1154;p23"/>
            <p:cNvSpPr/>
            <p:nvPr/>
          </p:nvSpPr>
          <p:spPr>
            <a:xfrm>
              <a:off x="3010972" y="5651862"/>
              <a:ext cx="29159" cy="44835"/>
            </a:xfrm>
            <a:custGeom>
              <a:avLst/>
              <a:gdLst/>
              <a:ahLst/>
              <a:cxnLst/>
              <a:rect l="l" t="t" r="r" b="b"/>
              <a:pathLst>
                <a:path w="439" h="675" extrusionOk="0">
                  <a:moveTo>
                    <a:pt x="270" y="169"/>
                  </a:moveTo>
                  <a:lnTo>
                    <a:pt x="270" y="270"/>
                  </a:lnTo>
                  <a:lnTo>
                    <a:pt x="270" y="338"/>
                  </a:lnTo>
                  <a:lnTo>
                    <a:pt x="203" y="304"/>
                  </a:lnTo>
                  <a:lnTo>
                    <a:pt x="169" y="237"/>
                  </a:lnTo>
                  <a:lnTo>
                    <a:pt x="169" y="203"/>
                  </a:lnTo>
                  <a:lnTo>
                    <a:pt x="203" y="169"/>
                  </a:lnTo>
                  <a:close/>
                  <a:moveTo>
                    <a:pt x="203" y="1"/>
                  </a:moveTo>
                  <a:lnTo>
                    <a:pt x="136" y="35"/>
                  </a:lnTo>
                  <a:lnTo>
                    <a:pt x="68" y="68"/>
                  </a:lnTo>
                  <a:lnTo>
                    <a:pt x="1" y="169"/>
                  </a:lnTo>
                  <a:lnTo>
                    <a:pt x="1" y="237"/>
                  </a:lnTo>
                  <a:lnTo>
                    <a:pt x="35" y="338"/>
                  </a:lnTo>
                  <a:lnTo>
                    <a:pt x="102" y="371"/>
                  </a:lnTo>
                  <a:lnTo>
                    <a:pt x="169" y="439"/>
                  </a:lnTo>
                  <a:lnTo>
                    <a:pt x="68" y="506"/>
                  </a:lnTo>
                  <a:lnTo>
                    <a:pt x="68" y="573"/>
                  </a:lnTo>
                  <a:lnTo>
                    <a:pt x="68" y="607"/>
                  </a:lnTo>
                  <a:lnTo>
                    <a:pt x="136" y="674"/>
                  </a:lnTo>
                  <a:lnTo>
                    <a:pt x="304" y="674"/>
                  </a:lnTo>
                  <a:lnTo>
                    <a:pt x="371" y="641"/>
                  </a:lnTo>
                  <a:lnTo>
                    <a:pt x="439" y="607"/>
                  </a:lnTo>
                  <a:lnTo>
                    <a:pt x="439" y="540"/>
                  </a:lnTo>
                  <a:lnTo>
                    <a:pt x="439" y="472"/>
                  </a:lnTo>
                  <a:lnTo>
                    <a:pt x="405" y="405"/>
                  </a:lnTo>
                  <a:lnTo>
                    <a:pt x="439" y="371"/>
                  </a:lnTo>
                  <a:lnTo>
                    <a:pt x="439" y="338"/>
                  </a:lnTo>
                  <a:lnTo>
                    <a:pt x="371" y="304"/>
                  </a:lnTo>
                  <a:lnTo>
                    <a:pt x="405" y="237"/>
                  </a:lnTo>
                  <a:lnTo>
                    <a:pt x="405" y="169"/>
                  </a:lnTo>
                  <a:lnTo>
                    <a:pt x="371" y="68"/>
                  </a:lnTo>
                  <a:lnTo>
                    <a:pt x="304" y="35"/>
                  </a:lnTo>
                  <a:lnTo>
                    <a:pt x="203"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5" name="Google Shape;1155;p23"/>
            <p:cNvSpPr/>
            <p:nvPr/>
          </p:nvSpPr>
          <p:spPr>
            <a:xfrm>
              <a:off x="3257001" y="6038773"/>
              <a:ext cx="51477" cy="29159"/>
            </a:xfrm>
            <a:custGeom>
              <a:avLst/>
              <a:gdLst/>
              <a:ahLst/>
              <a:cxnLst/>
              <a:rect l="l" t="t" r="r" b="b"/>
              <a:pathLst>
                <a:path w="775" h="439" extrusionOk="0">
                  <a:moveTo>
                    <a:pt x="573" y="0"/>
                  </a:moveTo>
                  <a:lnTo>
                    <a:pt x="438" y="34"/>
                  </a:lnTo>
                  <a:lnTo>
                    <a:pt x="303" y="101"/>
                  </a:lnTo>
                  <a:lnTo>
                    <a:pt x="34" y="270"/>
                  </a:lnTo>
                  <a:lnTo>
                    <a:pt x="0" y="304"/>
                  </a:lnTo>
                  <a:lnTo>
                    <a:pt x="0" y="371"/>
                  </a:lnTo>
                  <a:lnTo>
                    <a:pt x="34" y="405"/>
                  </a:lnTo>
                  <a:lnTo>
                    <a:pt x="68" y="438"/>
                  </a:lnTo>
                  <a:lnTo>
                    <a:pt x="674" y="438"/>
                  </a:lnTo>
                  <a:lnTo>
                    <a:pt x="741" y="405"/>
                  </a:lnTo>
                  <a:lnTo>
                    <a:pt x="775" y="337"/>
                  </a:lnTo>
                  <a:lnTo>
                    <a:pt x="741" y="270"/>
                  </a:lnTo>
                  <a:lnTo>
                    <a:pt x="674" y="236"/>
                  </a:lnTo>
                  <a:lnTo>
                    <a:pt x="404" y="236"/>
                  </a:lnTo>
                  <a:lnTo>
                    <a:pt x="539" y="169"/>
                  </a:lnTo>
                  <a:lnTo>
                    <a:pt x="606" y="68"/>
                  </a:lnTo>
                  <a:lnTo>
                    <a:pt x="640"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6" name="Google Shape;1156;p23"/>
            <p:cNvSpPr/>
            <p:nvPr/>
          </p:nvSpPr>
          <p:spPr>
            <a:xfrm>
              <a:off x="2939435" y="5591484"/>
              <a:ext cx="31351" cy="132048"/>
            </a:xfrm>
            <a:custGeom>
              <a:avLst/>
              <a:gdLst/>
              <a:ahLst/>
              <a:cxnLst/>
              <a:rect l="l" t="t" r="r" b="b"/>
              <a:pathLst>
                <a:path w="472" h="1988" extrusionOk="0">
                  <a:moveTo>
                    <a:pt x="34" y="1"/>
                  </a:moveTo>
                  <a:lnTo>
                    <a:pt x="0" y="35"/>
                  </a:lnTo>
                  <a:lnTo>
                    <a:pt x="0" y="237"/>
                  </a:lnTo>
                  <a:lnTo>
                    <a:pt x="34" y="472"/>
                  </a:lnTo>
                  <a:lnTo>
                    <a:pt x="101" y="910"/>
                  </a:lnTo>
                  <a:lnTo>
                    <a:pt x="169" y="1449"/>
                  </a:lnTo>
                  <a:lnTo>
                    <a:pt x="236" y="1718"/>
                  </a:lnTo>
                  <a:lnTo>
                    <a:pt x="337" y="1954"/>
                  </a:lnTo>
                  <a:lnTo>
                    <a:pt x="371" y="1987"/>
                  </a:lnTo>
                  <a:lnTo>
                    <a:pt x="404" y="1987"/>
                  </a:lnTo>
                  <a:lnTo>
                    <a:pt x="438" y="1954"/>
                  </a:lnTo>
                  <a:lnTo>
                    <a:pt x="472" y="1920"/>
                  </a:lnTo>
                  <a:lnTo>
                    <a:pt x="438" y="1651"/>
                  </a:lnTo>
                  <a:lnTo>
                    <a:pt x="404" y="1415"/>
                  </a:lnTo>
                  <a:lnTo>
                    <a:pt x="270" y="910"/>
                  </a:lnTo>
                  <a:lnTo>
                    <a:pt x="202" y="439"/>
                  </a:lnTo>
                  <a:lnTo>
                    <a:pt x="169" y="237"/>
                  </a:lnTo>
                  <a:lnTo>
                    <a:pt x="101"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7" name="Google Shape;1157;p23"/>
            <p:cNvSpPr/>
            <p:nvPr/>
          </p:nvSpPr>
          <p:spPr>
            <a:xfrm>
              <a:off x="3111602" y="5772618"/>
              <a:ext cx="13484" cy="40385"/>
            </a:xfrm>
            <a:custGeom>
              <a:avLst/>
              <a:gdLst/>
              <a:ahLst/>
              <a:cxnLst/>
              <a:rect l="l" t="t" r="r" b="b"/>
              <a:pathLst>
                <a:path w="203" h="608" extrusionOk="0">
                  <a:moveTo>
                    <a:pt x="68" y="1"/>
                  </a:moveTo>
                  <a:lnTo>
                    <a:pt x="35" y="35"/>
                  </a:lnTo>
                  <a:lnTo>
                    <a:pt x="1" y="169"/>
                  </a:lnTo>
                  <a:lnTo>
                    <a:pt x="1" y="304"/>
                  </a:lnTo>
                  <a:lnTo>
                    <a:pt x="35" y="540"/>
                  </a:lnTo>
                  <a:lnTo>
                    <a:pt x="68" y="573"/>
                  </a:lnTo>
                  <a:lnTo>
                    <a:pt x="102" y="607"/>
                  </a:lnTo>
                  <a:lnTo>
                    <a:pt x="169" y="573"/>
                  </a:lnTo>
                  <a:lnTo>
                    <a:pt x="203" y="540"/>
                  </a:lnTo>
                  <a:lnTo>
                    <a:pt x="203" y="506"/>
                  </a:lnTo>
                  <a:lnTo>
                    <a:pt x="169" y="270"/>
                  </a:lnTo>
                  <a:lnTo>
                    <a:pt x="169" y="35"/>
                  </a:lnTo>
                  <a:lnTo>
                    <a:pt x="136"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8" name="Google Shape;1158;p23"/>
            <p:cNvSpPr/>
            <p:nvPr/>
          </p:nvSpPr>
          <p:spPr>
            <a:xfrm>
              <a:off x="3098184" y="5549040"/>
              <a:ext cx="156624" cy="145399"/>
            </a:xfrm>
            <a:custGeom>
              <a:avLst/>
              <a:gdLst/>
              <a:ahLst/>
              <a:cxnLst/>
              <a:rect l="l" t="t" r="r" b="b"/>
              <a:pathLst>
                <a:path w="2358" h="2189" extrusionOk="0">
                  <a:moveTo>
                    <a:pt x="1684" y="0"/>
                  </a:moveTo>
                  <a:lnTo>
                    <a:pt x="1348" y="68"/>
                  </a:lnTo>
                  <a:lnTo>
                    <a:pt x="742" y="135"/>
                  </a:lnTo>
                  <a:lnTo>
                    <a:pt x="439" y="202"/>
                  </a:lnTo>
                  <a:lnTo>
                    <a:pt x="136" y="270"/>
                  </a:lnTo>
                  <a:lnTo>
                    <a:pt x="102" y="202"/>
                  </a:lnTo>
                  <a:lnTo>
                    <a:pt x="68" y="169"/>
                  </a:lnTo>
                  <a:lnTo>
                    <a:pt x="35" y="236"/>
                  </a:lnTo>
                  <a:lnTo>
                    <a:pt x="1" y="438"/>
                  </a:lnTo>
                  <a:lnTo>
                    <a:pt x="1" y="674"/>
                  </a:lnTo>
                  <a:lnTo>
                    <a:pt x="68" y="1111"/>
                  </a:lnTo>
                  <a:lnTo>
                    <a:pt x="136" y="1650"/>
                  </a:lnTo>
                  <a:lnTo>
                    <a:pt x="203" y="1919"/>
                  </a:lnTo>
                  <a:lnTo>
                    <a:pt x="304" y="2155"/>
                  </a:lnTo>
                  <a:lnTo>
                    <a:pt x="338" y="2189"/>
                  </a:lnTo>
                  <a:lnTo>
                    <a:pt x="371" y="2189"/>
                  </a:lnTo>
                  <a:lnTo>
                    <a:pt x="439" y="2155"/>
                  </a:lnTo>
                  <a:lnTo>
                    <a:pt x="439" y="2121"/>
                  </a:lnTo>
                  <a:lnTo>
                    <a:pt x="405" y="1852"/>
                  </a:lnTo>
                  <a:lnTo>
                    <a:pt x="371" y="1616"/>
                  </a:lnTo>
                  <a:lnTo>
                    <a:pt x="270" y="1111"/>
                  </a:lnTo>
                  <a:lnTo>
                    <a:pt x="203" y="741"/>
                  </a:lnTo>
                  <a:lnTo>
                    <a:pt x="136" y="371"/>
                  </a:lnTo>
                  <a:lnTo>
                    <a:pt x="540" y="337"/>
                  </a:lnTo>
                  <a:lnTo>
                    <a:pt x="944" y="303"/>
                  </a:lnTo>
                  <a:lnTo>
                    <a:pt x="1886" y="135"/>
                  </a:lnTo>
                  <a:lnTo>
                    <a:pt x="1920" y="169"/>
                  </a:lnTo>
                  <a:lnTo>
                    <a:pt x="1954" y="202"/>
                  </a:lnTo>
                  <a:lnTo>
                    <a:pt x="1987" y="169"/>
                  </a:lnTo>
                  <a:lnTo>
                    <a:pt x="1987" y="472"/>
                  </a:lnTo>
                  <a:lnTo>
                    <a:pt x="2021" y="741"/>
                  </a:lnTo>
                  <a:lnTo>
                    <a:pt x="2156" y="1751"/>
                  </a:lnTo>
                  <a:lnTo>
                    <a:pt x="1954" y="1751"/>
                  </a:lnTo>
                  <a:lnTo>
                    <a:pt x="1752" y="1785"/>
                  </a:lnTo>
                  <a:lnTo>
                    <a:pt x="1348" y="1886"/>
                  </a:lnTo>
                  <a:lnTo>
                    <a:pt x="876" y="1919"/>
                  </a:lnTo>
                  <a:lnTo>
                    <a:pt x="607" y="1987"/>
                  </a:lnTo>
                  <a:lnTo>
                    <a:pt x="506" y="2054"/>
                  </a:lnTo>
                  <a:lnTo>
                    <a:pt x="439" y="2121"/>
                  </a:lnTo>
                  <a:lnTo>
                    <a:pt x="540" y="2155"/>
                  </a:lnTo>
                  <a:lnTo>
                    <a:pt x="641" y="2189"/>
                  </a:lnTo>
                  <a:lnTo>
                    <a:pt x="843" y="2189"/>
                  </a:lnTo>
                  <a:lnTo>
                    <a:pt x="1247" y="2088"/>
                  </a:lnTo>
                  <a:lnTo>
                    <a:pt x="1752" y="2054"/>
                  </a:lnTo>
                  <a:lnTo>
                    <a:pt x="1987" y="2020"/>
                  </a:lnTo>
                  <a:lnTo>
                    <a:pt x="2189" y="1953"/>
                  </a:lnTo>
                  <a:lnTo>
                    <a:pt x="2324" y="1953"/>
                  </a:lnTo>
                  <a:lnTo>
                    <a:pt x="2358" y="1919"/>
                  </a:lnTo>
                  <a:lnTo>
                    <a:pt x="2358" y="1886"/>
                  </a:lnTo>
                  <a:lnTo>
                    <a:pt x="2223" y="876"/>
                  </a:lnTo>
                  <a:lnTo>
                    <a:pt x="2156" y="438"/>
                  </a:lnTo>
                  <a:lnTo>
                    <a:pt x="2122" y="202"/>
                  </a:lnTo>
                  <a:lnTo>
                    <a:pt x="2055" y="0"/>
                  </a:lnTo>
                  <a:lnTo>
                    <a:pt x="2021" y="0"/>
                  </a:lnTo>
                  <a:lnTo>
                    <a:pt x="2021" y="34"/>
                  </a:lnTo>
                  <a:lnTo>
                    <a:pt x="1987" y="34"/>
                  </a:lnTo>
                  <a:lnTo>
                    <a:pt x="1920"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9" name="Google Shape;1159;p23"/>
            <p:cNvSpPr/>
            <p:nvPr/>
          </p:nvSpPr>
          <p:spPr>
            <a:xfrm>
              <a:off x="3263709" y="5748042"/>
              <a:ext cx="42577" cy="44769"/>
            </a:xfrm>
            <a:custGeom>
              <a:avLst/>
              <a:gdLst/>
              <a:ahLst/>
              <a:cxnLst/>
              <a:rect l="l" t="t" r="r" b="b"/>
              <a:pathLst>
                <a:path w="641" h="674" extrusionOk="0">
                  <a:moveTo>
                    <a:pt x="236" y="169"/>
                  </a:moveTo>
                  <a:lnTo>
                    <a:pt x="270" y="203"/>
                  </a:lnTo>
                  <a:lnTo>
                    <a:pt x="438" y="203"/>
                  </a:lnTo>
                  <a:lnTo>
                    <a:pt x="472" y="337"/>
                  </a:lnTo>
                  <a:lnTo>
                    <a:pt x="472" y="405"/>
                  </a:lnTo>
                  <a:lnTo>
                    <a:pt x="438" y="472"/>
                  </a:lnTo>
                  <a:lnTo>
                    <a:pt x="371" y="506"/>
                  </a:lnTo>
                  <a:lnTo>
                    <a:pt x="337" y="506"/>
                  </a:lnTo>
                  <a:lnTo>
                    <a:pt x="202" y="472"/>
                  </a:lnTo>
                  <a:lnTo>
                    <a:pt x="169" y="438"/>
                  </a:lnTo>
                  <a:lnTo>
                    <a:pt x="135" y="371"/>
                  </a:lnTo>
                  <a:lnTo>
                    <a:pt x="169" y="236"/>
                  </a:lnTo>
                  <a:lnTo>
                    <a:pt x="236" y="169"/>
                  </a:lnTo>
                  <a:close/>
                  <a:moveTo>
                    <a:pt x="202" y="1"/>
                  </a:moveTo>
                  <a:lnTo>
                    <a:pt x="101" y="68"/>
                  </a:lnTo>
                  <a:lnTo>
                    <a:pt x="34" y="169"/>
                  </a:lnTo>
                  <a:lnTo>
                    <a:pt x="0" y="304"/>
                  </a:lnTo>
                  <a:lnTo>
                    <a:pt x="0" y="405"/>
                  </a:lnTo>
                  <a:lnTo>
                    <a:pt x="34" y="539"/>
                  </a:lnTo>
                  <a:lnTo>
                    <a:pt x="135" y="640"/>
                  </a:lnTo>
                  <a:lnTo>
                    <a:pt x="236" y="674"/>
                  </a:lnTo>
                  <a:lnTo>
                    <a:pt x="337" y="674"/>
                  </a:lnTo>
                  <a:lnTo>
                    <a:pt x="472" y="640"/>
                  </a:lnTo>
                  <a:lnTo>
                    <a:pt x="539" y="573"/>
                  </a:lnTo>
                  <a:lnTo>
                    <a:pt x="606" y="472"/>
                  </a:lnTo>
                  <a:lnTo>
                    <a:pt x="640" y="304"/>
                  </a:lnTo>
                  <a:lnTo>
                    <a:pt x="606" y="169"/>
                  </a:lnTo>
                  <a:lnTo>
                    <a:pt x="539" y="68"/>
                  </a:lnTo>
                  <a:lnTo>
                    <a:pt x="472" y="34"/>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0" name="Google Shape;1160;p23"/>
            <p:cNvSpPr/>
            <p:nvPr/>
          </p:nvSpPr>
          <p:spPr>
            <a:xfrm>
              <a:off x="3169788" y="5627286"/>
              <a:ext cx="35802" cy="38060"/>
            </a:xfrm>
            <a:custGeom>
              <a:avLst/>
              <a:gdLst/>
              <a:ahLst/>
              <a:cxnLst/>
              <a:rect l="l" t="t" r="r" b="b"/>
              <a:pathLst>
                <a:path w="539" h="573" extrusionOk="0">
                  <a:moveTo>
                    <a:pt x="236" y="1"/>
                  </a:moveTo>
                  <a:lnTo>
                    <a:pt x="135" y="34"/>
                  </a:lnTo>
                  <a:lnTo>
                    <a:pt x="68" y="68"/>
                  </a:lnTo>
                  <a:lnTo>
                    <a:pt x="34" y="135"/>
                  </a:lnTo>
                  <a:lnTo>
                    <a:pt x="0" y="203"/>
                  </a:lnTo>
                  <a:lnTo>
                    <a:pt x="0" y="270"/>
                  </a:lnTo>
                  <a:lnTo>
                    <a:pt x="34" y="337"/>
                  </a:lnTo>
                  <a:lnTo>
                    <a:pt x="101" y="371"/>
                  </a:lnTo>
                  <a:lnTo>
                    <a:pt x="270" y="371"/>
                  </a:lnTo>
                  <a:lnTo>
                    <a:pt x="404" y="337"/>
                  </a:lnTo>
                  <a:lnTo>
                    <a:pt x="404" y="337"/>
                  </a:lnTo>
                  <a:lnTo>
                    <a:pt x="371" y="405"/>
                  </a:lnTo>
                  <a:lnTo>
                    <a:pt x="371" y="472"/>
                  </a:lnTo>
                  <a:lnTo>
                    <a:pt x="404" y="539"/>
                  </a:lnTo>
                  <a:lnTo>
                    <a:pt x="438" y="573"/>
                  </a:lnTo>
                  <a:lnTo>
                    <a:pt x="472" y="573"/>
                  </a:lnTo>
                  <a:lnTo>
                    <a:pt x="505" y="506"/>
                  </a:lnTo>
                  <a:lnTo>
                    <a:pt x="539" y="405"/>
                  </a:lnTo>
                  <a:lnTo>
                    <a:pt x="539" y="203"/>
                  </a:lnTo>
                  <a:lnTo>
                    <a:pt x="505" y="169"/>
                  </a:lnTo>
                  <a:lnTo>
                    <a:pt x="472" y="135"/>
                  </a:lnTo>
                  <a:lnTo>
                    <a:pt x="404" y="169"/>
                  </a:lnTo>
                  <a:lnTo>
                    <a:pt x="303" y="236"/>
                  </a:lnTo>
                  <a:lnTo>
                    <a:pt x="135" y="236"/>
                  </a:lnTo>
                  <a:lnTo>
                    <a:pt x="135" y="169"/>
                  </a:lnTo>
                  <a:lnTo>
                    <a:pt x="169" y="135"/>
                  </a:lnTo>
                  <a:lnTo>
                    <a:pt x="270" y="102"/>
                  </a:lnTo>
                  <a:lnTo>
                    <a:pt x="438" y="102"/>
                  </a:lnTo>
                  <a:lnTo>
                    <a:pt x="438" y="135"/>
                  </a:lnTo>
                  <a:lnTo>
                    <a:pt x="505" y="135"/>
                  </a:lnTo>
                  <a:lnTo>
                    <a:pt x="505" y="102"/>
                  </a:lnTo>
                  <a:lnTo>
                    <a:pt x="438" y="34"/>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1" name="Google Shape;1161;p23"/>
            <p:cNvSpPr/>
            <p:nvPr/>
          </p:nvSpPr>
          <p:spPr>
            <a:xfrm>
              <a:off x="2941693" y="5795002"/>
              <a:ext cx="47027" cy="40318"/>
            </a:xfrm>
            <a:custGeom>
              <a:avLst/>
              <a:gdLst/>
              <a:ahLst/>
              <a:cxnLst/>
              <a:rect l="l" t="t" r="r" b="b"/>
              <a:pathLst>
                <a:path w="708" h="607" extrusionOk="0">
                  <a:moveTo>
                    <a:pt x="539" y="1"/>
                  </a:moveTo>
                  <a:lnTo>
                    <a:pt x="505" y="34"/>
                  </a:lnTo>
                  <a:lnTo>
                    <a:pt x="505" y="102"/>
                  </a:lnTo>
                  <a:lnTo>
                    <a:pt x="539" y="203"/>
                  </a:lnTo>
                  <a:lnTo>
                    <a:pt x="505" y="337"/>
                  </a:lnTo>
                  <a:lnTo>
                    <a:pt x="438" y="405"/>
                  </a:lnTo>
                  <a:lnTo>
                    <a:pt x="337" y="472"/>
                  </a:lnTo>
                  <a:lnTo>
                    <a:pt x="269" y="472"/>
                  </a:lnTo>
                  <a:lnTo>
                    <a:pt x="236" y="438"/>
                  </a:lnTo>
                  <a:lnTo>
                    <a:pt x="168" y="337"/>
                  </a:lnTo>
                  <a:lnTo>
                    <a:pt x="168" y="270"/>
                  </a:lnTo>
                  <a:lnTo>
                    <a:pt x="202" y="169"/>
                  </a:lnTo>
                  <a:lnTo>
                    <a:pt x="202" y="135"/>
                  </a:lnTo>
                  <a:lnTo>
                    <a:pt x="168" y="102"/>
                  </a:lnTo>
                  <a:lnTo>
                    <a:pt x="67" y="135"/>
                  </a:lnTo>
                  <a:lnTo>
                    <a:pt x="34" y="203"/>
                  </a:lnTo>
                  <a:lnTo>
                    <a:pt x="0" y="304"/>
                  </a:lnTo>
                  <a:lnTo>
                    <a:pt x="0" y="371"/>
                  </a:lnTo>
                  <a:lnTo>
                    <a:pt x="34" y="472"/>
                  </a:lnTo>
                  <a:lnTo>
                    <a:pt x="101" y="539"/>
                  </a:lnTo>
                  <a:lnTo>
                    <a:pt x="168" y="607"/>
                  </a:lnTo>
                  <a:lnTo>
                    <a:pt x="404" y="607"/>
                  </a:lnTo>
                  <a:lnTo>
                    <a:pt x="505" y="573"/>
                  </a:lnTo>
                  <a:lnTo>
                    <a:pt x="572" y="506"/>
                  </a:lnTo>
                  <a:lnTo>
                    <a:pt x="640" y="438"/>
                  </a:lnTo>
                  <a:lnTo>
                    <a:pt x="674" y="337"/>
                  </a:lnTo>
                  <a:lnTo>
                    <a:pt x="707" y="203"/>
                  </a:lnTo>
                  <a:lnTo>
                    <a:pt x="674" y="102"/>
                  </a:lnTo>
                  <a:lnTo>
                    <a:pt x="640"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2" name="Google Shape;1162;p23"/>
            <p:cNvSpPr/>
            <p:nvPr/>
          </p:nvSpPr>
          <p:spPr>
            <a:xfrm>
              <a:off x="3051224" y="5710048"/>
              <a:ext cx="154366" cy="152108"/>
            </a:xfrm>
            <a:custGeom>
              <a:avLst/>
              <a:gdLst/>
              <a:ahLst/>
              <a:cxnLst/>
              <a:rect l="l" t="t" r="r" b="b"/>
              <a:pathLst>
                <a:path w="2324" h="2290" extrusionOk="0">
                  <a:moveTo>
                    <a:pt x="1954" y="0"/>
                  </a:moveTo>
                  <a:lnTo>
                    <a:pt x="1954" y="34"/>
                  </a:lnTo>
                  <a:lnTo>
                    <a:pt x="1954" y="101"/>
                  </a:lnTo>
                  <a:lnTo>
                    <a:pt x="1449" y="135"/>
                  </a:lnTo>
                  <a:lnTo>
                    <a:pt x="944" y="169"/>
                  </a:lnTo>
                  <a:lnTo>
                    <a:pt x="506" y="202"/>
                  </a:lnTo>
                  <a:lnTo>
                    <a:pt x="270" y="236"/>
                  </a:lnTo>
                  <a:lnTo>
                    <a:pt x="169" y="303"/>
                  </a:lnTo>
                  <a:lnTo>
                    <a:pt x="102" y="371"/>
                  </a:lnTo>
                  <a:lnTo>
                    <a:pt x="270" y="404"/>
                  </a:lnTo>
                  <a:lnTo>
                    <a:pt x="439" y="404"/>
                  </a:lnTo>
                  <a:lnTo>
                    <a:pt x="809" y="371"/>
                  </a:lnTo>
                  <a:lnTo>
                    <a:pt x="1381" y="337"/>
                  </a:lnTo>
                  <a:lnTo>
                    <a:pt x="1954" y="303"/>
                  </a:lnTo>
                  <a:lnTo>
                    <a:pt x="1987" y="606"/>
                  </a:lnTo>
                  <a:lnTo>
                    <a:pt x="2021" y="943"/>
                  </a:lnTo>
                  <a:lnTo>
                    <a:pt x="2088" y="1381"/>
                  </a:lnTo>
                  <a:lnTo>
                    <a:pt x="2122" y="1583"/>
                  </a:lnTo>
                  <a:lnTo>
                    <a:pt x="2156" y="1818"/>
                  </a:lnTo>
                  <a:lnTo>
                    <a:pt x="1247" y="1919"/>
                  </a:lnTo>
                  <a:lnTo>
                    <a:pt x="809" y="1987"/>
                  </a:lnTo>
                  <a:lnTo>
                    <a:pt x="405" y="2121"/>
                  </a:lnTo>
                  <a:lnTo>
                    <a:pt x="304" y="1684"/>
                  </a:lnTo>
                  <a:lnTo>
                    <a:pt x="237" y="1246"/>
                  </a:lnTo>
                  <a:lnTo>
                    <a:pt x="203" y="808"/>
                  </a:lnTo>
                  <a:lnTo>
                    <a:pt x="169" y="573"/>
                  </a:lnTo>
                  <a:lnTo>
                    <a:pt x="68" y="371"/>
                  </a:lnTo>
                  <a:lnTo>
                    <a:pt x="1" y="505"/>
                  </a:lnTo>
                  <a:lnTo>
                    <a:pt x="1" y="640"/>
                  </a:lnTo>
                  <a:lnTo>
                    <a:pt x="1" y="977"/>
                  </a:lnTo>
                  <a:lnTo>
                    <a:pt x="102" y="1583"/>
                  </a:lnTo>
                  <a:lnTo>
                    <a:pt x="102" y="1785"/>
                  </a:lnTo>
                  <a:lnTo>
                    <a:pt x="136" y="1987"/>
                  </a:lnTo>
                  <a:lnTo>
                    <a:pt x="169" y="2088"/>
                  </a:lnTo>
                  <a:lnTo>
                    <a:pt x="203" y="2189"/>
                  </a:lnTo>
                  <a:lnTo>
                    <a:pt x="270" y="2256"/>
                  </a:lnTo>
                  <a:lnTo>
                    <a:pt x="371" y="2290"/>
                  </a:lnTo>
                  <a:lnTo>
                    <a:pt x="405" y="2290"/>
                  </a:lnTo>
                  <a:lnTo>
                    <a:pt x="405" y="2256"/>
                  </a:lnTo>
                  <a:lnTo>
                    <a:pt x="405" y="2222"/>
                  </a:lnTo>
                  <a:lnTo>
                    <a:pt x="843" y="2222"/>
                  </a:lnTo>
                  <a:lnTo>
                    <a:pt x="1314" y="2155"/>
                  </a:lnTo>
                  <a:lnTo>
                    <a:pt x="2189" y="1987"/>
                  </a:lnTo>
                  <a:lnTo>
                    <a:pt x="2290" y="1987"/>
                  </a:lnTo>
                  <a:lnTo>
                    <a:pt x="2324" y="1953"/>
                  </a:lnTo>
                  <a:lnTo>
                    <a:pt x="2324" y="1717"/>
                  </a:lnTo>
                  <a:lnTo>
                    <a:pt x="2290" y="1515"/>
                  </a:lnTo>
                  <a:lnTo>
                    <a:pt x="2223" y="1078"/>
                  </a:lnTo>
                  <a:lnTo>
                    <a:pt x="2156" y="539"/>
                  </a:lnTo>
                  <a:lnTo>
                    <a:pt x="2088" y="270"/>
                  </a:lnTo>
                  <a:lnTo>
                    <a:pt x="2021" y="34"/>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3" name="Google Shape;1163;p23"/>
            <p:cNvSpPr/>
            <p:nvPr/>
          </p:nvSpPr>
          <p:spPr>
            <a:xfrm>
              <a:off x="2946143" y="6110310"/>
              <a:ext cx="47027" cy="38127"/>
            </a:xfrm>
            <a:custGeom>
              <a:avLst/>
              <a:gdLst/>
              <a:ahLst/>
              <a:cxnLst/>
              <a:rect l="l" t="t" r="r" b="b"/>
              <a:pathLst>
                <a:path w="708" h="574" extrusionOk="0">
                  <a:moveTo>
                    <a:pt x="505" y="1"/>
                  </a:moveTo>
                  <a:lnTo>
                    <a:pt x="472" y="35"/>
                  </a:lnTo>
                  <a:lnTo>
                    <a:pt x="438" y="102"/>
                  </a:lnTo>
                  <a:lnTo>
                    <a:pt x="438" y="203"/>
                  </a:lnTo>
                  <a:lnTo>
                    <a:pt x="505" y="338"/>
                  </a:lnTo>
                  <a:lnTo>
                    <a:pt x="539" y="371"/>
                  </a:lnTo>
                  <a:lnTo>
                    <a:pt x="505" y="371"/>
                  </a:lnTo>
                  <a:lnTo>
                    <a:pt x="472" y="338"/>
                  </a:lnTo>
                  <a:lnTo>
                    <a:pt x="404" y="270"/>
                  </a:lnTo>
                  <a:lnTo>
                    <a:pt x="169" y="68"/>
                  </a:lnTo>
                  <a:lnTo>
                    <a:pt x="135" y="35"/>
                  </a:lnTo>
                  <a:lnTo>
                    <a:pt x="68" y="35"/>
                  </a:lnTo>
                  <a:lnTo>
                    <a:pt x="34" y="68"/>
                  </a:lnTo>
                  <a:lnTo>
                    <a:pt x="34" y="102"/>
                  </a:lnTo>
                  <a:lnTo>
                    <a:pt x="34" y="136"/>
                  </a:lnTo>
                  <a:lnTo>
                    <a:pt x="0" y="270"/>
                  </a:lnTo>
                  <a:lnTo>
                    <a:pt x="34" y="540"/>
                  </a:lnTo>
                  <a:lnTo>
                    <a:pt x="68" y="573"/>
                  </a:lnTo>
                  <a:lnTo>
                    <a:pt x="169" y="573"/>
                  </a:lnTo>
                  <a:lnTo>
                    <a:pt x="202" y="506"/>
                  </a:lnTo>
                  <a:lnTo>
                    <a:pt x="202" y="338"/>
                  </a:lnTo>
                  <a:lnTo>
                    <a:pt x="371" y="472"/>
                  </a:lnTo>
                  <a:lnTo>
                    <a:pt x="472" y="506"/>
                  </a:lnTo>
                  <a:lnTo>
                    <a:pt x="539" y="540"/>
                  </a:lnTo>
                  <a:lnTo>
                    <a:pt x="607" y="506"/>
                  </a:lnTo>
                  <a:lnTo>
                    <a:pt x="674" y="472"/>
                  </a:lnTo>
                  <a:lnTo>
                    <a:pt x="708" y="405"/>
                  </a:lnTo>
                  <a:lnTo>
                    <a:pt x="708" y="338"/>
                  </a:lnTo>
                  <a:lnTo>
                    <a:pt x="640" y="203"/>
                  </a:lnTo>
                  <a:lnTo>
                    <a:pt x="607" y="102"/>
                  </a:lnTo>
                  <a:lnTo>
                    <a:pt x="607" y="35"/>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4" name="Google Shape;1164;p23"/>
            <p:cNvSpPr/>
            <p:nvPr/>
          </p:nvSpPr>
          <p:spPr>
            <a:xfrm>
              <a:off x="2943885" y="5886732"/>
              <a:ext cx="147657" cy="149849"/>
            </a:xfrm>
            <a:custGeom>
              <a:avLst/>
              <a:gdLst/>
              <a:ahLst/>
              <a:cxnLst/>
              <a:rect l="l" t="t" r="r" b="b"/>
              <a:pathLst>
                <a:path w="2223" h="2256" extrusionOk="0">
                  <a:moveTo>
                    <a:pt x="1920" y="168"/>
                  </a:moveTo>
                  <a:lnTo>
                    <a:pt x="1954" y="539"/>
                  </a:lnTo>
                  <a:lnTo>
                    <a:pt x="1987" y="909"/>
                  </a:lnTo>
                  <a:lnTo>
                    <a:pt x="2021" y="1380"/>
                  </a:lnTo>
                  <a:lnTo>
                    <a:pt x="2055" y="1852"/>
                  </a:lnTo>
                  <a:lnTo>
                    <a:pt x="1583" y="1852"/>
                  </a:lnTo>
                  <a:lnTo>
                    <a:pt x="1112" y="1919"/>
                  </a:lnTo>
                  <a:lnTo>
                    <a:pt x="742" y="1986"/>
                  </a:lnTo>
                  <a:lnTo>
                    <a:pt x="573" y="2020"/>
                  </a:lnTo>
                  <a:lnTo>
                    <a:pt x="405" y="2087"/>
                  </a:lnTo>
                  <a:lnTo>
                    <a:pt x="337" y="1650"/>
                  </a:lnTo>
                  <a:lnTo>
                    <a:pt x="236" y="1178"/>
                  </a:lnTo>
                  <a:lnTo>
                    <a:pt x="203" y="808"/>
                  </a:lnTo>
                  <a:lnTo>
                    <a:pt x="135" y="438"/>
                  </a:lnTo>
                  <a:lnTo>
                    <a:pt x="1045" y="337"/>
                  </a:lnTo>
                  <a:lnTo>
                    <a:pt x="1920" y="168"/>
                  </a:lnTo>
                  <a:close/>
                  <a:moveTo>
                    <a:pt x="1920" y="0"/>
                  </a:moveTo>
                  <a:lnTo>
                    <a:pt x="1011" y="101"/>
                  </a:lnTo>
                  <a:lnTo>
                    <a:pt x="102" y="269"/>
                  </a:lnTo>
                  <a:lnTo>
                    <a:pt x="34" y="303"/>
                  </a:lnTo>
                  <a:lnTo>
                    <a:pt x="1" y="337"/>
                  </a:lnTo>
                  <a:lnTo>
                    <a:pt x="1" y="606"/>
                  </a:lnTo>
                  <a:lnTo>
                    <a:pt x="34" y="842"/>
                  </a:lnTo>
                  <a:lnTo>
                    <a:pt x="102" y="1347"/>
                  </a:lnTo>
                  <a:lnTo>
                    <a:pt x="169" y="1818"/>
                  </a:lnTo>
                  <a:lnTo>
                    <a:pt x="203" y="2020"/>
                  </a:lnTo>
                  <a:lnTo>
                    <a:pt x="270" y="2222"/>
                  </a:lnTo>
                  <a:lnTo>
                    <a:pt x="304" y="2256"/>
                  </a:lnTo>
                  <a:lnTo>
                    <a:pt x="371" y="2256"/>
                  </a:lnTo>
                  <a:lnTo>
                    <a:pt x="371" y="2222"/>
                  </a:lnTo>
                  <a:lnTo>
                    <a:pt x="607" y="2222"/>
                  </a:lnTo>
                  <a:lnTo>
                    <a:pt x="843" y="2188"/>
                  </a:lnTo>
                  <a:lnTo>
                    <a:pt x="1280" y="2121"/>
                  </a:lnTo>
                  <a:lnTo>
                    <a:pt x="1684" y="2054"/>
                  </a:lnTo>
                  <a:lnTo>
                    <a:pt x="1886" y="2020"/>
                  </a:lnTo>
                  <a:lnTo>
                    <a:pt x="2088" y="1953"/>
                  </a:lnTo>
                  <a:lnTo>
                    <a:pt x="2156" y="1953"/>
                  </a:lnTo>
                  <a:lnTo>
                    <a:pt x="2223" y="1885"/>
                  </a:lnTo>
                  <a:lnTo>
                    <a:pt x="2223" y="1650"/>
                  </a:lnTo>
                  <a:lnTo>
                    <a:pt x="2223" y="1380"/>
                  </a:lnTo>
                  <a:lnTo>
                    <a:pt x="2189" y="875"/>
                  </a:lnTo>
                  <a:lnTo>
                    <a:pt x="2122" y="471"/>
                  </a:lnTo>
                  <a:lnTo>
                    <a:pt x="2088" y="269"/>
                  </a:lnTo>
                  <a:lnTo>
                    <a:pt x="1987" y="67"/>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5" name="Google Shape;1165;p23"/>
            <p:cNvSpPr/>
            <p:nvPr/>
          </p:nvSpPr>
          <p:spPr>
            <a:xfrm>
              <a:off x="2999813" y="5942593"/>
              <a:ext cx="31351" cy="44835"/>
            </a:xfrm>
            <a:custGeom>
              <a:avLst/>
              <a:gdLst/>
              <a:ahLst/>
              <a:cxnLst/>
              <a:rect l="l" t="t" r="r" b="b"/>
              <a:pathLst>
                <a:path w="472" h="675" extrusionOk="0">
                  <a:moveTo>
                    <a:pt x="270" y="1"/>
                  </a:moveTo>
                  <a:lnTo>
                    <a:pt x="337" y="169"/>
                  </a:lnTo>
                  <a:lnTo>
                    <a:pt x="371" y="337"/>
                  </a:lnTo>
                  <a:lnTo>
                    <a:pt x="337" y="405"/>
                  </a:lnTo>
                  <a:lnTo>
                    <a:pt x="304" y="472"/>
                  </a:lnTo>
                  <a:lnTo>
                    <a:pt x="270" y="539"/>
                  </a:lnTo>
                  <a:lnTo>
                    <a:pt x="203" y="539"/>
                  </a:lnTo>
                  <a:lnTo>
                    <a:pt x="169" y="472"/>
                  </a:lnTo>
                  <a:lnTo>
                    <a:pt x="135" y="405"/>
                  </a:lnTo>
                  <a:lnTo>
                    <a:pt x="68" y="371"/>
                  </a:lnTo>
                  <a:lnTo>
                    <a:pt x="34" y="371"/>
                  </a:lnTo>
                  <a:lnTo>
                    <a:pt x="1" y="438"/>
                  </a:lnTo>
                  <a:lnTo>
                    <a:pt x="1" y="472"/>
                  </a:lnTo>
                  <a:lnTo>
                    <a:pt x="34" y="539"/>
                  </a:lnTo>
                  <a:lnTo>
                    <a:pt x="68" y="607"/>
                  </a:lnTo>
                  <a:lnTo>
                    <a:pt x="68" y="640"/>
                  </a:lnTo>
                  <a:lnTo>
                    <a:pt x="102" y="674"/>
                  </a:lnTo>
                  <a:lnTo>
                    <a:pt x="203" y="674"/>
                  </a:lnTo>
                  <a:lnTo>
                    <a:pt x="304" y="640"/>
                  </a:lnTo>
                  <a:lnTo>
                    <a:pt x="371" y="573"/>
                  </a:lnTo>
                  <a:lnTo>
                    <a:pt x="438" y="506"/>
                  </a:lnTo>
                  <a:lnTo>
                    <a:pt x="472" y="371"/>
                  </a:lnTo>
                  <a:lnTo>
                    <a:pt x="438" y="236"/>
                  </a:lnTo>
                  <a:lnTo>
                    <a:pt x="405" y="102"/>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6" name="Google Shape;1166;p23"/>
            <p:cNvSpPr/>
            <p:nvPr/>
          </p:nvSpPr>
          <p:spPr>
            <a:xfrm>
              <a:off x="2890215" y="6052190"/>
              <a:ext cx="152174" cy="147657"/>
            </a:xfrm>
            <a:custGeom>
              <a:avLst/>
              <a:gdLst/>
              <a:ahLst/>
              <a:cxnLst/>
              <a:rect l="l" t="t" r="r" b="b"/>
              <a:pathLst>
                <a:path w="2291" h="2223" extrusionOk="0">
                  <a:moveTo>
                    <a:pt x="1886" y="203"/>
                  </a:moveTo>
                  <a:lnTo>
                    <a:pt x="1954" y="573"/>
                  </a:lnTo>
                  <a:lnTo>
                    <a:pt x="2021" y="943"/>
                  </a:lnTo>
                  <a:lnTo>
                    <a:pt x="2055" y="1381"/>
                  </a:lnTo>
                  <a:lnTo>
                    <a:pt x="2122" y="1819"/>
                  </a:lnTo>
                  <a:lnTo>
                    <a:pt x="1954" y="1819"/>
                  </a:lnTo>
                  <a:lnTo>
                    <a:pt x="1752" y="1852"/>
                  </a:lnTo>
                  <a:lnTo>
                    <a:pt x="1381" y="1920"/>
                  </a:lnTo>
                  <a:lnTo>
                    <a:pt x="910" y="1987"/>
                  </a:lnTo>
                  <a:lnTo>
                    <a:pt x="674" y="2021"/>
                  </a:lnTo>
                  <a:lnTo>
                    <a:pt x="472" y="2088"/>
                  </a:lnTo>
                  <a:lnTo>
                    <a:pt x="371" y="1650"/>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607"/>
                  </a:lnTo>
                  <a:lnTo>
                    <a:pt x="1" y="809"/>
                  </a:lnTo>
                  <a:lnTo>
                    <a:pt x="68" y="1213"/>
                  </a:lnTo>
                  <a:lnTo>
                    <a:pt x="169" y="1718"/>
                  </a:lnTo>
                  <a:lnTo>
                    <a:pt x="236" y="1953"/>
                  </a:lnTo>
                  <a:lnTo>
                    <a:pt x="337" y="2189"/>
                  </a:lnTo>
                  <a:lnTo>
                    <a:pt x="405" y="2223"/>
                  </a:lnTo>
                  <a:lnTo>
                    <a:pt x="674" y="2223"/>
                  </a:lnTo>
                  <a:lnTo>
                    <a:pt x="876" y="2189"/>
                  </a:lnTo>
                  <a:lnTo>
                    <a:pt x="1280" y="2122"/>
                  </a:lnTo>
                  <a:lnTo>
                    <a:pt x="1752" y="2088"/>
                  </a:lnTo>
                  <a:lnTo>
                    <a:pt x="1954" y="2054"/>
                  </a:lnTo>
                  <a:lnTo>
                    <a:pt x="2189" y="1987"/>
                  </a:lnTo>
                  <a:lnTo>
                    <a:pt x="2290" y="1987"/>
                  </a:lnTo>
                  <a:lnTo>
                    <a:pt x="2290" y="1953"/>
                  </a:lnTo>
                  <a:lnTo>
                    <a:pt x="2290" y="1718"/>
                  </a:lnTo>
                  <a:lnTo>
                    <a:pt x="2290" y="1482"/>
                  </a:lnTo>
                  <a:lnTo>
                    <a:pt x="2223" y="1044"/>
                  </a:lnTo>
                  <a:lnTo>
                    <a:pt x="2122" y="539"/>
                  </a:lnTo>
                  <a:lnTo>
                    <a:pt x="2055" y="304"/>
                  </a:lnTo>
                  <a:lnTo>
                    <a:pt x="1987" y="68"/>
                  </a:lnTo>
                  <a:lnTo>
                    <a:pt x="1954"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7" name="Google Shape;1167;p23"/>
            <p:cNvSpPr/>
            <p:nvPr/>
          </p:nvSpPr>
          <p:spPr>
            <a:xfrm>
              <a:off x="2677796" y="5989554"/>
              <a:ext cx="58186" cy="51544"/>
            </a:xfrm>
            <a:custGeom>
              <a:avLst/>
              <a:gdLst/>
              <a:ahLst/>
              <a:cxnLst/>
              <a:rect l="l" t="t" r="r" b="b"/>
              <a:pathLst>
                <a:path w="876" h="776" extrusionOk="0">
                  <a:moveTo>
                    <a:pt x="371" y="1"/>
                  </a:moveTo>
                  <a:lnTo>
                    <a:pt x="270" y="34"/>
                  </a:lnTo>
                  <a:lnTo>
                    <a:pt x="169" y="68"/>
                  </a:lnTo>
                  <a:lnTo>
                    <a:pt x="101" y="135"/>
                  </a:lnTo>
                  <a:lnTo>
                    <a:pt x="34" y="236"/>
                  </a:lnTo>
                  <a:lnTo>
                    <a:pt x="0" y="337"/>
                  </a:lnTo>
                  <a:lnTo>
                    <a:pt x="0" y="472"/>
                  </a:lnTo>
                  <a:lnTo>
                    <a:pt x="34" y="539"/>
                  </a:lnTo>
                  <a:lnTo>
                    <a:pt x="68" y="607"/>
                  </a:lnTo>
                  <a:lnTo>
                    <a:pt x="135" y="674"/>
                  </a:lnTo>
                  <a:lnTo>
                    <a:pt x="202" y="741"/>
                  </a:lnTo>
                  <a:lnTo>
                    <a:pt x="303" y="775"/>
                  </a:lnTo>
                  <a:lnTo>
                    <a:pt x="404" y="775"/>
                  </a:lnTo>
                  <a:lnTo>
                    <a:pt x="472" y="741"/>
                  </a:lnTo>
                  <a:lnTo>
                    <a:pt x="539" y="708"/>
                  </a:lnTo>
                  <a:lnTo>
                    <a:pt x="573" y="741"/>
                  </a:lnTo>
                  <a:lnTo>
                    <a:pt x="606" y="775"/>
                  </a:lnTo>
                  <a:lnTo>
                    <a:pt x="640" y="775"/>
                  </a:lnTo>
                  <a:lnTo>
                    <a:pt x="640" y="741"/>
                  </a:lnTo>
                  <a:lnTo>
                    <a:pt x="674" y="708"/>
                  </a:lnTo>
                  <a:lnTo>
                    <a:pt x="640" y="607"/>
                  </a:lnTo>
                  <a:lnTo>
                    <a:pt x="606" y="506"/>
                  </a:lnTo>
                  <a:lnTo>
                    <a:pt x="606" y="472"/>
                  </a:lnTo>
                  <a:lnTo>
                    <a:pt x="808" y="438"/>
                  </a:lnTo>
                  <a:lnTo>
                    <a:pt x="842" y="405"/>
                  </a:lnTo>
                  <a:lnTo>
                    <a:pt x="876" y="337"/>
                  </a:lnTo>
                  <a:lnTo>
                    <a:pt x="842" y="304"/>
                  </a:lnTo>
                  <a:lnTo>
                    <a:pt x="775" y="270"/>
                  </a:lnTo>
                  <a:lnTo>
                    <a:pt x="573" y="304"/>
                  </a:lnTo>
                  <a:lnTo>
                    <a:pt x="472" y="337"/>
                  </a:lnTo>
                  <a:lnTo>
                    <a:pt x="371" y="371"/>
                  </a:lnTo>
                  <a:lnTo>
                    <a:pt x="371" y="405"/>
                  </a:lnTo>
                  <a:lnTo>
                    <a:pt x="371" y="438"/>
                  </a:lnTo>
                  <a:lnTo>
                    <a:pt x="539" y="472"/>
                  </a:lnTo>
                  <a:lnTo>
                    <a:pt x="539" y="506"/>
                  </a:lnTo>
                  <a:lnTo>
                    <a:pt x="539" y="539"/>
                  </a:lnTo>
                  <a:lnTo>
                    <a:pt x="438" y="573"/>
                  </a:lnTo>
                  <a:lnTo>
                    <a:pt x="371" y="607"/>
                  </a:lnTo>
                  <a:lnTo>
                    <a:pt x="303" y="573"/>
                  </a:lnTo>
                  <a:lnTo>
                    <a:pt x="236" y="539"/>
                  </a:lnTo>
                  <a:lnTo>
                    <a:pt x="202" y="506"/>
                  </a:lnTo>
                  <a:lnTo>
                    <a:pt x="169" y="405"/>
                  </a:lnTo>
                  <a:lnTo>
                    <a:pt x="169" y="337"/>
                  </a:lnTo>
                  <a:lnTo>
                    <a:pt x="202" y="270"/>
                  </a:lnTo>
                  <a:lnTo>
                    <a:pt x="270" y="203"/>
                  </a:lnTo>
                  <a:lnTo>
                    <a:pt x="438" y="135"/>
                  </a:lnTo>
                  <a:lnTo>
                    <a:pt x="606" y="102"/>
                  </a:lnTo>
                  <a:lnTo>
                    <a:pt x="606" y="68"/>
                  </a:lnTo>
                  <a:lnTo>
                    <a:pt x="606" y="34"/>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8" name="Google Shape;1168;p23"/>
            <p:cNvSpPr/>
            <p:nvPr/>
          </p:nvSpPr>
          <p:spPr>
            <a:xfrm>
              <a:off x="2778426" y="5911308"/>
              <a:ext cx="158816" cy="149916"/>
            </a:xfrm>
            <a:custGeom>
              <a:avLst/>
              <a:gdLst/>
              <a:ahLst/>
              <a:cxnLst/>
              <a:rect l="l" t="t" r="r" b="b"/>
              <a:pathLst>
                <a:path w="2391" h="2257" extrusionOk="0">
                  <a:moveTo>
                    <a:pt x="1515" y="0"/>
                  </a:moveTo>
                  <a:lnTo>
                    <a:pt x="1078" y="101"/>
                  </a:lnTo>
                  <a:lnTo>
                    <a:pt x="606" y="236"/>
                  </a:lnTo>
                  <a:lnTo>
                    <a:pt x="101" y="371"/>
                  </a:lnTo>
                  <a:lnTo>
                    <a:pt x="68" y="270"/>
                  </a:lnTo>
                  <a:lnTo>
                    <a:pt x="0" y="270"/>
                  </a:lnTo>
                  <a:lnTo>
                    <a:pt x="0" y="303"/>
                  </a:lnTo>
                  <a:lnTo>
                    <a:pt x="0" y="573"/>
                  </a:lnTo>
                  <a:lnTo>
                    <a:pt x="34" y="808"/>
                  </a:lnTo>
                  <a:lnTo>
                    <a:pt x="135" y="1347"/>
                  </a:lnTo>
                  <a:lnTo>
                    <a:pt x="169" y="1785"/>
                  </a:lnTo>
                  <a:lnTo>
                    <a:pt x="202" y="2020"/>
                  </a:lnTo>
                  <a:lnTo>
                    <a:pt x="270" y="2223"/>
                  </a:lnTo>
                  <a:lnTo>
                    <a:pt x="337" y="2256"/>
                  </a:lnTo>
                  <a:lnTo>
                    <a:pt x="371" y="2223"/>
                  </a:lnTo>
                  <a:lnTo>
                    <a:pt x="438" y="2223"/>
                  </a:lnTo>
                  <a:lnTo>
                    <a:pt x="1313" y="2122"/>
                  </a:lnTo>
                  <a:lnTo>
                    <a:pt x="1751" y="2054"/>
                  </a:lnTo>
                  <a:lnTo>
                    <a:pt x="2189" y="1919"/>
                  </a:lnTo>
                  <a:lnTo>
                    <a:pt x="2189" y="1953"/>
                  </a:lnTo>
                  <a:lnTo>
                    <a:pt x="2222" y="1987"/>
                  </a:lnTo>
                  <a:lnTo>
                    <a:pt x="2256" y="1987"/>
                  </a:lnTo>
                  <a:lnTo>
                    <a:pt x="2323" y="1919"/>
                  </a:lnTo>
                  <a:lnTo>
                    <a:pt x="2357" y="1818"/>
                  </a:lnTo>
                  <a:lnTo>
                    <a:pt x="2391" y="1751"/>
                  </a:lnTo>
                  <a:lnTo>
                    <a:pt x="2391" y="1616"/>
                  </a:lnTo>
                  <a:lnTo>
                    <a:pt x="2357" y="1414"/>
                  </a:lnTo>
                  <a:lnTo>
                    <a:pt x="2290" y="1212"/>
                  </a:lnTo>
                  <a:lnTo>
                    <a:pt x="2222" y="606"/>
                  </a:lnTo>
                  <a:lnTo>
                    <a:pt x="2121" y="303"/>
                  </a:lnTo>
                  <a:lnTo>
                    <a:pt x="2054" y="169"/>
                  </a:lnTo>
                  <a:lnTo>
                    <a:pt x="1987" y="68"/>
                  </a:lnTo>
                  <a:lnTo>
                    <a:pt x="1953" y="68"/>
                  </a:lnTo>
                  <a:lnTo>
                    <a:pt x="1953" y="270"/>
                  </a:lnTo>
                  <a:lnTo>
                    <a:pt x="1953" y="505"/>
                  </a:lnTo>
                  <a:lnTo>
                    <a:pt x="2054" y="943"/>
                  </a:lnTo>
                  <a:lnTo>
                    <a:pt x="2121" y="1381"/>
                  </a:lnTo>
                  <a:lnTo>
                    <a:pt x="2189" y="1818"/>
                  </a:lnTo>
                  <a:lnTo>
                    <a:pt x="1751" y="1818"/>
                  </a:lnTo>
                  <a:lnTo>
                    <a:pt x="1280" y="1886"/>
                  </a:lnTo>
                  <a:lnTo>
                    <a:pt x="404" y="2054"/>
                  </a:lnTo>
                  <a:lnTo>
                    <a:pt x="371" y="2054"/>
                  </a:lnTo>
                  <a:lnTo>
                    <a:pt x="371" y="1818"/>
                  </a:lnTo>
                  <a:lnTo>
                    <a:pt x="337" y="1616"/>
                  </a:lnTo>
                  <a:lnTo>
                    <a:pt x="270" y="1179"/>
                  </a:lnTo>
                  <a:lnTo>
                    <a:pt x="236" y="842"/>
                  </a:lnTo>
                  <a:lnTo>
                    <a:pt x="169" y="539"/>
                  </a:lnTo>
                  <a:lnTo>
                    <a:pt x="707" y="404"/>
                  </a:lnTo>
                  <a:lnTo>
                    <a:pt x="1246" y="270"/>
                  </a:lnTo>
                  <a:lnTo>
                    <a:pt x="1616" y="202"/>
                  </a:lnTo>
                  <a:lnTo>
                    <a:pt x="1785" y="169"/>
                  </a:lnTo>
                  <a:lnTo>
                    <a:pt x="1953" y="68"/>
                  </a:lnTo>
                  <a:lnTo>
                    <a:pt x="1953" y="34"/>
                  </a:lnTo>
                  <a:lnTo>
                    <a:pt x="1852"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9" name="Google Shape;1169;p23"/>
            <p:cNvSpPr/>
            <p:nvPr/>
          </p:nvSpPr>
          <p:spPr>
            <a:xfrm>
              <a:off x="2847772" y="5969428"/>
              <a:ext cx="42510" cy="42577"/>
            </a:xfrm>
            <a:custGeom>
              <a:avLst/>
              <a:gdLst/>
              <a:ahLst/>
              <a:cxnLst/>
              <a:rect l="l" t="t" r="r" b="b"/>
              <a:pathLst>
                <a:path w="640" h="641" extrusionOk="0">
                  <a:moveTo>
                    <a:pt x="471" y="1"/>
                  </a:moveTo>
                  <a:lnTo>
                    <a:pt x="438" y="34"/>
                  </a:lnTo>
                  <a:lnTo>
                    <a:pt x="404" y="68"/>
                  </a:lnTo>
                  <a:lnTo>
                    <a:pt x="370" y="102"/>
                  </a:lnTo>
                  <a:lnTo>
                    <a:pt x="370" y="236"/>
                  </a:lnTo>
                  <a:lnTo>
                    <a:pt x="370" y="270"/>
                  </a:lnTo>
                  <a:lnTo>
                    <a:pt x="135" y="337"/>
                  </a:lnTo>
                  <a:lnTo>
                    <a:pt x="101" y="203"/>
                  </a:lnTo>
                  <a:lnTo>
                    <a:pt x="101" y="169"/>
                  </a:lnTo>
                  <a:lnTo>
                    <a:pt x="67" y="169"/>
                  </a:lnTo>
                  <a:lnTo>
                    <a:pt x="0" y="203"/>
                  </a:lnTo>
                  <a:lnTo>
                    <a:pt x="0" y="371"/>
                  </a:lnTo>
                  <a:lnTo>
                    <a:pt x="0" y="405"/>
                  </a:lnTo>
                  <a:lnTo>
                    <a:pt x="34" y="438"/>
                  </a:lnTo>
                  <a:lnTo>
                    <a:pt x="67" y="607"/>
                  </a:lnTo>
                  <a:lnTo>
                    <a:pt x="135" y="640"/>
                  </a:lnTo>
                  <a:lnTo>
                    <a:pt x="168" y="640"/>
                  </a:lnTo>
                  <a:lnTo>
                    <a:pt x="202" y="607"/>
                  </a:lnTo>
                  <a:lnTo>
                    <a:pt x="202" y="539"/>
                  </a:lnTo>
                  <a:lnTo>
                    <a:pt x="168" y="472"/>
                  </a:lnTo>
                  <a:lnTo>
                    <a:pt x="404" y="438"/>
                  </a:lnTo>
                  <a:lnTo>
                    <a:pt x="438" y="539"/>
                  </a:lnTo>
                  <a:lnTo>
                    <a:pt x="505" y="640"/>
                  </a:lnTo>
                  <a:lnTo>
                    <a:pt x="539" y="640"/>
                  </a:lnTo>
                  <a:lnTo>
                    <a:pt x="572" y="607"/>
                  </a:lnTo>
                  <a:lnTo>
                    <a:pt x="572" y="506"/>
                  </a:lnTo>
                  <a:lnTo>
                    <a:pt x="539" y="371"/>
                  </a:lnTo>
                  <a:lnTo>
                    <a:pt x="640" y="337"/>
                  </a:lnTo>
                  <a:lnTo>
                    <a:pt x="640" y="270"/>
                  </a:lnTo>
                  <a:lnTo>
                    <a:pt x="640" y="236"/>
                  </a:lnTo>
                  <a:lnTo>
                    <a:pt x="640" y="203"/>
                  </a:lnTo>
                  <a:lnTo>
                    <a:pt x="572" y="203"/>
                  </a:lnTo>
                  <a:lnTo>
                    <a:pt x="505" y="236"/>
                  </a:lnTo>
                  <a:lnTo>
                    <a:pt x="505" y="169"/>
                  </a:lnTo>
                  <a:lnTo>
                    <a:pt x="505" y="102"/>
                  </a:lnTo>
                  <a:lnTo>
                    <a:pt x="539" y="34"/>
                  </a:lnTo>
                  <a:lnTo>
                    <a:pt x="505" y="34"/>
                  </a:lnTo>
                  <a:lnTo>
                    <a:pt x="471"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0" name="Google Shape;1170;p23"/>
            <p:cNvSpPr/>
            <p:nvPr/>
          </p:nvSpPr>
          <p:spPr>
            <a:xfrm>
              <a:off x="3218940" y="6005230"/>
              <a:ext cx="145465" cy="147657"/>
            </a:xfrm>
            <a:custGeom>
              <a:avLst/>
              <a:gdLst/>
              <a:ahLst/>
              <a:cxnLst/>
              <a:rect l="l" t="t" r="r" b="b"/>
              <a:pathLst>
                <a:path w="2190" h="2223" extrusionOk="0">
                  <a:moveTo>
                    <a:pt x="1819" y="0"/>
                  </a:moveTo>
                  <a:lnTo>
                    <a:pt x="1314" y="68"/>
                  </a:lnTo>
                  <a:lnTo>
                    <a:pt x="775" y="169"/>
                  </a:lnTo>
                  <a:lnTo>
                    <a:pt x="371" y="202"/>
                  </a:lnTo>
                  <a:lnTo>
                    <a:pt x="169" y="236"/>
                  </a:lnTo>
                  <a:lnTo>
                    <a:pt x="1" y="303"/>
                  </a:lnTo>
                  <a:lnTo>
                    <a:pt x="169" y="404"/>
                  </a:lnTo>
                  <a:lnTo>
                    <a:pt x="338" y="404"/>
                  </a:lnTo>
                  <a:lnTo>
                    <a:pt x="674" y="371"/>
                  </a:lnTo>
                  <a:lnTo>
                    <a:pt x="1213" y="303"/>
                  </a:lnTo>
                  <a:lnTo>
                    <a:pt x="1752" y="202"/>
                  </a:lnTo>
                  <a:lnTo>
                    <a:pt x="1752" y="371"/>
                  </a:lnTo>
                  <a:lnTo>
                    <a:pt x="1785" y="573"/>
                  </a:lnTo>
                  <a:lnTo>
                    <a:pt x="1853" y="943"/>
                  </a:lnTo>
                  <a:lnTo>
                    <a:pt x="1920" y="1381"/>
                  </a:lnTo>
                  <a:lnTo>
                    <a:pt x="1954" y="1617"/>
                  </a:lnTo>
                  <a:lnTo>
                    <a:pt x="2021" y="1852"/>
                  </a:lnTo>
                  <a:lnTo>
                    <a:pt x="1011" y="1953"/>
                  </a:lnTo>
                  <a:lnTo>
                    <a:pt x="674" y="1987"/>
                  </a:lnTo>
                  <a:lnTo>
                    <a:pt x="506" y="2054"/>
                  </a:lnTo>
                  <a:lnTo>
                    <a:pt x="371" y="2155"/>
                  </a:lnTo>
                  <a:lnTo>
                    <a:pt x="540" y="2223"/>
                  </a:lnTo>
                  <a:lnTo>
                    <a:pt x="708" y="2223"/>
                  </a:lnTo>
                  <a:lnTo>
                    <a:pt x="1045" y="2155"/>
                  </a:lnTo>
                  <a:lnTo>
                    <a:pt x="2122" y="2021"/>
                  </a:lnTo>
                  <a:lnTo>
                    <a:pt x="2189" y="1987"/>
                  </a:lnTo>
                  <a:lnTo>
                    <a:pt x="2189" y="1953"/>
                  </a:lnTo>
                  <a:lnTo>
                    <a:pt x="2189" y="1886"/>
                  </a:lnTo>
                  <a:lnTo>
                    <a:pt x="2156" y="1852"/>
                  </a:lnTo>
                  <a:lnTo>
                    <a:pt x="2156" y="1617"/>
                  </a:lnTo>
                  <a:lnTo>
                    <a:pt x="2122" y="1381"/>
                  </a:lnTo>
                  <a:lnTo>
                    <a:pt x="2055" y="910"/>
                  </a:lnTo>
                  <a:lnTo>
                    <a:pt x="1987" y="539"/>
                  </a:lnTo>
                  <a:lnTo>
                    <a:pt x="1954" y="337"/>
                  </a:lnTo>
                  <a:lnTo>
                    <a:pt x="1886" y="169"/>
                  </a:lnTo>
                  <a:lnTo>
                    <a:pt x="1920" y="101"/>
                  </a:lnTo>
                  <a:lnTo>
                    <a:pt x="1920" y="68"/>
                  </a:lnTo>
                  <a:lnTo>
                    <a:pt x="1886" y="34"/>
                  </a:lnTo>
                  <a:lnTo>
                    <a:pt x="1819"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1" name="Google Shape;1171;p23"/>
            <p:cNvSpPr/>
            <p:nvPr/>
          </p:nvSpPr>
          <p:spPr>
            <a:xfrm>
              <a:off x="3261451" y="5835254"/>
              <a:ext cx="154366" cy="156624"/>
            </a:xfrm>
            <a:custGeom>
              <a:avLst/>
              <a:gdLst/>
              <a:ahLst/>
              <a:cxnLst/>
              <a:rect l="l" t="t" r="r" b="b"/>
              <a:pathLst>
                <a:path w="2324" h="2358" extrusionOk="0">
                  <a:moveTo>
                    <a:pt x="1920" y="1"/>
                  </a:moveTo>
                  <a:lnTo>
                    <a:pt x="1920" y="34"/>
                  </a:lnTo>
                  <a:lnTo>
                    <a:pt x="1920" y="102"/>
                  </a:lnTo>
                  <a:lnTo>
                    <a:pt x="1617" y="102"/>
                  </a:lnTo>
                  <a:lnTo>
                    <a:pt x="1314" y="135"/>
                  </a:lnTo>
                  <a:lnTo>
                    <a:pt x="708" y="270"/>
                  </a:lnTo>
                  <a:lnTo>
                    <a:pt x="371" y="304"/>
                  </a:lnTo>
                  <a:lnTo>
                    <a:pt x="169" y="337"/>
                  </a:lnTo>
                  <a:lnTo>
                    <a:pt x="102" y="371"/>
                  </a:lnTo>
                  <a:lnTo>
                    <a:pt x="68" y="405"/>
                  </a:lnTo>
                  <a:lnTo>
                    <a:pt x="68" y="438"/>
                  </a:lnTo>
                  <a:lnTo>
                    <a:pt x="34" y="405"/>
                  </a:lnTo>
                  <a:lnTo>
                    <a:pt x="1" y="405"/>
                  </a:lnTo>
                  <a:lnTo>
                    <a:pt x="1" y="607"/>
                  </a:lnTo>
                  <a:lnTo>
                    <a:pt x="1" y="842"/>
                  </a:lnTo>
                  <a:lnTo>
                    <a:pt x="102" y="1280"/>
                  </a:lnTo>
                  <a:lnTo>
                    <a:pt x="236" y="2290"/>
                  </a:lnTo>
                  <a:lnTo>
                    <a:pt x="270" y="2324"/>
                  </a:lnTo>
                  <a:lnTo>
                    <a:pt x="337" y="2357"/>
                  </a:lnTo>
                  <a:lnTo>
                    <a:pt x="371" y="2324"/>
                  </a:lnTo>
                  <a:lnTo>
                    <a:pt x="405" y="2290"/>
                  </a:lnTo>
                  <a:lnTo>
                    <a:pt x="640" y="2290"/>
                  </a:lnTo>
                  <a:lnTo>
                    <a:pt x="910" y="2256"/>
                  </a:lnTo>
                  <a:lnTo>
                    <a:pt x="1381" y="2189"/>
                  </a:lnTo>
                  <a:lnTo>
                    <a:pt x="1785" y="2122"/>
                  </a:lnTo>
                  <a:lnTo>
                    <a:pt x="2021" y="2088"/>
                  </a:lnTo>
                  <a:lnTo>
                    <a:pt x="2088" y="2021"/>
                  </a:lnTo>
                  <a:lnTo>
                    <a:pt x="2155" y="1953"/>
                  </a:lnTo>
                  <a:lnTo>
                    <a:pt x="2054" y="1886"/>
                  </a:lnTo>
                  <a:lnTo>
                    <a:pt x="1684" y="1886"/>
                  </a:lnTo>
                  <a:lnTo>
                    <a:pt x="1213" y="1987"/>
                  </a:lnTo>
                  <a:lnTo>
                    <a:pt x="809" y="2021"/>
                  </a:lnTo>
                  <a:lnTo>
                    <a:pt x="607" y="2054"/>
                  </a:lnTo>
                  <a:lnTo>
                    <a:pt x="405" y="2122"/>
                  </a:lnTo>
                  <a:lnTo>
                    <a:pt x="236" y="1112"/>
                  </a:lnTo>
                  <a:lnTo>
                    <a:pt x="203" y="809"/>
                  </a:lnTo>
                  <a:lnTo>
                    <a:pt x="102" y="539"/>
                  </a:lnTo>
                  <a:lnTo>
                    <a:pt x="203" y="539"/>
                  </a:lnTo>
                  <a:lnTo>
                    <a:pt x="203" y="472"/>
                  </a:lnTo>
                  <a:lnTo>
                    <a:pt x="1145" y="371"/>
                  </a:lnTo>
                  <a:lnTo>
                    <a:pt x="1549" y="304"/>
                  </a:lnTo>
                  <a:lnTo>
                    <a:pt x="1920" y="203"/>
                  </a:lnTo>
                  <a:lnTo>
                    <a:pt x="1987" y="539"/>
                  </a:lnTo>
                  <a:lnTo>
                    <a:pt x="2054" y="910"/>
                  </a:lnTo>
                  <a:lnTo>
                    <a:pt x="2088" y="1448"/>
                  </a:lnTo>
                  <a:lnTo>
                    <a:pt x="2122" y="1684"/>
                  </a:lnTo>
                  <a:lnTo>
                    <a:pt x="2155" y="1953"/>
                  </a:lnTo>
                  <a:lnTo>
                    <a:pt x="2189" y="1987"/>
                  </a:lnTo>
                  <a:lnTo>
                    <a:pt x="2223" y="2021"/>
                  </a:lnTo>
                  <a:lnTo>
                    <a:pt x="2290" y="1987"/>
                  </a:lnTo>
                  <a:lnTo>
                    <a:pt x="2324" y="1953"/>
                  </a:lnTo>
                  <a:lnTo>
                    <a:pt x="2324" y="1684"/>
                  </a:lnTo>
                  <a:lnTo>
                    <a:pt x="2324" y="1415"/>
                  </a:lnTo>
                  <a:lnTo>
                    <a:pt x="2223" y="876"/>
                  </a:lnTo>
                  <a:lnTo>
                    <a:pt x="2155" y="438"/>
                  </a:lnTo>
                  <a:lnTo>
                    <a:pt x="2088" y="236"/>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2" name="Google Shape;1172;p23"/>
            <p:cNvSpPr/>
            <p:nvPr/>
          </p:nvSpPr>
          <p:spPr>
            <a:xfrm>
              <a:off x="3328538" y="5895632"/>
              <a:ext cx="42577" cy="49285"/>
            </a:xfrm>
            <a:custGeom>
              <a:avLst/>
              <a:gdLst/>
              <a:ahLst/>
              <a:cxnLst/>
              <a:rect l="l" t="t" r="r" b="b"/>
              <a:pathLst>
                <a:path w="641" h="742" extrusionOk="0">
                  <a:moveTo>
                    <a:pt x="135" y="1"/>
                  </a:moveTo>
                  <a:lnTo>
                    <a:pt x="68" y="68"/>
                  </a:lnTo>
                  <a:lnTo>
                    <a:pt x="34" y="135"/>
                  </a:lnTo>
                  <a:lnTo>
                    <a:pt x="1" y="304"/>
                  </a:lnTo>
                  <a:lnTo>
                    <a:pt x="1" y="506"/>
                  </a:lnTo>
                  <a:lnTo>
                    <a:pt x="34" y="674"/>
                  </a:lnTo>
                  <a:lnTo>
                    <a:pt x="68" y="741"/>
                  </a:lnTo>
                  <a:lnTo>
                    <a:pt x="135" y="741"/>
                  </a:lnTo>
                  <a:lnTo>
                    <a:pt x="405" y="708"/>
                  </a:lnTo>
                  <a:lnTo>
                    <a:pt x="506" y="640"/>
                  </a:lnTo>
                  <a:lnTo>
                    <a:pt x="607" y="573"/>
                  </a:lnTo>
                  <a:lnTo>
                    <a:pt x="640" y="506"/>
                  </a:lnTo>
                  <a:lnTo>
                    <a:pt x="607" y="472"/>
                  </a:lnTo>
                  <a:lnTo>
                    <a:pt x="405" y="472"/>
                  </a:lnTo>
                  <a:lnTo>
                    <a:pt x="203" y="539"/>
                  </a:lnTo>
                  <a:lnTo>
                    <a:pt x="203" y="270"/>
                  </a:lnTo>
                  <a:lnTo>
                    <a:pt x="203" y="135"/>
                  </a:lnTo>
                  <a:lnTo>
                    <a:pt x="203" y="68"/>
                  </a:lnTo>
                  <a:lnTo>
                    <a:pt x="169"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3" name="Google Shape;1173;p23"/>
            <p:cNvSpPr/>
            <p:nvPr/>
          </p:nvSpPr>
          <p:spPr>
            <a:xfrm>
              <a:off x="3210040" y="5707790"/>
              <a:ext cx="29093" cy="134240"/>
            </a:xfrm>
            <a:custGeom>
              <a:avLst/>
              <a:gdLst/>
              <a:ahLst/>
              <a:cxnLst/>
              <a:rect l="l" t="t" r="r" b="b"/>
              <a:pathLst>
                <a:path w="438" h="2021" extrusionOk="0">
                  <a:moveTo>
                    <a:pt x="34" y="1"/>
                  </a:moveTo>
                  <a:lnTo>
                    <a:pt x="0" y="34"/>
                  </a:lnTo>
                  <a:lnTo>
                    <a:pt x="0" y="270"/>
                  </a:lnTo>
                  <a:lnTo>
                    <a:pt x="0" y="506"/>
                  </a:lnTo>
                  <a:lnTo>
                    <a:pt x="101" y="943"/>
                  </a:lnTo>
                  <a:lnTo>
                    <a:pt x="169" y="1482"/>
                  </a:lnTo>
                  <a:lnTo>
                    <a:pt x="236" y="1718"/>
                  </a:lnTo>
                  <a:lnTo>
                    <a:pt x="337" y="1987"/>
                  </a:lnTo>
                  <a:lnTo>
                    <a:pt x="371" y="2021"/>
                  </a:lnTo>
                  <a:lnTo>
                    <a:pt x="404" y="2021"/>
                  </a:lnTo>
                  <a:lnTo>
                    <a:pt x="438" y="1987"/>
                  </a:lnTo>
                  <a:lnTo>
                    <a:pt x="438" y="1953"/>
                  </a:lnTo>
                  <a:lnTo>
                    <a:pt x="438" y="1684"/>
                  </a:lnTo>
                  <a:lnTo>
                    <a:pt x="371" y="1415"/>
                  </a:lnTo>
                  <a:lnTo>
                    <a:pt x="270" y="910"/>
                  </a:lnTo>
                  <a:lnTo>
                    <a:pt x="202" y="472"/>
                  </a:lnTo>
                  <a:lnTo>
                    <a:pt x="169" y="270"/>
                  </a:lnTo>
                  <a:lnTo>
                    <a:pt x="101" y="34"/>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4" name="Google Shape;1174;p23"/>
            <p:cNvSpPr/>
            <p:nvPr/>
          </p:nvSpPr>
          <p:spPr>
            <a:xfrm>
              <a:off x="3160821" y="5922467"/>
              <a:ext cx="47027" cy="44835"/>
            </a:xfrm>
            <a:custGeom>
              <a:avLst/>
              <a:gdLst/>
              <a:ahLst/>
              <a:cxnLst/>
              <a:rect l="l" t="t" r="r" b="b"/>
              <a:pathLst>
                <a:path w="708" h="675" extrusionOk="0">
                  <a:moveTo>
                    <a:pt x="1" y="1"/>
                  </a:moveTo>
                  <a:lnTo>
                    <a:pt x="1" y="102"/>
                  </a:lnTo>
                  <a:lnTo>
                    <a:pt x="1" y="236"/>
                  </a:lnTo>
                  <a:lnTo>
                    <a:pt x="68" y="573"/>
                  </a:lnTo>
                  <a:lnTo>
                    <a:pt x="102" y="607"/>
                  </a:lnTo>
                  <a:lnTo>
                    <a:pt x="135" y="640"/>
                  </a:lnTo>
                  <a:lnTo>
                    <a:pt x="169" y="640"/>
                  </a:lnTo>
                  <a:lnTo>
                    <a:pt x="203" y="607"/>
                  </a:lnTo>
                  <a:lnTo>
                    <a:pt x="371" y="405"/>
                  </a:lnTo>
                  <a:lnTo>
                    <a:pt x="371" y="438"/>
                  </a:lnTo>
                  <a:lnTo>
                    <a:pt x="405" y="472"/>
                  </a:lnTo>
                  <a:lnTo>
                    <a:pt x="472" y="573"/>
                  </a:lnTo>
                  <a:lnTo>
                    <a:pt x="573" y="674"/>
                  </a:lnTo>
                  <a:lnTo>
                    <a:pt x="674" y="674"/>
                  </a:lnTo>
                  <a:lnTo>
                    <a:pt x="674" y="640"/>
                  </a:lnTo>
                  <a:lnTo>
                    <a:pt x="674" y="573"/>
                  </a:lnTo>
                  <a:lnTo>
                    <a:pt x="607" y="506"/>
                  </a:lnTo>
                  <a:lnTo>
                    <a:pt x="506" y="405"/>
                  </a:lnTo>
                  <a:lnTo>
                    <a:pt x="472" y="371"/>
                  </a:lnTo>
                  <a:lnTo>
                    <a:pt x="405" y="371"/>
                  </a:lnTo>
                  <a:lnTo>
                    <a:pt x="472" y="304"/>
                  </a:lnTo>
                  <a:lnTo>
                    <a:pt x="573" y="203"/>
                  </a:lnTo>
                  <a:lnTo>
                    <a:pt x="607" y="203"/>
                  </a:lnTo>
                  <a:lnTo>
                    <a:pt x="640" y="169"/>
                  </a:lnTo>
                  <a:lnTo>
                    <a:pt x="708" y="102"/>
                  </a:lnTo>
                  <a:lnTo>
                    <a:pt x="708" y="68"/>
                  </a:lnTo>
                  <a:lnTo>
                    <a:pt x="674" y="34"/>
                  </a:lnTo>
                  <a:lnTo>
                    <a:pt x="607" y="1"/>
                  </a:lnTo>
                  <a:lnTo>
                    <a:pt x="506" y="1"/>
                  </a:lnTo>
                  <a:lnTo>
                    <a:pt x="405" y="135"/>
                  </a:lnTo>
                  <a:lnTo>
                    <a:pt x="304" y="236"/>
                  </a:lnTo>
                  <a:lnTo>
                    <a:pt x="203" y="405"/>
                  </a:lnTo>
                  <a:lnTo>
                    <a:pt x="169" y="270"/>
                  </a:lnTo>
                  <a:lnTo>
                    <a:pt x="135" y="135"/>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5" name="Google Shape;1175;p23"/>
            <p:cNvSpPr/>
            <p:nvPr/>
          </p:nvSpPr>
          <p:spPr>
            <a:xfrm>
              <a:off x="3093734" y="6081283"/>
              <a:ext cx="58186" cy="44769"/>
            </a:xfrm>
            <a:custGeom>
              <a:avLst/>
              <a:gdLst/>
              <a:ahLst/>
              <a:cxnLst/>
              <a:rect l="l" t="t" r="r" b="b"/>
              <a:pathLst>
                <a:path w="876" h="674" extrusionOk="0">
                  <a:moveTo>
                    <a:pt x="640" y="0"/>
                  </a:moveTo>
                  <a:lnTo>
                    <a:pt x="607" y="34"/>
                  </a:lnTo>
                  <a:lnTo>
                    <a:pt x="371" y="337"/>
                  </a:lnTo>
                  <a:lnTo>
                    <a:pt x="169" y="68"/>
                  </a:lnTo>
                  <a:lnTo>
                    <a:pt x="102" y="34"/>
                  </a:lnTo>
                  <a:lnTo>
                    <a:pt x="68" y="34"/>
                  </a:lnTo>
                  <a:lnTo>
                    <a:pt x="34" y="68"/>
                  </a:lnTo>
                  <a:lnTo>
                    <a:pt x="1" y="135"/>
                  </a:lnTo>
                  <a:lnTo>
                    <a:pt x="102" y="606"/>
                  </a:lnTo>
                  <a:lnTo>
                    <a:pt x="102" y="674"/>
                  </a:lnTo>
                  <a:lnTo>
                    <a:pt x="236" y="674"/>
                  </a:lnTo>
                  <a:lnTo>
                    <a:pt x="236" y="606"/>
                  </a:lnTo>
                  <a:lnTo>
                    <a:pt x="203" y="404"/>
                  </a:lnTo>
                  <a:lnTo>
                    <a:pt x="203" y="404"/>
                  </a:lnTo>
                  <a:lnTo>
                    <a:pt x="337" y="539"/>
                  </a:lnTo>
                  <a:lnTo>
                    <a:pt x="405" y="573"/>
                  </a:lnTo>
                  <a:lnTo>
                    <a:pt x="472" y="539"/>
                  </a:lnTo>
                  <a:lnTo>
                    <a:pt x="607" y="337"/>
                  </a:lnTo>
                  <a:lnTo>
                    <a:pt x="640" y="472"/>
                  </a:lnTo>
                  <a:lnTo>
                    <a:pt x="741" y="606"/>
                  </a:lnTo>
                  <a:lnTo>
                    <a:pt x="775" y="640"/>
                  </a:lnTo>
                  <a:lnTo>
                    <a:pt x="842" y="606"/>
                  </a:lnTo>
                  <a:lnTo>
                    <a:pt x="876" y="573"/>
                  </a:lnTo>
                  <a:lnTo>
                    <a:pt x="876" y="505"/>
                  </a:lnTo>
                  <a:lnTo>
                    <a:pt x="775" y="303"/>
                  </a:lnTo>
                  <a:lnTo>
                    <a:pt x="741" y="101"/>
                  </a:lnTo>
                  <a:lnTo>
                    <a:pt x="741" y="34"/>
                  </a:lnTo>
                  <a:lnTo>
                    <a:pt x="708"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6" name="Google Shape;1176;p23"/>
            <p:cNvSpPr/>
            <p:nvPr/>
          </p:nvSpPr>
          <p:spPr>
            <a:xfrm>
              <a:off x="3100443" y="5859897"/>
              <a:ext cx="154366" cy="158816"/>
            </a:xfrm>
            <a:custGeom>
              <a:avLst/>
              <a:gdLst/>
              <a:ahLst/>
              <a:cxnLst/>
              <a:rect l="l" t="t" r="r" b="b"/>
              <a:pathLst>
                <a:path w="2324" h="2391" extrusionOk="0">
                  <a:moveTo>
                    <a:pt x="1920" y="135"/>
                  </a:moveTo>
                  <a:lnTo>
                    <a:pt x="2021" y="1044"/>
                  </a:lnTo>
                  <a:lnTo>
                    <a:pt x="2122" y="1953"/>
                  </a:lnTo>
                  <a:lnTo>
                    <a:pt x="1684" y="2020"/>
                  </a:lnTo>
                  <a:lnTo>
                    <a:pt x="1280" y="2121"/>
                  </a:lnTo>
                  <a:lnTo>
                    <a:pt x="876" y="2188"/>
                  </a:lnTo>
                  <a:lnTo>
                    <a:pt x="506" y="2256"/>
                  </a:lnTo>
                  <a:lnTo>
                    <a:pt x="472" y="2256"/>
                  </a:lnTo>
                  <a:lnTo>
                    <a:pt x="472" y="2222"/>
                  </a:lnTo>
                  <a:lnTo>
                    <a:pt x="438" y="1784"/>
                  </a:lnTo>
                  <a:lnTo>
                    <a:pt x="371" y="1313"/>
                  </a:lnTo>
                  <a:lnTo>
                    <a:pt x="270" y="875"/>
                  </a:lnTo>
                  <a:lnTo>
                    <a:pt x="135" y="438"/>
                  </a:lnTo>
                  <a:lnTo>
                    <a:pt x="1044" y="337"/>
                  </a:lnTo>
                  <a:lnTo>
                    <a:pt x="1482" y="236"/>
                  </a:lnTo>
                  <a:lnTo>
                    <a:pt x="1920" y="135"/>
                  </a:lnTo>
                  <a:close/>
                  <a:moveTo>
                    <a:pt x="1920" y="0"/>
                  </a:moveTo>
                  <a:lnTo>
                    <a:pt x="1482" y="34"/>
                  </a:lnTo>
                  <a:lnTo>
                    <a:pt x="1011" y="101"/>
                  </a:lnTo>
                  <a:lnTo>
                    <a:pt x="68" y="269"/>
                  </a:lnTo>
                  <a:lnTo>
                    <a:pt x="34" y="269"/>
                  </a:lnTo>
                  <a:lnTo>
                    <a:pt x="1" y="337"/>
                  </a:lnTo>
                  <a:lnTo>
                    <a:pt x="1" y="370"/>
                  </a:lnTo>
                  <a:lnTo>
                    <a:pt x="68" y="404"/>
                  </a:lnTo>
                  <a:lnTo>
                    <a:pt x="102" y="875"/>
                  </a:lnTo>
                  <a:lnTo>
                    <a:pt x="135" y="1347"/>
                  </a:lnTo>
                  <a:lnTo>
                    <a:pt x="236" y="1818"/>
                  </a:lnTo>
                  <a:lnTo>
                    <a:pt x="337" y="2256"/>
                  </a:lnTo>
                  <a:lnTo>
                    <a:pt x="337" y="2289"/>
                  </a:lnTo>
                  <a:lnTo>
                    <a:pt x="371" y="2323"/>
                  </a:lnTo>
                  <a:lnTo>
                    <a:pt x="438" y="2289"/>
                  </a:lnTo>
                  <a:lnTo>
                    <a:pt x="472" y="2357"/>
                  </a:lnTo>
                  <a:lnTo>
                    <a:pt x="506" y="2390"/>
                  </a:lnTo>
                  <a:lnTo>
                    <a:pt x="910" y="2390"/>
                  </a:lnTo>
                  <a:lnTo>
                    <a:pt x="1314" y="2323"/>
                  </a:lnTo>
                  <a:lnTo>
                    <a:pt x="1751" y="2222"/>
                  </a:lnTo>
                  <a:lnTo>
                    <a:pt x="2122" y="2087"/>
                  </a:lnTo>
                  <a:lnTo>
                    <a:pt x="2122" y="2155"/>
                  </a:lnTo>
                  <a:lnTo>
                    <a:pt x="2155" y="2222"/>
                  </a:lnTo>
                  <a:lnTo>
                    <a:pt x="2290" y="2222"/>
                  </a:lnTo>
                  <a:lnTo>
                    <a:pt x="2324" y="2155"/>
                  </a:lnTo>
                  <a:lnTo>
                    <a:pt x="2324" y="1616"/>
                  </a:lnTo>
                  <a:lnTo>
                    <a:pt x="2256" y="1111"/>
                  </a:lnTo>
                  <a:lnTo>
                    <a:pt x="2189" y="572"/>
                  </a:lnTo>
                  <a:lnTo>
                    <a:pt x="2054" y="67"/>
                  </a:lnTo>
                  <a:lnTo>
                    <a:pt x="2054" y="34"/>
                  </a:lnTo>
                  <a:lnTo>
                    <a:pt x="1987" y="34"/>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7" name="Google Shape;1177;p23"/>
            <p:cNvSpPr/>
            <p:nvPr/>
          </p:nvSpPr>
          <p:spPr>
            <a:xfrm>
              <a:off x="3420267" y="6161787"/>
              <a:ext cx="24643" cy="149849"/>
            </a:xfrm>
            <a:custGeom>
              <a:avLst/>
              <a:gdLst/>
              <a:ahLst/>
              <a:cxnLst/>
              <a:rect l="l" t="t" r="r" b="b"/>
              <a:pathLst>
                <a:path w="371" h="2256" extrusionOk="0">
                  <a:moveTo>
                    <a:pt x="34" y="0"/>
                  </a:moveTo>
                  <a:lnTo>
                    <a:pt x="0" y="202"/>
                  </a:lnTo>
                  <a:lnTo>
                    <a:pt x="0" y="438"/>
                  </a:lnTo>
                  <a:lnTo>
                    <a:pt x="67" y="876"/>
                  </a:lnTo>
                  <a:lnTo>
                    <a:pt x="135" y="1549"/>
                  </a:lnTo>
                  <a:lnTo>
                    <a:pt x="168" y="1886"/>
                  </a:lnTo>
                  <a:lnTo>
                    <a:pt x="236" y="2222"/>
                  </a:lnTo>
                  <a:lnTo>
                    <a:pt x="269" y="2256"/>
                  </a:lnTo>
                  <a:lnTo>
                    <a:pt x="370" y="2256"/>
                  </a:lnTo>
                  <a:lnTo>
                    <a:pt x="370" y="2189"/>
                  </a:lnTo>
                  <a:lnTo>
                    <a:pt x="370" y="1953"/>
                  </a:lnTo>
                  <a:lnTo>
                    <a:pt x="370" y="1684"/>
                  </a:lnTo>
                  <a:lnTo>
                    <a:pt x="303" y="1179"/>
                  </a:lnTo>
                  <a:lnTo>
                    <a:pt x="236" y="573"/>
                  </a:lnTo>
                  <a:lnTo>
                    <a:pt x="168" y="270"/>
                  </a:lnTo>
                  <a:lnTo>
                    <a:pt x="67"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8" name="Google Shape;1178;p23"/>
            <p:cNvSpPr/>
            <p:nvPr/>
          </p:nvSpPr>
          <p:spPr>
            <a:xfrm>
              <a:off x="2138844" y="5710048"/>
              <a:ext cx="31351" cy="134240"/>
            </a:xfrm>
            <a:custGeom>
              <a:avLst/>
              <a:gdLst/>
              <a:ahLst/>
              <a:cxnLst/>
              <a:rect l="l" t="t" r="r" b="b"/>
              <a:pathLst>
                <a:path w="472" h="2021" extrusionOk="0">
                  <a:moveTo>
                    <a:pt x="34" y="0"/>
                  </a:moveTo>
                  <a:lnTo>
                    <a:pt x="34" y="34"/>
                  </a:lnTo>
                  <a:lnTo>
                    <a:pt x="0" y="34"/>
                  </a:lnTo>
                  <a:lnTo>
                    <a:pt x="0" y="270"/>
                  </a:lnTo>
                  <a:lnTo>
                    <a:pt x="34" y="505"/>
                  </a:lnTo>
                  <a:lnTo>
                    <a:pt x="101" y="943"/>
                  </a:lnTo>
                  <a:lnTo>
                    <a:pt x="169" y="1482"/>
                  </a:lnTo>
                  <a:lnTo>
                    <a:pt x="236" y="1717"/>
                  </a:lnTo>
                  <a:lnTo>
                    <a:pt x="337" y="1987"/>
                  </a:lnTo>
                  <a:lnTo>
                    <a:pt x="371" y="2020"/>
                  </a:lnTo>
                  <a:lnTo>
                    <a:pt x="404" y="2020"/>
                  </a:lnTo>
                  <a:lnTo>
                    <a:pt x="438" y="1987"/>
                  </a:lnTo>
                  <a:lnTo>
                    <a:pt x="472" y="1953"/>
                  </a:lnTo>
                  <a:lnTo>
                    <a:pt x="438" y="1684"/>
                  </a:lnTo>
                  <a:lnTo>
                    <a:pt x="371" y="1414"/>
                  </a:lnTo>
                  <a:lnTo>
                    <a:pt x="270" y="909"/>
                  </a:lnTo>
                  <a:lnTo>
                    <a:pt x="202" y="472"/>
                  </a:lnTo>
                  <a:lnTo>
                    <a:pt x="169" y="236"/>
                  </a:lnTo>
                  <a:lnTo>
                    <a:pt x="101" y="34"/>
                  </a:lnTo>
                  <a:lnTo>
                    <a:pt x="68"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9" name="Google Shape;1179;p23"/>
            <p:cNvSpPr/>
            <p:nvPr/>
          </p:nvSpPr>
          <p:spPr>
            <a:xfrm>
              <a:off x="2201481" y="5759201"/>
              <a:ext cx="44769" cy="60511"/>
            </a:xfrm>
            <a:custGeom>
              <a:avLst/>
              <a:gdLst/>
              <a:ahLst/>
              <a:cxnLst/>
              <a:rect l="l" t="t" r="r" b="b"/>
              <a:pathLst>
                <a:path w="674" h="911" extrusionOk="0">
                  <a:moveTo>
                    <a:pt x="370" y="1"/>
                  </a:moveTo>
                  <a:lnTo>
                    <a:pt x="236" y="35"/>
                  </a:lnTo>
                  <a:lnTo>
                    <a:pt x="168" y="68"/>
                  </a:lnTo>
                  <a:lnTo>
                    <a:pt x="101" y="136"/>
                  </a:lnTo>
                  <a:lnTo>
                    <a:pt x="34" y="203"/>
                  </a:lnTo>
                  <a:lnTo>
                    <a:pt x="0" y="237"/>
                  </a:lnTo>
                  <a:lnTo>
                    <a:pt x="34" y="304"/>
                  </a:lnTo>
                  <a:lnTo>
                    <a:pt x="135" y="304"/>
                  </a:lnTo>
                  <a:lnTo>
                    <a:pt x="202" y="237"/>
                  </a:lnTo>
                  <a:lnTo>
                    <a:pt x="269" y="169"/>
                  </a:lnTo>
                  <a:lnTo>
                    <a:pt x="337" y="169"/>
                  </a:lnTo>
                  <a:lnTo>
                    <a:pt x="404" y="237"/>
                  </a:lnTo>
                  <a:lnTo>
                    <a:pt x="337" y="338"/>
                  </a:lnTo>
                  <a:lnTo>
                    <a:pt x="269" y="439"/>
                  </a:lnTo>
                  <a:lnTo>
                    <a:pt x="202" y="573"/>
                  </a:lnTo>
                  <a:lnTo>
                    <a:pt x="202" y="641"/>
                  </a:lnTo>
                  <a:lnTo>
                    <a:pt x="236" y="674"/>
                  </a:lnTo>
                  <a:lnTo>
                    <a:pt x="303" y="674"/>
                  </a:lnTo>
                  <a:lnTo>
                    <a:pt x="370" y="641"/>
                  </a:lnTo>
                  <a:lnTo>
                    <a:pt x="471" y="641"/>
                  </a:lnTo>
                  <a:lnTo>
                    <a:pt x="471" y="742"/>
                  </a:lnTo>
                  <a:lnTo>
                    <a:pt x="370" y="742"/>
                  </a:lnTo>
                  <a:lnTo>
                    <a:pt x="236" y="775"/>
                  </a:lnTo>
                  <a:lnTo>
                    <a:pt x="236" y="809"/>
                  </a:lnTo>
                  <a:lnTo>
                    <a:pt x="236" y="843"/>
                  </a:lnTo>
                  <a:lnTo>
                    <a:pt x="303" y="876"/>
                  </a:lnTo>
                  <a:lnTo>
                    <a:pt x="370" y="910"/>
                  </a:lnTo>
                  <a:lnTo>
                    <a:pt x="539" y="876"/>
                  </a:lnTo>
                  <a:lnTo>
                    <a:pt x="606" y="843"/>
                  </a:lnTo>
                  <a:lnTo>
                    <a:pt x="640" y="775"/>
                  </a:lnTo>
                  <a:lnTo>
                    <a:pt x="673" y="708"/>
                  </a:lnTo>
                  <a:lnTo>
                    <a:pt x="673" y="641"/>
                  </a:lnTo>
                  <a:lnTo>
                    <a:pt x="640" y="540"/>
                  </a:lnTo>
                  <a:lnTo>
                    <a:pt x="572" y="506"/>
                  </a:lnTo>
                  <a:lnTo>
                    <a:pt x="505" y="472"/>
                  </a:lnTo>
                  <a:lnTo>
                    <a:pt x="404" y="472"/>
                  </a:lnTo>
                  <a:lnTo>
                    <a:pt x="539" y="304"/>
                  </a:lnTo>
                  <a:lnTo>
                    <a:pt x="539" y="203"/>
                  </a:lnTo>
                  <a:lnTo>
                    <a:pt x="505" y="68"/>
                  </a:lnTo>
                  <a:lnTo>
                    <a:pt x="438" y="35"/>
                  </a:lnTo>
                  <a:lnTo>
                    <a:pt x="370"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0" name="Google Shape;1180;p23"/>
            <p:cNvSpPr/>
            <p:nvPr/>
          </p:nvSpPr>
          <p:spPr>
            <a:xfrm>
              <a:off x="2051631" y="6079025"/>
              <a:ext cx="33610" cy="49285"/>
            </a:xfrm>
            <a:custGeom>
              <a:avLst/>
              <a:gdLst/>
              <a:ahLst/>
              <a:cxnLst/>
              <a:rect l="l" t="t" r="r" b="b"/>
              <a:pathLst>
                <a:path w="506" h="742" extrusionOk="0">
                  <a:moveTo>
                    <a:pt x="169" y="1"/>
                  </a:moveTo>
                  <a:lnTo>
                    <a:pt x="135" y="34"/>
                  </a:lnTo>
                  <a:lnTo>
                    <a:pt x="101" y="68"/>
                  </a:lnTo>
                  <a:lnTo>
                    <a:pt x="34" y="438"/>
                  </a:lnTo>
                  <a:lnTo>
                    <a:pt x="0" y="573"/>
                  </a:lnTo>
                  <a:lnTo>
                    <a:pt x="0" y="640"/>
                  </a:lnTo>
                  <a:lnTo>
                    <a:pt x="0" y="708"/>
                  </a:lnTo>
                  <a:lnTo>
                    <a:pt x="34" y="741"/>
                  </a:lnTo>
                  <a:lnTo>
                    <a:pt x="68" y="741"/>
                  </a:lnTo>
                  <a:lnTo>
                    <a:pt x="135" y="674"/>
                  </a:lnTo>
                  <a:lnTo>
                    <a:pt x="169" y="607"/>
                  </a:lnTo>
                  <a:lnTo>
                    <a:pt x="303" y="607"/>
                  </a:lnTo>
                  <a:lnTo>
                    <a:pt x="371" y="708"/>
                  </a:lnTo>
                  <a:lnTo>
                    <a:pt x="404" y="741"/>
                  </a:lnTo>
                  <a:lnTo>
                    <a:pt x="438" y="741"/>
                  </a:lnTo>
                  <a:lnTo>
                    <a:pt x="472" y="708"/>
                  </a:lnTo>
                  <a:lnTo>
                    <a:pt x="505" y="674"/>
                  </a:lnTo>
                  <a:lnTo>
                    <a:pt x="472" y="539"/>
                  </a:lnTo>
                  <a:lnTo>
                    <a:pt x="505" y="506"/>
                  </a:lnTo>
                  <a:lnTo>
                    <a:pt x="472" y="472"/>
                  </a:lnTo>
                  <a:lnTo>
                    <a:pt x="438" y="472"/>
                  </a:lnTo>
                  <a:lnTo>
                    <a:pt x="404" y="371"/>
                  </a:lnTo>
                  <a:lnTo>
                    <a:pt x="270" y="34"/>
                  </a:lnTo>
                  <a:lnTo>
                    <a:pt x="236"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1" name="Google Shape;1181;p23"/>
            <p:cNvSpPr/>
            <p:nvPr/>
          </p:nvSpPr>
          <p:spPr>
            <a:xfrm>
              <a:off x="1928617" y="6190814"/>
              <a:ext cx="152108" cy="167850"/>
            </a:xfrm>
            <a:custGeom>
              <a:avLst/>
              <a:gdLst/>
              <a:ahLst/>
              <a:cxnLst/>
              <a:rect l="l" t="t" r="r" b="b"/>
              <a:pathLst>
                <a:path w="2290" h="2527" extrusionOk="0">
                  <a:moveTo>
                    <a:pt x="1953" y="203"/>
                  </a:moveTo>
                  <a:lnTo>
                    <a:pt x="1953" y="641"/>
                  </a:lnTo>
                  <a:lnTo>
                    <a:pt x="1987" y="1112"/>
                  </a:lnTo>
                  <a:lnTo>
                    <a:pt x="2054" y="1583"/>
                  </a:lnTo>
                  <a:lnTo>
                    <a:pt x="2155" y="2021"/>
                  </a:lnTo>
                  <a:lnTo>
                    <a:pt x="2155" y="2055"/>
                  </a:lnTo>
                  <a:lnTo>
                    <a:pt x="2122" y="2055"/>
                  </a:lnTo>
                  <a:lnTo>
                    <a:pt x="1751" y="2088"/>
                  </a:lnTo>
                  <a:lnTo>
                    <a:pt x="1347" y="2156"/>
                  </a:lnTo>
                  <a:lnTo>
                    <a:pt x="910" y="2189"/>
                  </a:lnTo>
                  <a:lnTo>
                    <a:pt x="506" y="2257"/>
                  </a:lnTo>
                  <a:lnTo>
                    <a:pt x="304" y="1348"/>
                  </a:lnTo>
                  <a:lnTo>
                    <a:pt x="135" y="439"/>
                  </a:lnTo>
                  <a:lnTo>
                    <a:pt x="573" y="405"/>
                  </a:lnTo>
                  <a:lnTo>
                    <a:pt x="1044" y="371"/>
                  </a:lnTo>
                  <a:lnTo>
                    <a:pt x="1953" y="203"/>
                  </a:lnTo>
                  <a:close/>
                  <a:moveTo>
                    <a:pt x="1953" y="1"/>
                  </a:moveTo>
                  <a:lnTo>
                    <a:pt x="1011" y="169"/>
                  </a:lnTo>
                  <a:lnTo>
                    <a:pt x="539" y="203"/>
                  </a:lnTo>
                  <a:lnTo>
                    <a:pt x="102" y="304"/>
                  </a:lnTo>
                  <a:lnTo>
                    <a:pt x="68" y="338"/>
                  </a:lnTo>
                  <a:lnTo>
                    <a:pt x="34" y="371"/>
                  </a:lnTo>
                  <a:lnTo>
                    <a:pt x="1" y="371"/>
                  </a:lnTo>
                  <a:lnTo>
                    <a:pt x="1" y="439"/>
                  </a:lnTo>
                  <a:lnTo>
                    <a:pt x="34" y="944"/>
                  </a:lnTo>
                  <a:lnTo>
                    <a:pt x="102" y="1449"/>
                  </a:lnTo>
                  <a:lnTo>
                    <a:pt x="203" y="1987"/>
                  </a:lnTo>
                  <a:lnTo>
                    <a:pt x="371" y="2492"/>
                  </a:lnTo>
                  <a:lnTo>
                    <a:pt x="405" y="2526"/>
                  </a:lnTo>
                  <a:lnTo>
                    <a:pt x="472" y="2526"/>
                  </a:lnTo>
                  <a:lnTo>
                    <a:pt x="539" y="2492"/>
                  </a:lnTo>
                  <a:lnTo>
                    <a:pt x="539" y="2425"/>
                  </a:lnTo>
                  <a:lnTo>
                    <a:pt x="539" y="2358"/>
                  </a:lnTo>
                  <a:lnTo>
                    <a:pt x="943" y="2391"/>
                  </a:lnTo>
                  <a:lnTo>
                    <a:pt x="1347" y="2358"/>
                  </a:lnTo>
                  <a:lnTo>
                    <a:pt x="1785" y="2290"/>
                  </a:lnTo>
                  <a:lnTo>
                    <a:pt x="2155" y="2189"/>
                  </a:lnTo>
                  <a:lnTo>
                    <a:pt x="2189" y="2122"/>
                  </a:lnTo>
                  <a:lnTo>
                    <a:pt x="2189" y="2088"/>
                  </a:lnTo>
                  <a:lnTo>
                    <a:pt x="2256" y="2088"/>
                  </a:lnTo>
                  <a:lnTo>
                    <a:pt x="2290" y="2055"/>
                  </a:lnTo>
                  <a:lnTo>
                    <a:pt x="2290" y="1987"/>
                  </a:lnTo>
                  <a:lnTo>
                    <a:pt x="2256" y="1550"/>
                  </a:lnTo>
                  <a:lnTo>
                    <a:pt x="2189" y="1078"/>
                  </a:lnTo>
                  <a:lnTo>
                    <a:pt x="2122" y="607"/>
                  </a:lnTo>
                  <a:lnTo>
                    <a:pt x="2021" y="169"/>
                  </a:lnTo>
                  <a:lnTo>
                    <a:pt x="2054" y="102"/>
                  </a:lnTo>
                  <a:lnTo>
                    <a:pt x="2021" y="68"/>
                  </a:lnTo>
                  <a:lnTo>
                    <a:pt x="1987" y="35"/>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2" name="Google Shape;1182;p23"/>
            <p:cNvSpPr/>
            <p:nvPr/>
          </p:nvSpPr>
          <p:spPr>
            <a:xfrm>
              <a:off x="2317720" y="5886732"/>
              <a:ext cx="31418" cy="13484"/>
            </a:xfrm>
            <a:custGeom>
              <a:avLst/>
              <a:gdLst/>
              <a:ahLst/>
              <a:cxnLst/>
              <a:rect l="l" t="t" r="r" b="b"/>
              <a:pathLst>
                <a:path w="473" h="203" extrusionOk="0">
                  <a:moveTo>
                    <a:pt x="405" y="0"/>
                  </a:moveTo>
                  <a:lnTo>
                    <a:pt x="337" y="34"/>
                  </a:lnTo>
                  <a:lnTo>
                    <a:pt x="270" y="34"/>
                  </a:lnTo>
                  <a:lnTo>
                    <a:pt x="102" y="67"/>
                  </a:lnTo>
                  <a:lnTo>
                    <a:pt x="68" y="67"/>
                  </a:lnTo>
                  <a:lnTo>
                    <a:pt x="1" y="101"/>
                  </a:lnTo>
                  <a:lnTo>
                    <a:pt x="1" y="135"/>
                  </a:lnTo>
                  <a:lnTo>
                    <a:pt x="1" y="168"/>
                  </a:lnTo>
                  <a:lnTo>
                    <a:pt x="68" y="168"/>
                  </a:lnTo>
                  <a:lnTo>
                    <a:pt x="169" y="202"/>
                  </a:lnTo>
                  <a:lnTo>
                    <a:pt x="304" y="168"/>
                  </a:lnTo>
                  <a:lnTo>
                    <a:pt x="371" y="168"/>
                  </a:lnTo>
                  <a:lnTo>
                    <a:pt x="438" y="135"/>
                  </a:lnTo>
                  <a:lnTo>
                    <a:pt x="472" y="101"/>
                  </a:lnTo>
                  <a:lnTo>
                    <a:pt x="472" y="67"/>
                  </a:lnTo>
                  <a:lnTo>
                    <a:pt x="405"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3" name="Google Shape;1183;p23"/>
            <p:cNvSpPr/>
            <p:nvPr/>
          </p:nvSpPr>
          <p:spPr>
            <a:xfrm>
              <a:off x="2250633" y="5830804"/>
              <a:ext cx="154366" cy="152108"/>
            </a:xfrm>
            <a:custGeom>
              <a:avLst/>
              <a:gdLst/>
              <a:ahLst/>
              <a:cxnLst/>
              <a:rect l="l" t="t" r="r" b="b"/>
              <a:pathLst>
                <a:path w="2324" h="2290" extrusionOk="0">
                  <a:moveTo>
                    <a:pt x="1953" y="0"/>
                  </a:moveTo>
                  <a:lnTo>
                    <a:pt x="1953" y="34"/>
                  </a:lnTo>
                  <a:lnTo>
                    <a:pt x="1953" y="101"/>
                  </a:lnTo>
                  <a:lnTo>
                    <a:pt x="1448" y="101"/>
                  </a:lnTo>
                  <a:lnTo>
                    <a:pt x="943" y="169"/>
                  </a:lnTo>
                  <a:lnTo>
                    <a:pt x="472" y="169"/>
                  </a:lnTo>
                  <a:lnTo>
                    <a:pt x="270" y="236"/>
                  </a:lnTo>
                  <a:lnTo>
                    <a:pt x="169" y="270"/>
                  </a:lnTo>
                  <a:lnTo>
                    <a:pt x="102" y="337"/>
                  </a:lnTo>
                  <a:lnTo>
                    <a:pt x="270" y="404"/>
                  </a:lnTo>
                  <a:lnTo>
                    <a:pt x="438" y="404"/>
                  </a:lnTo>
                  <a:lnTo>
                    <a:pt x="809" y="371"/>
                  </a:lnTo>
                  <a:lnTo>
                    <a:pt x="1381" y="303"/>
                  </a:lnTo>
                  <a:lnTo>
                    <a:pt x="1953" y="270"/>
                  </a:lnTo>
                  <a:lnTo>
                    <a:pt x="1953" y="606"/>
                  </a:lnTo>
                  <a:lnTo>
                    <a:pt x="2021" y="909"/>
                  </a:lnTo>
                  <a:lnTo>
                    <a:pt x="2088" y="1347"/>
                  </a:lnTo>
                  <a:lnTo>
                    <a:pt x="2122" y="1583"/>
                  </a:lnTo>
                  <a:lnTo>
                    <a:pt x="2155" y="1785"/>
                  </a:lnTo>
                  <a:lnTo>
                    <a:pt x="1246" y="1919"/>
                  </a:lnTo>
                  <a:lnTo>
                    <a:pt x="809" y="1987"/>
                  </a:lnTo>
                  <a:lnTo>
                    <a:pt x="405" y="2121"/>
                  </a:lnTo>
                  <a:lnTo>
                    <a:pt x="304" y="1684"/>
                  </a:lnTo>
                  <a:lnTo>
                    <a:pt x="236" y="1246"/>
                  </a:lnTo>
                  <a:lnTo>
                    <a:pt x="203" y="775"/>
                  </a:lnTo>
                  <a:lnTo>
                    <a:pt x="169" y="573"/>
                  </a:lnTo>
                  <a:lnTo>
                    <a:pt x="68" y="371"/>
                  </a:lnTo>
                  <a:lnTo>
                    <a:pt x="1" y="505"/>
                  </a:lnTo>
                  <a:lnTo>
                    <a:pt x="1" y="640"/>
                  </a:lnTo>
                  <a:lnTo>
                    <a:pt x="1" y="943"/>
                  </a:lnTo>
                  <a:lnTo>
                    <a:pt x="102" y="1583"/>
                  </a:lnTo>
                  <a:lnTo>
                    <a:pt x="102" y="1751"/>
                  </a:lnTo>
                  <a:lnTo>
                    <a:pt x="135" y="1987"/>
                  </a:lnTo>
                  <a:lnTo>
                    <a:pt x="169" y="2088"/>
                  </a:lnTo>
                  <a:lnTo>
                    <a:pt x="203" y="2189"/>
                  </a:lnTo>
                  <a:lnTo>
                    <a:pt x="270" y="2256"/>
                  </a:lnTo>
                  <a:lnTo>
                    <a:pt x="371" y="2290"/>
                  </a:lnTo>
                  <a:lnTo>
                    <a:pt x="405" y="2256"/>
                  </a:lnTo>
                  <a:lnTo>
                    <a:pt x="405" y="2222"/>
                  </a:lnTo>
                  <a:lnTo>
                    <a:pt x="842" y="2222"/>
                  </a:lnTo>
                  <a:lnTo>
                    <a:pt x="1314" y="2155"/>
                  </a:lnTo>
                  <a:lnTo>
                    <a:pt x="2189" y="1987"/>
                  </a:lnTo>
                  <a:lnTo>
                    <a:pt x="2223" y="1953"/>
                  </a:lnTo>
                  <a:lnTo>
                    <a:pt x="2290" y="1987"/>
                  </a:lnTo>
                  <a:lnTo>
                    <a:pt x="2324" y="1953"/>
                  </a:lnTo>
                  <a:lnTo>
                    <a:pt x="2324" y="1717"/>
                  </a:lnTo>
                  <a:lnTo>
                    <a:pt x="2290" y="1482"/>
                  </a:lnTo>
                  <a:lnTo>
                    <a:pt x="2223" y="1044"/>
                  </a:lnTo>
                  <a:lnTo>
                    <a:pt x="2155" y="539"/>
                  </a:lnTo>
                  <a:lnTo>
                    <a:pt x="2088" y="270"/>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4" name="Google Shape;1184;p23"/>
            <p:cNvSpPr/>
            <p:nvPr/>
          </p:nvSpPr>
          <p:spPr>
            <a:xfrm>
              <a:off x="2313270" y="5895632"/>
              <a:ext cx="35868" cy="42577"/>
            </a:xfrm>
            <a:custGeom>
              <a:avLst/>
              <a:gdLst/>
              <a:ahLst/>
              <a:cxnLst/>
              <a:rect l="l" t="t" r="r" b="b"/>
              <a:pathLst>
                <a:path w="540" h="641" extrusionOk="0">
                  <a:moveTo>
                    <a:pt x="0" y="1"/>
                  </a:moveTo>
                  <a:lnTo>
                    <a:pt x="0" y="270"/>
                  </a:lnTo>
                  <a:lnTo>
                    <a:pt x="34" y="506"/>
                  </a:lnTo>
                  <a:lnTo>
                    <a:pt x="34" y="539"/>
                  </a:lnTo>
                  <a:lnTo>
                    <a:pt x="68" y="539"/>
                  </a:lnTo>
                  <a:lnTo>
                    <a:pt x="34" y="573"/>
                  </a:lnTo>
                  <a:lnTo>
                    <a:pt x="34" y="607"/>
                  </a:lnTo>
                  <a:lnTo>
                    <a:pt x="169" y="640"/>
                  </a:lnTo>
                  <a:lnTo>
                    <a:pt x="303" y="607"/>
                  </a:lnTo>
                  <a:lnTo>
                    <a:pt x="438" y="573"/>
                  </a:lnTo>
                  <a:lnTo>
                    <a:pt x="505" y="539"/>
                  </a:lnTo>
                  <a:lnTo>
                    <a:pt x="539" y="506"/>
                  </a:lnTo>
                  <a:lnTo>
                    <a:pt x="539" y="472"/>
                  </a:lnTo>
                  <a:lnTo>
                    <a:pt x="539" y="438"/>
                  </a:lnTo>
                  <a:lnTo>
                    <a:pt x="404" y="438"/>
                  </a:lnTo>
                  <a:lnTo>
                    <a:pt x="303" y="472"/>
                  </a:lnTo>
                  <a:lnTo>
                    <a:pt x="135" y="539"/>
                  </a:lnTo>
                  <a:lnTo>
                    <a:pt x="169" y="506"/>
                  </a:lnTo>
                  <a:lnTo>
                    <a:pt x="135" y="304"/>
                  </a:lnTo>
                  <a:lnTo>
                    <a:pt x="337" y="304"/>
                  </a:lnTo>
                  <a:lnTo>
                    <a:pt x="371" y="270"/>
                  </a:lnTo>
                  <a:lnTo>
                    <a:pt x="404" y="236"/>
                  </a:lnTo>
                  <a:lnTo>
                    <a:pt x="404" y="169"/>
                  </a:lnTo>
                  <a:lnTo>
                    <a:pt x="371" y="135"/>
                  </a:lnTo>
                  <a:lnTo>
                    <a:pt x="303" y="135"/>
                  </a:lnTo>
                  <a:lnTo>
                    <a:pt x="202" y="169"/>
                  </a:lnTo>
                  <a:lnTo>
                    <a:pt x="169" y="169"/>
                  </a:lnTo>
                  <a:lnTo>
                    <a:pt x="101" y="203"/>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5" name="Google Shape;1185;p23"/>
            <p:cNvSpPr/>
            <p:nvPr/>
          </p:nvSpPr>
          <p:spPr>
            <a:xfrm>
              <a:off x="2067241" y="6333955"/>
              <a:ext cx="156624" cy="170042"/>
            </a:xfrm>
            <a:custGeom>
              <a:avLst/>
              <a:gdLst/>
              <a:ahLst/>
              <a:cxnLst/>
              <a:rect l="l" t="t" r="r" b="b"/>
              <a:pathLst>
                <a:path w="2358" h="2560" extrusionOk="0">
                  <a:moveTo>
                    <a:pt x="1886" y="203"/>
                  </a:moveTo>
                  <a:lnTo>
                    <a:pt x="1954" y="573"/>
                  </a:lnTo>
                  <a:lnTo>
                    <a:pt x="2021" y="943"/>
                  </a:lnTo>
                  <a:lnTo>
                    <a:pt x="2088" y="1549"/>
                  </a:lnTo>
                  <a:lnTo>
                    <a:pt x="2189" y="2155"/>
                  </a:lnTo>
                  <a:lnTo>
                    <a:pt x="1987" y="2155"/>
                  </a:lnTo>
                  <a:lnTo>
                    <a:pt x="1819" y="2189"/>
                  </a:lnTo>
                  <a:lnTo>
                    <a:pt x="1449" y="2223"/>
                  </a:lnTo>
                  <a:lnTo>
                    <a:pt x="977" y="2290"/>
                  </a:lnTo>
                  <a:lnTo>
                    <a:pt x="742" y="2357"/>
                  </a:lnTo>
                  <a:lnTo>
                    <a:pt x="540" y="2425"/>
                  </a:lnTo>
                  <a:lnTo>
                    <a:pt x="405" y="1785"/>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573"/>
                  </a:lnTo>
                  <a:lnTo>
                    <a:pt x="1" y="775"/>
                  </a:lnTo>
                  <a:lnTo>
                    <a:pt x="68" y="1213"/>
                  </a:lnTo>
                  <a:lnTo>
                    <a:pt x="203" y="1886"/>
                  </a:lnTo>
                  <a:lnTo>
                    <a:pt x="304" y="2223"/>
                  </a:lnTo>
                  <a:lnTo>
                    <a:pt x="405" y="2526"/>
                  </a:lnTo>
                  <a:lnTo>
                    <a:pt x="439" y="2559"/>
                  </a:lnTo>
                  <a:lnTo>
                    <a:pt x="506" y="2526"/>
                  </a:lnTo>
                  <a:lnTo>
                    <a:pt x="506" y="2559"/>
                  </a:lnTo>
                  <a:lnTo>
                    <a:pt x="742" y="2559"/>
                  </a:lnTo>
                  <a:lnTo>
                    <a:pt x="944" y="2526"/>
                  </a:lnTo>
                  <a:lnTo>
                    <a:pt x="1348" y="2458"/>
                  </a:lnTo>
                  <a:lnTo>
                    <a:pt x="1785" y="2391"/>
                  </a:lnTo>
                  <a:lnTo>
                    <a:pt x="2021" y="2357"/>
                  </a:lnTo>
                  <a:lnTo>
                    <a:pt x="2223" y="2324"/>
                  </a:lnTo>
                  <a:lnTo>
                    <a:pt x="2290" y="2324"/>
                  </a:lnTo>
                  <a:lnTo>
                    <a:pt x="2324" y="2290"/>
                  </a:lnTo>
                  <a:lnTo>
                    <a:pt x="2358" y="2256"/>
                  </a:lnTo>
                  <a:lnTo>
                    <a:pt x="2358" y="1987"/>
                  </a:lnTo>
                  <a:lnTo>
                    <a:pt x="2324" y="1650"/>
                  </a:lnTo>
                  <a:lnTo>
                    <a:pt x="2223" y="1044"/>
                  </a:lnTo>
                  <a:lnTo>
                    <a:pt x="2122" y="539"/>
                  </a:lnTo>
                  <a:lnTo>
                    <a:pt x="2088" y="304"/>
                  </a:lnTo>
                  <a:lnTo>
                    <a:pt x="1987" y="34"/>
                  </a:lnTo>
                  <a:lnTo>
                    <a:pt x="1954"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6" name="Google Shape;1186;p23"/>
            <p:cNvSpPr/>
            <p:nvPr/>
          </p:nvSpPr>
          <p:spPr>
            <a:xfrm>
              <a:off x="3529798" y="5951560"/>
              <a:ext cx="152174" cy="167783"/>
            </a:xfrm>
            <a:custGeom>
              <a:avLst/>
              <a:gdLst/>
              <a:ahLst/>
              <a:cxnLst/>
              <a:rect l="l" t="t" r="r" b="b"/>
              <a:pathLst>
                <a:path w="2291" h="2526" extrusionOk="0">
                  <a:moveTo>
                    <a:pt x="1954" y="202"/>
                  </a:moveTo>
                  <a:lnTo>
                    <a:pt x="1954" y="640"/>
                  </a:lnTo>
                  <a:lnTo>
                    <a:pt x="1987" y="1111"/>
                  </a:lnTo>
                  <a:lnTo>
                    <a:pt x="2055" y="1583"/>
                  </a:lnTo>
                  <a:lnTo>
                    <a:pt x="2156" y="2021"/>
                  </a:lnTo>
                  <a:lnTo>
                    <a:pt x="2156" y="2054"/>
                  </a:lnTo>
                  <a:lnTo>
                    <a:pt x="1752" y="2088"/>
                  </a:lnTo>
                  <a:lnTo>
                    <a:pt x="1348" y="2155"/>
                  </a:lnTo>
                  <a:lnTo>
                    <a:pt x="910" y="2189"/>
                  </a:lnTo>
                  <a:lnTo>
                    <a:pt x="506" y="2223"/>
                  </a:lnTo>
                  <a:lnTo>
                    <a:pt x="304" y="1347"/>
                  </a:lnTo>
                  <a:lnTo>
                    <a:pt x="136" y="404"/>
                  </a:lnTo>
                  <a:lnTo>
                    <a:pt x="607" y="404"/>
                  </a:lnTo>
                  <a:lnTo>
                    <a:pt x="1045" y="371"/>
                  </a:lnTo>
                  <a:lnTo>
                    <a:pt x="1954" y="202"/>
                  </a:lnTo>
                  <a:close/>
                  <a:moveTo>
                    <a:pt x="1954" y="0"/>
                  </a:moveTo>
                  <a:lnTo>
                    <a:pt x="1011" y="135"/>
                  </a:lnTo>
                  <a:lnTo>
                    <a:pt x="573" y="202"/>
                  </a:lnTo>
                  <a:lnTo>
                    <a:pt x="102" y="303"/>
                  </a:lnTo>
                  <a:lnTo>
                    <a:pt x="68" y="303"/>
                  </a:lnTo>
                  <a:lnTo>
                    <a:pt x="35" y="371"/>
                  </a:lnTo>
                  <a:lnTo>
                    <a:pt x="1" y="371"/>
                  </a:lnTo>
                  <a:lnTo>
                    <a:pt x="1" y="404"/>
                  </a:lnTo>
                  <a:lnTo>
                    <a:pt x="35" y="943"/>
                  </a:lnTo>
                  <a:lnTo>
                    <a:pt x="102" y="1448"/>
                  </a:lnTo>
                  <a:lnTo>
                    <a:pt x="237" y="1987"/>
                  </a:lnTo>
                  <a:lnTo>
                    <a:pt x="371" y="2458"/>
                  </a:lnTo>
                  <a:lnTo>
                    <a:pt x="405" y="2526"/>
                  </a:lnTo>
                  <a:lnTo>
                    <a:pt x="472" y="2526"/>
                  </a:lnTo>
                  <a:lnTo>
                    <a:pt x="540" y="2492"/>
                  </a:lnTo>
                  <a:lnTo>
                    <a:pt x="540" y="2425"/>
                  </a:lnTo>
                  <a:lnTo>
                    <a:pt x="540" y="2357"/>
                  </a:lnTo>
                  <a:lnTo>
                    <a:pt x="944" y="2391"/>
                  </a:lnTo>
                  <a:lnTo>
                    <a:pt x="1381" y="2357"/>
                  </a:lnTo>
                  <a:lnTo>
                    <a:pt x="1785" y="2290"/>
                  </a:lnTo>
                  <a:lnTo>
                    <a:pt x="2156" y="2189"/>
                  </a:lnTo>
                  <a:lnTo>
                    <a:pt x="2189" y="2122"/>
                  </a:lnTo>
                  <a:lnTo>
                    <a:pt x="2189" y="2088"/>
                  </a:lnTo>
                  <a:lnTo>
                    <a:pt x="2257" y="2054"/>
                  </a:lnTo>
                  <a:lnTo>
                    <a:pt x="2290" y="2054"/>
                  </a:lnTo>
                  <a:lnTo>
                    <a:pt x="2290" y="1987"/>
                  </a:lnTo>
                  <a:lnTo>
                    <a:pt x="2257" y="1549"/>
                  </a:lnTo>
                  <a:lnTo>
                    <a:pt x="2189" y="1078"/>
                  </a:lnTo>
                  <a:lnTo>
                    <a:pt x="2122" y="606"/>
                  </a:lnTo>
                  <a:lnTo>
                    <a:pt x="2021" y="169"/>
                  </a:lnTo>
                  <a:lnTo>
                    <a:pt x="2055" y="101"/>
                  </a:lnTo>
                  <a:lnTo>
                    <a:pt x="2055" y="68"/>
                  </a:lnTo>
                  <a:lnTo>
                    <a:pt x="2021" y="34"/>
                  </a:lnTo>
                  <a:lnTo>
                    <a:pt x="1954"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7" name="Google Shape;1187;p23"/>
            <p:cNvSpPr/>
            <p:nvPr/>
          </p:nvSpPr>
          <p:spPr>
            <a:xfrm>
              <a:off x="3424717" y="6125986"/>
              <a:ext cx="161075" cy="185651"/>
            </a:xfrm>
            <a:custGeom>
              <a:avLst/>
              <a:gdLst/>
              <a:ahLst/>
              <a:cxnLst/>
              <a:rect l="l" t="t" r="r" b="b"/>
              <a:pathLst>
                <a:path w="2425" h="2795" extrusionOk="0">
                  <a:moveTo>
                    <a:pt x="2021" y="1"/>
                  </a:moveTo>
                  <a:lnTo>
                    <a:pt x="2021" y="68"/>
                  </a:lnTo>
                  <a:lnTo>
                    <a:pt x="1751" y="102"/>
                  </a:lnTo>
                  <a:lnTo>
                    <a:pt x="1516" y="135"/>
                  </a:lnTo>
                  <a:lnTo>
                    <a:pt x="1010" y="270"/>
                  </a:lnTo>
                  <a:lnTo>
                    <a:pt x="775" y="304"/>
                  </a:lnTo>
                  <a:lnTo>
                    <a:pt x="236" y="304"/>
                  </a:lnTo>
                  <a:lnTo>
                    <a:pt x="135" y="337"/>
                  </a:lnTo>
                  <a:lnTo>
                    <a:pt x="34" y="405"/>
                  </a:lnTo>
                  <a:lnTo>
                    <a:pt x="0" y="472"/>
                  </a:lnTo>
                  <a:lnTo>
                    <a:pt x="34" y="506"/>
                  </a:lnTo>
                  <a:lnTo>
                    <a:pt x="909" y="506"/>
                  </a:lnTo>
                  <a:lnTo>
                    <a:pt x="1179" y="472"/>
                  </a:lnTo>
                  <a:lnTo>
                    <a:pt x="1448" y="371"/>
                  </a:lnTo>
                  <a:lnTo>
                    <a:pt x="1718" y="304"/>
                  </a:lnTo>
                  <a:lnTo>
                    <a:pt x="2021" y="270"/>
                  </a:lnTo>
                  <a:lnTo>
                    <a:pt x="2054" y="708"/>
                  </a:lnTo>
                  <a:lnTo>
                    <a:pt x="2122" y="1112"/>
                  </a:lnTo>
                  <a:lnTo>
                    <a:pt x="2189" y="1684"/>
                  </a:lnTo>
                  <a:lnTo>
                    <a:pt x="2223" y="1987"/>
                  </a:lnTo>
                  <a:lnTo>
                    <a:pt x="2290" y="2256"/>
                  </a:lnTo>
                  <a:lnTo>
                    <a:pt x="2256" y="2223"/>
                  </a:lnTo>
                  <a:lnTo>
                    <a:pt x="1718" y="2357"/>
                  </a:lnTo>
                  <a:lnTo>
                    <a:pt x="1179" y="2492"/>
                  </a:lnTo>
                  <a:lnTo>
                    <a:pt x="741" y="2593"/>
                  </a:lnTo>
                  <a:lnTo>
                    <a:pt x="539" y="2660"/>
                  </a:lnTo>
                  <a:lnTo>
                    <a:pt x="337" y="2761"/>
                  </a:lnTo>
                  <a:lnTo>
                    <a:pt x="573" y="2795"/>
                  </a:lnTo>
                  <a:lnTo>
                    <a:pt x="775" y="2761"/>
                  </a:lnTo>
                  <a:lnTo>
                    <a:pt x="1212" y="2627"/>
                  </a:lnTo>
                  <a:lnTo>
                    <a:pt x="1718" y="2526"/>
                  </a:lnTo>
                  <a:lnTo>
                    <a:pt x="2256" y="2391"/>
                  </a:lnTo>
                  <a:lnTo>
                    <a:pt x="2324" y="2391"/>
                  </a:lnTo>
                  <a:lnTo>
                    <a:pt x="2324" y="2357"/>
                  </a:lnTo>
                  <a:lnTo>
                    <a:pt x="2391" y="2391"/>
                  </a:lnTo>
                  <a:lnTo>
                    <a:pt x="2425" y="2357"/>
                  </a:lnTo>
                  <a:lnTo>
                    <a:pt x="2425" y="2088"/>
                  </a:lnTo>
                  <a:lnTo>
                    <a:pt x="2391" y="1819"/>
                  </a:lnTo>
                  <a:lnTo>
                    <a:pt x="2324" y="1280"/>
                  </a:lnTo>
                  <a:lnTo>
                    <a:pt x="2256" y="674"/>
                  </a:lnTo>
                  <a:lnTo>
                    <a:pt x="2189" y="371"/>
                  </a:lnTo>
                  <a:lnTo>
                    <a:pt x="2122" y="68"/>
                  </a:lnTo>
                  <a:lnTo>
                    <a:pt x="2122" y="34"/>
                  </a:lnTo>
                  <a:lnTo>
                    <a:pt x="2054"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8" name="Google Shape;1188;p23"/>
            <p:cNvSpPr/>
            <p:nvPr/>
          </p:nvSpPr>
          <p:spPr>
            <a:xfrm>
              <a:off x="2311011" y="6199781"/>
              <a:ext cx="42577" cy="47027"/>
            </a:xfrm>
            <a:custGeom>
              <a:avLst/>
              <a:gdLst/>
              <a:ahLst/>
              <a:cxnLst/>
              <a:rect l="l" t="t" r="r" b="b"/>
              <a:pathLst>
                <a:path w="641" h="708" extrusionOk="0">
                  <a:moveTo>
                    <a:pt x="506" y="1"/>
                  </a:moveTo>
                  <a:lnTo>
                    <a:pt x="371" y="135"/>
                  </a:lnTo>
                  <a:lnTo>
                    <a:pt x="270" y="236"/>
                  </a:lnTo>
                  <a:lnTo>
                    <a:pt x="102" y="169"/>
                  </a:lnTo>
                  <a:lnTo>
                    <a:pt x="34" y="169"/>
                  </a:lnTo>
                  <a:lnTo>
                    <a:pt x="34" y="203"/>
                  </a:lnTo>
                  <a:lnTo>
                    <a:pt x="1" y="236"/>
                  </a:lnTo>
                  <a:lnTo>
                    <a:pt x="34" y="270"/>
                  </a:lnTo>
                  <a:lnTo>
                    <a:pt x="169" y="371"/>
                  </a:lnTo>
                  <a:lnTo>
                    <a:pt x="102" y="472"/>
                  </a:lnTo>
                  <a:lnTo>
                    <a:pt x="34" y="573"/>
                  </a:lnTo>
                  <a:lnTo>
                    <a:pt x="1" y="674"/>
                  </a:lnTo>
                  <a:lnTo>
                    <a:pt x="34" y="708"/>
                  </a:lnTo>
                  <a:lnTo>
                    <a:pt x="102" y="708"/>
                  </a:lnTo>
                  <a:lnTo>
                    <a:pt x="169" y="674"/>
                  </a:lnTo>
                  <a:lnTo>
                    <a:pt x="236" y="607"/>
                  </a:lnTo>
                  <a:lnTo>
                    <a:pt x="337" y="438"/>
                  </a:lnTo>
                  <a:lnTo>
                    <a:pt x="539" y="506"/>
                  </a:lnTo>
                  <a:lnTo>
                    <a:pt x="607" y="472"/>
                  </a:lnTo>
                  <a:lnTo>
                    <a:pt x="640" y="438"/>
                  </a:lnTo>
                  <a:lnTo>
                    <a:pt x="607" y="371"/>
                  </a:lnTo>
                  <a:lnTo>
                    <a:pt x="573" y="337"/>
                  </a:lnTo>
                  <a:lnTo>
                    <a:pt x="438" y="304"/>
                  </a:lnTo>
                  <a:lnTo>
                    <a:pt x="472" y="236"/>
                  </a:lnTo>
                  <a:lnTo>
                    <a:pt x="539" y="34"/>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9" name="Google Shape;1189;p23"/>
            <p:cNvSpPr/>
            <p:nvPr/>
          </p:nvSpPr>
          <p:spPr>
            <a:xfrm>
              <a:off x="3227907" y="6150562"/>
              <a:ext cx="194618" cy="179009"/>
            </a:xfrm>
            <a:custGeom>
              <a:avLst/>
              <a:gdLst/>
              <a:ahLst/>
              <a:cxnLst/>
              <a:rect l="l" t="t" r="r" b="b"/>
              <a:pathLst>
                <a:path w="2930" h="2695" extrusionOk="0">
                  <a:moveTo>
                    <a:pt x="2526" y="1"/>
                  </a:moveTo>
                  <a:lnTo>
                    <a:pt x="2492" y="35"/>
                  </a:lnTo>
                  <a:lnTo>
                    <a:pt x="2492" y="304"/>
                  </a:lnTo>
                  <a:lnTo>
                    <a:pt x="2526" y="573"/>
                  </a:lnTo>
                  <a:lnTo>
                    <a:pt x="2627" y="1078"/>
                  </a:lnTo>
                  <a:lnTo>
                    <a:pt x="2694" y="1684"/>
                  </a:lnTo>
                  <a:lnTo>
                    <a:pt x="2795" y="2257"/>
                  </a:lnTo>
                  <a:lnTo>
                    <a:pt x="2189" y="2324"/>
                  </a:lnTo>
                  <a:lnTo>
                    <a:pt x="1617" y="2391"/>
                  </a:lnTo>
                  <a:lnTo>
                    <a:pt x="1044" y="2492"/>
                  </a:lnTo>
                  <a:lnTo>
                    <a:pt x="775" y="2560"/>
                  </a:lnTo>
                  <a:lnTo>
                    <a:pt x="607" y="2560"/>
                  </a:lnTo>
                  <a:lnTo>
                    <a:pt x="438" y="2593"/>
                  </a:lnTo>
                  <a:lnTo>
                    <a:pt x="438" y="2290"/>
                  </a:lnTo>
                  <a:lnTo>
                    <a:pt x="405" y="1987"/>
                  </a:lnTo>
                  <a:lnTo>
                    <a:pt x="304" y="1415"/>
                  </a:lnTo>
                  <a:lnTo>
                    <a:pt x="236" y="876"/>
                  </a:lnTo>
                  <a:lnTo>
                    <a:pt x="169" y="641"/>
                  </a:lnTo>
                  <a:lnTo>
                    <a:pt x="34" y="405"/>
                  </a:lnTo>
                  <a:lnTo>
                    <a:pt x="1" y="641"/>
                  </a:lnTo>
                  <a:lnTo>
                    <a:pt x="1" y="910"/>
                  </a:lnTo>
                  <a:lnTo>
                    <a:pt x="102" y="1449"/>
                  </a:lnTo>
                  <a:lnTo>
                    <a:pt x="203" y="2055"/>
                  </a:lnTo>
                  <a:lnTo>
                    <a:pt x="270" y="2358"/>
                  </a:lnTo>
                  <a:lnTo>
                    <a:pt x="371" y="2661"/>
                  </a:lnTo>
                  <a:lnTo>
                    <a:pt x="405" y="2694"/>
                  </a:lnTo>
                  <a:lnTo>
                    <a:pt x="438" y="2694"/>
                  </a:lnTo>
                  <a:lnTo>
                    <a:pt x="573" y="2627"/>
                  </a:lnTo>
                  <a:lnTo>
                    <a:pt x="640" y="2661"/>
                  </a:lnTo>
                  <a:lnTo>
                    <a:pt x="708" y="2694"/>
                  </a:lnTo>
                  <a:lnTo>
                    <a:pt x="910" y="2694"/>
                  </a:lnTo>
                  <a:lnTo>
                    <a:pt x="1314" y="2593"/>
                  </a:lnTo>
                  <a:lnTo>
                    <a:pt x="2088" y="2492"/>
                  </a:lnTo>
                  <a:lnTo>
                    <a:pt x="2829" y="2391"/>
                  </a:lnTo>
                  <a:lnTo>
                    <a:pt x="2862" y="2358"/>
                  </a:lnTo>
                  <a:lnTo>
                    <a:pt x="2896" y="2324"/>
                  </a:lnTo>
                  <a:lnTo>
                    <a:pt x="2930" y="2290"/>
                  </a:lnTo>
                  <a:lnTo>
                    <a:pt x="2930" y="2021"/>
                  </a:lnTo>
                  <a:lnTo>
                    <a:pt x="2896" y="1752"/>
                  </a:lnTo>
                  <a:lnTo>
                    <a:pt x="2829" y="1247"/>
                  </a:lnTo>
                  <a:lnTo>
                    <a:pt x="2761" y="607"/>
                  </a:lnTo>
                  <a:lnTo>
                    <a:pt x="2660" y="304"/>
                  </a:lnTo>
                  <a:lnTo>
                    <a:pt x="2559"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0" name="Google Shape;1190;p23"/>
            <p:cNvSpPr/>
            <p:nvPr/>
          </p:nvSpPr>
          <p:spPr>
            <a:xfrm>
              <a:off x="2429575" y="6190814"/>
              <a:ext cx="798398" cy="270672"/>
            </a:xfrm>
            <a:custGeom>
              <a:avLst/>
              <a:gdLst/>
              <a:ahLst/>
              <a:cxnLst/>
              <a:rect l="l" t="t" r="r" b="b"/>
              <a:pathLst>
                <a:path w="12020" h="4075" extrusionOk="0">
                  <a:moveTo>
                    <a:pt x="11481" y="304"/>
                  </a:moveTo>
                  <a:lnTo>
                    <a:pt x="11515" y="573"/>
                  </a:lnTo>
                  <a:lnTo>
                    <a:pt x="11582" y="876"/>
                  </a:lnTo>
                  <a:lnTo>
                    <a:pt x="11784" y="2223"/>
                  </a:lnTo>
                  <a:lnTo>
                    <a:pt x="11717" y="2223"/>
                  </a:lnTo>
                  <a:lnTo>
                    <a:pt x="11414" y="2189"/>
                  </a:lnTo>
                  <a:lnTo>
                    <a:pt x="11111" y="2189"/>
                  </a:lnTo>
                  <a:lnTo>
                    <a:pt x="10505" y="2257"/>
                  </a:lnTo>
                  <a:lnTo>
                    <a:pt x="9899" y="2391"/>
                  </a:lnTo>
                  <a:lnTo>
                    <a:pt x="9293" y="2526"/>
                  </a:lnTo>
                  <a:lnTo>
                    <a:pt x="8586" y="2694"/>
                  </a:lnTo>
                  <a:lnTo>
                    <a:pt x="7845" y="2829"/>
                  </a:lnTo>
                  <a:lnTo>
                    <a:pt x="6397" y="3065"/>
                  </a:lnTo>
                  <a:lnTo>
                    <a:pt x="4949" y="3233"/>
                  </a:lnTo>
                  <a:lnTo>
                    <a:pt x="3502" y="3401"/>
                  </a:lnTo>
                  <a:lnTo>
                    <a:pt x="2054" y="3603"/>
                  </a:lnTo>
                  <a:lnTo>
                    <a:pt x="1313" y="3738"/>
                  </a:lnTo>
                  <a:lnTo>
                    <a:pt x="606" y="3873"/>
                  </a:lnTo>
                  <a:lnTo>
                    <a:pt x="573" y="3570"/>
                  </a:lnTo>
                  <a:lnTo>
                    <a:pt x="505" y="3300"/>
                  </a:lnTo>
                  <a:lnTo>
                    <a:pt x="371" y="2728"/>
                  </a:lnTo>
                  <a:lnTo>
                    <a:pt x="236" y="2223"/>
                  </a:lnTo>
                  <a:lnTo>
                    <a:pt x="67" y="1718"/>
                  </a:lnTo>
                  <a:lnTo>
                    <a:pt x="1515" y="1583"/>
                  </a:lnTo>
                  <a:lnTo>
                    <a:pt x="2963" y="1415"/>
                  </a:lnTo>
                  <a:lnTo>
                    <a:pt x="5858" y="1011"/>
                  </a:lnTo>
                  <a:lnTo>
                    <a:pt x="11481" y="304"/>
                  </a:lnTo>
                  <a:close/>
                  <a:moveTo>
                    <a:pt x="11548" y="1"/>
                  </a:moveTo>
                  <a:lnTo>
                    <a:pt x="11515" y="68"/>
                  </a:lnTo>
                  <a:lnTo>
                    <a:pt x="5825" y="809"/>
                  </a:lnTo>
                  <a:lnTo>
                    <a:pt x="2929" y="1146"/>
                  </a:lnTo>
                  <a:lnTo>
                    <a:pt x="1482" y="1348"/>
                  </a:lnTo>
                  <a:lnTo>
                    <a:pt x="67" y="1583"/>
                  </a:lnTo>
                  <a:lnTo>
                    <a:pt x="0" y="1583"/>
                  </a:lnTo>
                  <a:lnTo>
                    <a:pt x="0" y="1617"/>
                  </a:lnTo>
                  <a:lnTo>
                    <a:pt x="0" y="1684"/>
                  </a:lnTo>
                  <a:lnTo>
                    <a:pt x="34" y="1954"/>
                  </a:lnTo>
                  <a:lnTo>
                    <a:pt x="67" y="2223"/>
                  </a:lnTo>
                  <a:lnTo>
                    <a:pt x="169" y="2762"/>
                  </a:lnTo>
                  <a:lnTo>
                    <a:pt x="303" y="3401"/>
                  </a:lnTo>
                  <a:lnTo>
                    <a:pt x="371" y="3738"/>
                  </a:lnTo>
                  <a:lnTo>
                    <a:pt x="472" y="4041"/>
                  </a:lnTo>
                  <a:lnTo>
                    <a:pt x="505" y="4075"/>
                  </a:lnTo>
                  <a:lnTo>
                    <a:pt x="573" y="4075"/>
                  </a:lnTo>
                  <a:lnTo>
                    <a:pt x="606" y="4041"/>
                  </a:lnTo>
                  <a:lnTo>
                    <a:pt x="606" y="4007"/>
                  </a:lnTo>
                  <a:lnTo>
                    <a:pt x="2020" y="3873"/>
                  </a:lnTo>
                  <a:lnTo>
                    <a:pt x="3434" y="3671"/>
                  </a:lnTo>
                  <a:lnTo>
                    <a:pt x="6229" y="3267"/>
                  </a:lnTo>
                  <a:lnTo>
                    <a:pt x="7575" y="3065"/>
                  </a:lnTo>
                  <a:lnTo>
                    <a:pt x="8249" y="2964"/>
                  </a:lnTo>
                  <a:lnTo>
                    <a:pt x="8922" y="2829"/>
                  </a:lnTo>
                  <a:lnTo>
                    <a:pt x="9629" y="2661"/>
                  </a:lnTo>
                  <a:lnTo>
                    <a:pt x="10303" y="2526"/>
                  </a:lnTo>
                  <a:lnTo>
                    <a:pt x="10639" y="2459"/>
                  </a:lnTo>
                  <a:lnTo>
                    <a:pt x="11010" y="2425"/>
                  </a:lnTo>
                  <a:lnTo>
                    <a:pt x="11750" y="2425"/>
                  </a:lnTo>
                  <a:lnTo>
                    <a:pt x="11784" y="2391"/>
                  </a:lnTo>
                  <a:lnTo>
                    <a:pt x="11818" y="2324"/>
                  </a:lnTo>
                  <a:lnTo>
                    <a:pt x="11952" y="2324"/>
                  </a:lnTo>
                  <a:lnTo>
                    <a:pt x="11986" y="2257"/>
                  </a:lnTo>
                  <a:lnTo>
                    <a:pt x="12020" y="2189"/>
                  </a:lnTo>
                  <a:lnTo>
                    <a:pt x="11818" y="1011"/>
                  </a:lnTo>
                  <a:lnTo>
                    <a:pt x="11784" y="641"/>
                  </a:lnTo>
                  <a:lnTo>
                    <a:pt x="11750" y="439"/>
                  </a:lnTo>
                  <a:lnTo>
                    <a:pt x="11683" y="270"/>
                  </a:lnTo>
                  <a:lnTo>
                    <a:pt x="11750" y="203"/>
                  </a:lnTo>
                  <a:lnTo>
                    <a:pt x="11750" y="136"/>
                  </a:lnTo>
                  <a:lnTo>
                    <a:pt x="11717" y="68"/>
                  </a:lnTo>
                  <a:lnTo>
                    <a:pt x="11616" y="68"/>
                  </a:lnTo>
                  <a:lnTo>
                    <a:pt x="11548"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1" name="Google Shape;1191;p23"/>
            <p:cNvSpPr/>
            <p:nvPr/>
          </p:nvSpPr>
          <p:spPr>
            <a:xfrm>
              <a:off x="2226057" y="6302670"/>
              <a:ext cx="212486" cy="185651"/>
            </a:xfrm>
            <a:custGeom>
              <a:avLst/>
              <a:gdLst/>
              <a:ahLst/>
              <a:cxnLst/>
              <a:rect l="l" t="t" r="r" b="b"/>
              <a:pathLst>
                <a:path w="3199" h="2795" extrusionOk="0">
                  <a:moveTo>
                    <a:pt x="2795" y="0"/>
                  </a:moveTo>
                  <a:lnTo>
                    <a:pt x="2761" y="34"/>
                  </a:lnTo>
                  <a:lnTo>
                    <a:pt x="2761" y="135"/>
                  </a:lnTo>
                  <a:lnTo>
                    <a:pt x="2727" y="101"/>
                  </a:lnTo>
                  <a:lnTo>
                    <a:pt x="2424" y="68"/>
                  </a:lnTo>
                  <a:lnTo>
                    <a:pt x="2121" y="34"/>
                  </a:lnTo>
                  <a:lnTo>
                    <a:pt x="1785" y="34"/>
                  </a:lnTo>
                  <a:lnTo>
                    <a:pt x="1448" y="68"/>
                  </a:lnTo>
                  <a:lnTo>
                    <a:pt x="1111" y="101"/>
                  </a:lnTo>
                  <a:lnTo>
                    <a:pt x="808" y="169"/>
                  </a:lnTo>
                  <a:lnTo>
                    <a:pt x="202" y="371"/>
                  </a:lnTo>
                  <a:lnTo>
                    <a:pt x="101" y="303"/>
                  </a:lnTo>
                  <a:lnTo>
                    <a:pt x="68" y="337"/>
                  </a:lnTo>
                  <a:lnTo>
                    <a:pt x="34" y="371"/>
                  </a:lnTo>
                  <a:lnTo>
                    <a:pt x="0" y="438"/>
                  </a:lnTo>
                  <a:lnTo>
                    <a:pt x="34" y="472"/>
                  </a:lnTo>
                  <a:lnTo>
                    <a:pt x="101" y="472"/>
                  </a:lnTo>
                  <a:lnTo>
                    <a:pt x="135" y="943"/>
                  </a:lnTo>
                  <a:lnTo>
                    <a:pt x="236" y="1684"/>
                  </a:lnTo>
                  <a:lnTo>
                    <a:pt x="404" y="2694"/>
                  </a:lnTo>
                  <a:lnTo>
                    <a:pt x="438" y="2761"/>
                  </a:lnTo>
                  <a:lnTo>
                    <a:pt x="505" y="2795"/>
                  </a:lnTo>
                  <a:lnTo>
                    <a:pt x="573" y="2761"/>
                  </a:lnTo>
                  <a:lnTo>
                    <a:pt x="573" y="2694"/>
                  </a:lnTo>
                  <a:lnTo>
                    <a:pt x="438" y="1852"/>
                  </a:lnTo>
                  <a:lnTo>
                    <a:pt x="303" y="1010"/>
                  </a:lnTo>
                  <a:lnTo>
                    <a:pt x="303" y="775"/>
                  </a:lnTo>
                  <a:lnTo>
                    <a:pt x="270" y="539"/>
                  </a:lnTo>
                  <a:lnTo>
                    <a:pt x="842" y="371"/>
                  </a:lnTo>
                  <a:lnTo>
                    <a:pt x="1448" y="270"/>
                  </a:lnTo>
                  <a:lnTo>
                    <a:pt x="2391" y="270"/>
                  </a:lnTo>
                  <a:lnTo>
                    <a:pt x="2694" y="236"/>
                  </a:lnTo>
                  <a:lnTo>
                    <a:pt x="2727" y="236"/>
                  </a:lnTo>
                  <a:lnTo>
                    <a:pt x="2727" y="438"/>
                  </a:lnTo>
                  <a:lnTo>
                    <a:pt x="2761" y="606"/>
                  </a:lnTo>
                  <a:lnTo>
                    <a:pt x="2795" y="1010"/>
                  </a:lnTo>
                  <a:lnTo>
                    <a:pt x="2862" y="1684"/>
                  </a:lnTo>
                  <a:lnTo>
                    <a:pt x="2929" y="2020"/>
                  </a:lnTo>
                  <a:lnTo>
                    <a:pt x="3030" y="2323"/>
                  </a:lnTo>
                  <a:lnTo>
                    <a:pt x="2323" y="2323"/>
                  </a:lnTo>
                  <a:lnTo>
                    <a:pt x="1583" y="2391"/>
                  </a:lnTo>
                  <a:lnTo>
                    <a:pt x="1347" y="2424"/>
                  </a:lnTo>
                  <a:lnTo>
                    <a:pt x="1044" y="2458"/>
                  </a:lnTo>
                  <a:lnTo>
                    <a:pt x="808" y="2525"/>
                  </a:lnTo>
                  <a:lnTo>
                    <a:pt x="674" y="2593"/>
                  </a:lnTo>
                  <a:lnTo>
                    <a:pt x="606" y="2694"/>
                  </a:lnTo>
                  <a:lnTo>
                    <a:pt x="876" y="2694"/>
                  </a:lnTo>
                  <a:lnTo>
                    <a:pt x="1179" y="2660"/>
                  </a:lnTo>
                  <a:lnTo>
                    <a:pt x="1515" y="2626"/>
                  </a:lnTo>
                  <a:lnTo>
                    <a:pt x="1818" y="2593"/>
                  </a:lnTo>
                  <a:lnTo>
                    <a:pt x="2458" y="2559"/>
                  </a:lnTo>
                  <a:lnTo>
                    <a:pt x="2795" y="2525"/>
                  </a:lnTo>
                  <a:lnTo>
                    <a:pt x="3131" y="2458"/>
                  </a:lnTo>
                  <a:lnTo>
                    <a:pt x="3165" y="2424"/>
                  </a:lnTo>
                  <a:lnTo>
                    <a:pt x="3199" y="2391"/>
                  </a:lnTo>
                  <a:lnTo>
                    <a:pt x="3199" y="2290"/>
                  </a:lnTo>
                  <a:lnTo>
                    <a:pt x="3131" y="1987"/>
                  </a:lnTo>
                  <a:lnTo>
                    <a:pt x="3064" y="1650"/>
                  </a:lnTo>
                  <a:lnTo>
                    <a:pt x="2963" y="977"/>
                  </a:lnTo>
                  <a:lnTo>
                    <a:pt x="2929" y="505"/>
                  </a:lnTo>
                  <a:lnTo>
                    <a:pt x="2896" y="236"/>
                  </a:lnTo>
                  <a:lnTo>
                    <a:pt x="2828" y="34"/>
                  </a:lnTo>
                  <a:lnTo>
                    <a:pt x="2795"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2" name="Google Shape;1192;p23"/>
            <p:cNvSpPr/>
            <p:nvPr/>
          </p:nvSpPr>
          <p:spPr>
            <a:xfrm>
              <a:off x="2888024" y="5736883"/>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785" y="1818"/>
                  </a:lnTo>
                  <a:lnTo>
                    <a:pt x="1414" y="1886"/>
                  </a:lnTo>
                  <a:lnTo>
                    <a:pt x="943" y="1953"/>
                  </a:lnTo>
                  <a:lnTo>
                    <a:pt x="707" y="2020"/>
                  </a:lnTo>
                  <a:lnTo>
                    <a:pt x="471" y="2088"/>
                  </a:lnTo>
                  <a:lnTo>
                    <a:pt x="370" y="1616"/>
                  </a:lnTo>
                  <a:lnTo>
                    <a:pt x="269" y="1179"/>
                  </a:lnTo>
                  <a:lnTo>
                    <a:pt x="202" y="808"/>
                  </a:lnTo>
                  <a:lnTo>
                    <a:pt x="101" y="438"/>
                  </a:lnTo>
                  <a:lnTo>
                    <a:pt x="1010" y="337"/>
                  </a:lnTo>
                  <a:lnTo>
                    <a:pt x="1919" y="202"/>
                  </a:lnTo>
                  <a:close/>
                  <a:moveTo>
                    <a:pt x="1886" y="0"/>
                  </a:moveTo>
                  <a:lnTo>
                    <a:pt x="976" y="101"/>
                  </a:lnTo>
                  <a:lnTo>
                    <a:pt x="67" y="270"/>
                  </a:lnTo>
                  <a:lnTo>
                    <a:pt x="34" y="303"/>
                  </a:lnTo>
                  <a:lnTo>
                    <a:pt x="0" y="371"/>
                  </a:lnTo>
                  <a:lnTo>
                    <a:pt x="0" y="573"/>
                  </a:lnTo>
                  <a:lnTo>
                    <a:pt x="34" y="775"/>
                  </a:lnTo>
                  <a:lnTo>
                    <a:pt x="101" y="1212"/>
                  </a:lnTo>
                  <a:lnTo>
                    <a:pt x="202" y="1684"/>
                  </a:lnTo>
                  <a:lnTo>
                    <a:pt x="269" y="1953"/>
                  </a:lnTo>
                  <a:lnTo>
                    <a:pt x="337" y="2189"/>
                  </a:lnTo>
                  <a:lnTo>
                    <a:pt x="404" y="2222"/>
                  </a:lnTo>
                  <a:lnTo>
                    <a:pt x="471" y="2189"/>
                  </a:lnTo>
                  <a:lnTo>
                    <a:pt x="875" y="2189"/>
                  </a:lnTo>
                  <a:lnTo>
                    <a:pt x="1279" y="2121"/>
                  </a:lnTo>
                  <a:lnTo>
                    <a:pt x="1751" y="2054"/>
                  </a:lnTo>
                  <a:lnTo>
                    <a:pt x="1987" y="2020"/>
                  </a:lnTo>
                  <a:lnTo>
                    <a:pt x="2189" y="1953"/>
                  </a:lnTo>
                  <a:lnTo>
                    <a:pt x="2222" y="1987"/>
                  </a:lnTo>
                  <a:lnTo>
                    <a:pt x="2256" y="1987"/>
                  </a:lnTo>
                  <a:lnTo>
                    <a:pt x="2290" y="1953"/>
                  </a:lnTo>
                  <a:lnTo>
                    <a:pt x="2323" y="1919"/>
                  </a:lnTo>
                  <a:lnTo>
                    <a:pt x="2323" y="1717"/>
                  </a:lnTo>
                  <a:lnTo>
                    <a:pt x="2290" y="1482"/>
                  </a:lnTo>
                  <a:lnTo>
                    <a:pt x="2222" y="1044"/>
                  </a:lnTo>
                  <a:lnTo>
                    <a:pt x="2121" y="539"/>
                  </a:lnTo>
                  <a:lnTo>
                    <a:pt x="2088" y="270"/>
                  </a:lnTo>
                  <a:lnTo>
                    <a:pt x="1987" y="34"/>
                  </a:lnTo>
                  <a:lnTo>
                    <a:pt x="1953"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3" name="Google Shape;1193;p23"/>
            <p:cNvSpPr/>
            <p:nvPr/>
          </p:nvSpPr>
          <p:spPr>
            <a:xfrm>
              <a:off x="2416158" y="5808420"/>
              <a:ext cx="147657" cy="147657"/>
            </a:xfrm>
            <a:custGeom>
              <a:avLst/>
              <a:gdLst/>
              <a:ahLst/>
              <a:cxnLst/>
              <a:rect l="l" t="t" r="r" b="b"/>
              <a:pathLst>
                <a:path w="2223" h="2223" extrusionOk="0">
                  <a:moveTo>
                    <a:pt x="1818" y="1"/>
                  </a:moveTo>
                  <a:lnTo>
                    <a:pt x="1313" y="68"/>
                  </a:lnTo>
                  <a:lnTo>
                    <a:pt x="808" y="169"/>
                  </a:lnTo>
                  <a:lnTo>
                    <a:pt x="371" y="203"/>
                  </a:lnTo>
                  <a:lnTo>
                    <a:pt x="168" y="236"/>
                  </a:lnTo>
                  <a:lnTo>
                    <a:pt x="0" y="304"/>
                  </a:lnTo>
                  <a:lnTo>
                    <a:pt x="0" y="337"/>
                  </a:lnTo>
                  <a:lnTo>
                    <a:pt x="168" y="405"/>
                  </a:lnTo>
                  <a:lnTo>
                    <a:pt x="337" y="405"/>
                  </a:lnTo>
                  <a:lnTo>
                    <a:pt x="707" y="371"/>
                  </a:lnTo>
                  <a:lnTo>
                    <a:pt x="1246" y="304"/>
                  </a:lnTo>
                  <a:lnTo>
                    <a:pt x="1785" y="203"/>
                  </a:lnTo>
                  <a:lnTo>
                    <a:pt x="1751" y="405"/>
                  </a:lnTo>
                  <a:lnTo>
                    <a:pt x="1785" y="573"/>
                  </a:lnTo>
                  <a:lnTo>
                    <a:pt x="1852" y="943"/>
                  </a:lnTo>
                  <a:lnTo>
                    <a:pt x="1919" y="1381"/>
                  </a:lnTo>
                  <a:lnTo>
                    <a:pt x="1953" y="1617"/>
                  </a:lnTo>
                  <a:lnTo>
                    <a:pt x="2020" y="1852"/>
                  </a:lnTo>
                  <a:lnTo>
                    <a:pt x="1044" y="1953"/>
                  </a:lnTo>
                  <a:lnTo>
                    <a:pt x="674" y="1987"/>
                  </a:lnTo>
                  <a:lnTo>
                    <a:pt x="505" y="2054"/>
                  </a:lnTo>
                  <a:lnTo>
                    <a:pt x="371" y="2155"/>
                  </a:lnTo>
                  <a:lnTo>
                    <a:pt x="539" y="2223"/>
                  </a:lnTo>
                  <a:lnTo>
                    <a:pt x="707" y="2223"/>
                  </a:lnTo>
                  <a:lnTo>
                    <a:pt x="1078" y="2155"/>
                  </a:lnTo>
                  <a:lnTo>
                    <a:pt x="2121" y="2021"/>
                  </a:lnTo>
                  <a:lnTo>
                    <a:pt x="2189" y="2021"/>
                  </a:lnTo>
                  <a:lnTo>
                    <a:pt x="2222" y="1953"/>
                  </a:lnTo>
                  <a:lnTo>
                    <a:pt x="2222" y="1920"/>
                  </a:lnTo>
                  <a:lnTo>
                    <a:pt x="2189" y="1852"/>
                  </a:lnTo>
                  <a:lnTo>
                    <a:pt x="2155" y="1617"/>
                  </a:lnTo>
                  <a:lnTo>
                    <a:pt x="2121" y="1381"/>
                  </a:lnTo>
                  <a:lnTo>
                    <a:pt x="2054" y="910"/>
                  </a:lnTo>
                  <a:lnTo>
                    <a:pt x="1987" y="539"/>
                  </a:lnTo>
                  <a:lnTo>
                    <a:pt x="1953" y="337"/>
                  </a:lnTo>
                  <a:lnTo>
                    <a:pt x="1886" y="169"/>
                  </a:lnTo>
                  <a:lnTo>
                    <a:pt x="1919" y="102"/>
                  </a:lnTo>
                  <a:lnTo>
                    <a:pt x="1919" y="68"/>
                  </a:lnTo>
                  <a:lnTo>
                    <a:pt x="1886" y="34"/>
                  </a:lnTo>
                  <a:lnTo>
                    <a:pt x="1818"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4" name="Google Shape;1194;p23"/>
            <p:cNvSpPr/>
            <p:nvPr/>
          </p:nvSpPr>
          <p:spPr>
            <a:xfrm>
              <a:off x="2621869" y="5841963"/>
              <a:ext cx="49285" cy="42577"/>
            </a:xfrm>
            <a:custGeom>
              <a:avLst/>
              <a:gdLst/>
              <a:ahLst/>
              <a:cxnLst/>
              <a:rect l="l" t="t" r="r" b="b"/>
              <a:pathLst>
                <a:path w="742" h="641" extrusionOk="0">
                  <a:moveTo>
                    <a:pt x="405" y="1"/>
                  </a:moveTo>
                  <a:lnTo>
                    <a:pt x="236" y="34"/>
                  </a:lnTo>
                  <a:lnTo>
                    <a:pt x="34" y="34"/>
                  </a:lnTo>
                  <a:lnTo>
                    <a:pt x="1" y="102"/>
                  </a:lnTo>
                  <a:lnTo>
                    <a:pt x="1" y="135"/>
                  </a:lnTo>
                  <a:lnTo>
                    <a:pt x="34" y="135"/>
                  </a:lnTo>
                  <a:lnTo>
                    <a:pt x="135" y="169"/>
                  </a:lnTo>
                  <a:lnTo>
                    <a:pt x="236" y="203"/>
                  </a:lnTo>
                  <a:lnTo>
                    <a:pt x="203" y="371"/>
                  </a:lnTo>
                  <a:lnTo>
                    <a:pt x="203" y="539"/>
                  </a:lnTo>
                  <a:lnTo>
                    <a:pt x="203" y="607"/>
                  </a:lnTo>
                  <a:lnTo>
                    <a:pt x="270" y="640"/>
                  </a:lnTo>
                  <a:lnTo>
                    <a:pt x="304" y="640"/>
                  </a:lnTo>
                  <a:lnTo>
                    <a:pt x="337" y="607"/>
                  </a:lnTo>
                  <a:lnTo>
                    <a:pt x="337" y="438"/>
                  </a:lnTo>
                  <a:lnTo>
                    <a:pt x="337" y="270"/>
                  </a:lnTo>
                  <a:lnTo>
                    <a:pt x="371" y="270"/>
                  </a:lnTo>
                  <a:lnTo>
                    <a:pt x="573" y="236"/>
                  </a:lnTo>
                  <a:lnTo>
                    <a:pt x="640" y="203"/>
                  </a:lnTo>
                  <a:lnTo>
                    <a:pt x="741" y="169"/>
                  </a:lnTo>
                  <a:lnTo>
                    <a:pt x="741" y="68"/>
                  </a:lnTo>
                  <a:lnTo>
                    <a:pt x="741" y="34"/>
                  </a:lnTo>
                  <a:lnTo>
                    <a:pt x="708"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5" name="Google Shape;1195;p23"/>
            <p:cNvSpPr/>
            <p:nvPr/>
          </p:nvSpPr>
          <p:spPr>
            <a:xfrm>
              <a:off x="2143294" y="6005230"/>
              <a:ext cx="147657" cy="152108"/>
            </a:xfrm>
            <a:custGeom>
              <a:avLst/>
              <a:gdLst/>
              <a:ahLst/>
              <a:cxnLst/>
              <a:rect l="l" t="t" r="r" b="b"/>
              <a:pathLst>
                <a:path w="2223" h="2290" extrusionOk="0">
                  <a:moveTo>
                    <a:pt x="1920" y="169"/>
                  </a:moveTo>
                  <a:lnTo>
                    <a:pt x="1953" y="539"/>
                  </a:lnTo>
                  <a:lnTo>
                    <a:pt x="1987" y="943"/>
                  </a:lnTo>
                  <a:lnTo>
                    <a:pt x="2021" y="1415"/>
                  </a:lnTo>
                  <a:lnTo>
                    <a:pt x="2054" y="1886"/>
                  </a:lnTo>
                  <a:lnTo>
                    <a:pt x="2054" y="1886"/>
                  </a:lnTo>
                  <a:lnTo>
                    <a:pt x="1819" y="1852"/>
                  </a:lnTo>
                  <a:lnTo>
                    <a:pt x="1583" y="1886"/>
                  </a:lnTo>
                  <a:lnTo>
                    <a:pt x="1112" y="1953"/>
                  </a:lnTo>
                  <a:lnTo>
                    <a:pt x="741" y="2021"/>
                  </a:lnTo>
                  <a:lnTo>
                    <a:pt x="573" y="2054"/>
                  </a:lnTo>
                  <a:lnTo>
                    <a:pt x="371" y="2088"/>
                  </a:lnTo>
                  <a:lnTo>
                    <a:pt x="337" y="1650"/>
                  </a:lnTo>
                  <a:lnTo>
                    <a:pt x="236" y="1213"/>
                  </a:lnTo>
                  <a:lnTo>
                    <a:pt x="203" y="842"/>
                  </a:lnTo>
                  <a:lnTo>
                    <a:pt x="135" y="472"/>
                  </a:lnTo>
                  <a:lnTo>
                    <a:pt x="1044" y="337"/>
                  </a:lnTo>
                  <a:lnTo>
                    <a:pt x="1920" y="169"/>
                  </a:lnTo>
                  <a:close/>
                  <a:moveTo>
                    <a:pt x="1920" y="0"/>
                  </a:moveTo>
                  <a:lnTo>
                    <a:pt x="1011" y="135"/>
                  </a:lnTo>
                  <a:lnTo>
                    <a:pt x="102" y="270"/>
                  </a:lnTo>
                  <a:lnTo>
                    <a:pt x="34" y="337"/>
                  </a:lnTo>
                  <a:lnTo>
                    <a:pt x="1" y="371"/>
                  </a:lnTo>
                  <a:lnTo>
                    <a:pt x="1" y="606"/>
                  </a:lnTo>
                  <a:lnTo>
                    <a:pt x="34" y="876"/>
                  </a:lnTo>
                  <a:lnTo>
                    <a:pt x="102" y="1381"/>
                  </a:lnTo>
                  <a:lnTo>
                    <a:pt x="135" y="1819"/>
                  </a:lnTo>
                  <a:lnTo>
                    <a:pt x="203" y="2054"/>
                  </a:lnTo>
                  <a:lnTo>
                    <a:pt x="270" y="2256"/>
                  </a:lnTo>
                  <a:lnTo>
                    <a:pt x="270" y="2290"/>
                  </a:lnTo>
                  <a:lnTo>
                    <a:pt x="371" y="2290"/>
                  </a:lnTo>
                  <a:lnTo>
                    <a:pt x="371" y="2256"/>
                  </a:lnTo>
                  <a:lnTo>
                    <a:pt x="607" y="2256"/>
                  </a:lnTo>
                  <a:lnTo>
                    <a:pt x="842" y="2223"/>
                  </a:lnTo>
                  <a:lnTo>
                    <a:pt x="1280" y="2122"/>
                  </a:lnTo>
                  <a:lnTo>
                    <a:pt x="1684" y="2088"/>
                  </a:lnTo>
                  <a:lnTo>
                    <a:pt x="1886" y="2054"/>
                  </a:lnTo>
                  <a:lnTo>
                    <a:pt x="2088" y="1987"/>
                  </a:lnTo>
                  <a:lnTo>
                    <a:pt x="2155" y="1987"/>
                  </a:lnTo>
                  <a:lnTo>
                    <a:pt x="2189" y="1920"/>
                  </a:lnTo>
                  <a:lnTo>
                    <a:pt x="2223" y="1650"/>
                  </a:lnTo>
                  <a:lnTo>
                    <a:pt x="2223" y="1415"/>
                  </a:lnTo>
                  <a:lnTo>
                    <a:pt x="2155" y="910"/>
                  </a:lnTo>
                  <a:lnTo>
                    <a:pt x="2122" y="505"/>
                  </a:lnTo>
                  <a:lnTo>
                    <a:pt x="2054" y="303"/>
                  </a:lnTo>
                  <a:lnTo>
                    <a:pt x="1987" y="101"/>
                  </a:lnTo>
                  <a:lnTo>
                    <a:pt x="1987" y="34"/>
                  </a:lnTo>
                  <a:lnTo>
                    <a:pt x="1920"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6" name="Google Shape;1196;p23"/>
            <p:cNvSpPr/>
            <p:nvPr/>
          </p:nvSpPr>
          <p:spPr>
            <a:xfrm>
              <a:off x="2409449" y="5828546"/>
              <a:ext cx="29093" cy="132048"/>
            </a:xfrm>
            <a:custGeom>
              <a:avLst/>
              <a:gdLst/>
              <a:ahLst/>
              <a:cxnLst/>
              <a:rect l="l" t="t" r="r" b="b"/>
              <a:pathLst>
                <a:path w="438" h="1988" extrusionOk="0">
                  <a:moveTo>
                    <a:pt x="0" y="1"/>
                  </a:moveTo>
                  <a:lnTo>
                    <a:pt x="0" y="34"/>
                  </a:lnTo>
                  <a:lnTo>
                    <a:pt x="0" y="270"/>
                  </a:lnTo>
                  <a:lnTo>
                    <a:pt x="0" y="472"/>
                  </a:lnTo>
                  <a:lnTo>
                    <a:pt x="67" y="943"/>
                  </a:lnTo>
                  <a:lnTo>
                    <a:pt x="168" y="1448"/>
                  </a:lnTo>
                  <a:lnTo>
                    <a:pt x="236" y="1718"/>
                  </a:lnTo>
                  <a:lnTo>
                    <a:pt x="337" y="1953"/>
                  </a:lnTo>
                  <a:lnTo>
                    <a:pt x="370" y="1987"/>
                  </a:lnTo>
                  <a:lnTo>
                    <a:pt x="438" y="1987"/>
                  </a:lnTo>
                  <a:lnTo>
                    <a:pt x="438" y="1920"/>
                  </a:lnTo>
                  <a:lnTo>
                    <a:pt x="438" y="1684"/>
                  </a:lnTo>
                  <a:lnTo>
                    <a:pt x="370" y="1415"/>
                  </a:lnTo>
                  <a:lnTo>
                    <a:pt x="269" y="910"/>
                  </a:lnTo>
                  <a:lnTo>
                    <a:pt x="202" y="472"/>
                  </a:lnTo>
                  <a:lnTo>
                    <a:pt x="135" y="236"/>
                  </a:lnTo>
                  <a:lnTo>
                    <a:pt x="101" y="34"/>
                  </a:lnTo>
                  <a:lnTo>
                    <a:pt x="67"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7" name="Google Shape;1197;p23"/>
            <p:cNvSpPr/>
            <p:nvPr/>
          </p:nvSpPr>
          <p:spPr>
            <a:xfrm>
              <a:off x="2791844" y="5817387"/>
              <a:ext cx="33610" cy="42577"/>
            </a:xfrm>
            <a:custGeom>
              <a:avLst/>
              <a:gdLst/>
              <a:ahLst/>
              <a:cxnLst/>
              <a:rect l="l" t="t" r="r" b="b"/>
              <a:pathLst>
                <a:path w="506" h="641" extrusionOk="0">
                  <a:moveTo>
                    <a:pt x="472" y="0"/>
                  </a:moveTo>
                  <a:lnTo>
                    <a:pt x="371" y="101"/>
                  </a:lnTo>
                  <a:lnTo>
                    <a:pt x="270" y="202"/>
                  </a:lnTo>
                  <a:lnTo>
                    <a:pt x="202" y="169"/>
                  </a:lnTo>
                  <a:lnTo>
                    <a:pt x="68" y="68"/>
                  </a:lnTo>
                  <a:lnTo>
                    <a:pt x="0" y="68"/>
                  </a:lnTo>
                  <a:lnTo>
                    <a:pt x="0" y="101"/>
                  </a:lnTo>
                  <a:lnTo>
                    <a:pt x="34" y="202"/>
                  </a:lnTo>
                  <a:lnTo>
                    <a:pt x="135" y="270"/>
                  </a:lnTo>
                  <a:lnTo>
                    <a:pt x="169" y="303"/>
                  </a:lnTo>
                  <a:lnTo>
                    <a:pt x="68" y="539"/>
                  </a:lnTo>
                  <a:lnTo>
                    <a:pt x="68" y="606"/>
                  </a:lnTo>
                  <a:lnTo>
                    <a:pt x="101" y="640"/>
                  </a:lnTo>
                  <a:lnTo>
                    <a:pt x="169" y="640"/>
                  </a:lnTo>
                  <a:lnTo>
                    <a:pt x="236" y="606"/>
                  </a:lnTo>
                  <a:lnTo>
                    <a:pt x="337" y="337"/>
                  </a:lnTo>
                  <a:lnTo>
                    <a:pt x="371" y="337"/>
                  </a:lnTo>
                  <a:lnTo>
                    <a:pt x="404" y="303"/>
                  </a:lnTo>
                  <a:lnTo>
                    <a:pt x="404" y="236"/>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8" name="Google Shape;1198;p23"/>
            <p:cNvSpPr/>
            <p:nvPr/>
          </p:nvSpPr>
          <p:spPr>
            <a:xfrm>
              <a:off x="2568199" y="5786102"/>
              <a:ext cx="156624" cy="147657"/>
            </a:xfrm>
            <a:custGeom>
              <a:avLst/>
              <a:gdLst/>
              <a:ahLst/>
              <a:cxnLst/>
              <a:rect l="l" t="t" r="r" b="b"/>
              <a:pathLst>
                <a:path w="2358" h="2223" extrusionOk="0">
                  <a:moveTo>
                    <a:pt x="1650" y="0"/>
                  </a:moveTo>
                  <a:lnTo>
                    <a:pt x="1314" y="101"/>
                  </a:lnTo>
                  <a:lnTo>
                    <a:pt x="708" y="168"/>
                  </a:lnTo>
                  <a:lnTo>
                    <a:pt x="405" y="202"/>
                  </a:lnTo>
                  <a:lnTo>
                    <a:pt x="102" y="303"/>
                  </a:lnTo>
                  <a:lnTo>
                    <a:pt x="102" y="202"/>
                  </a:lnTo>
                  <a:lnTo>
                    <a:pt x="34" y="202"/>
                  </a:lnTo>
                  <a:lnTo>
                    <a:pt x="1" y="236"/>
                  </a:lnTo>
                  <a:lnTo>
                    <a:pt x="1" y="471"/>
                  </a:lnTo>
                  <a:lnTo>
                    <a:pt x="1" y="673"/>
                  </a:lnTo>
                  <a:lnTo>
                    <a:pt x="34" y="1145"/>
                  </a:lnTo>
                  <a:lnTo>
                    <a:pt x="135" y="1650"/>
                  </a:lnTo>
                  <a:lnTo>
                    <a:pt x="203" y="1919"/>
                  </a:lnTo>
                  <a:lnTo>
                    <a:pt x="304" y="2155"/>
                  </a:lnTo>
                  <a:lnTo>
                    <a:pt x="337" y="2222"/>
                  </a:lnTo>
                  <a:lnTo>
                    <a:pt x="371" y="2222"/>
                  </a:lnTo>
                  <a:lnTo>
                    <a:pt x="405" y="2188"/>
                  </a:lnTo>
                  <a:lnTo>
                    <a:pt x="438" y="2121"/>
                  </a:lnTo>
                  <a:lnTo>
                    <a:pt x="405" y="1885"/>
                  </a:lnTo>
                  <a:lnTo>
                    <a:pt x="337" y="1616"/>
                  </a:lnTo>
                  <a:lnTo>
                    <a:pt x="236" y="1111"/>
                  </a:lnTo>
                  <a:lnTo>
                    <a:pt x="203" y="741"/>
                  </a:lnTo>
                  <a:lnTo>
                    <a:pt x="135" y="370"/>
                  </a:lnTo>
                  <a:lnTo>
                    <a:pt x="539" y="370"/>
                  </a:lnTo>
                  <a:lnTo>
                    <a:pt x="943" y="303"/>
                  </a:lnTo>
                  <a:lnTo>
                    <a:pt x="1852" y="168"/>
                  </a:lnTo>
                  <a:lnTo>
                    <a:pt x="1886" y="202"/>
                  </a:lnTo>
                  <a:lnTo>
                    <a:pt x="1987" y="202"/>
                  </a:lnTo>
                  <a:lnTo>
                    <a:pt x="1987" y="471"/>
                  </a:lnTo>
                  <a:lnTo>
                    <a:pt x="2021" y="774"/>
                  </a:lnTo>
                  <a:lnTo>
                    <a:pt x="2155" y="1784"/>
                  </a:lnTo>
                  <a:lnTo>
                    <a:pt x="1751" y="1784"/>
                  </a:lnTo>
                  <a:lnTo>
                    <a:pt x="1347" y="1885"/>
                  </a:lnTo>
                  <a:lnTo>
                    <a:pt x="842" y="1919"/>
                  </a:lnTo>
                  <a:lnTo>
                    <a:pt x="607" y="1986"/>
                  </a:lnTo>
                  <a:lnTo>
                    <a:pt x="506" y="2054"/>
                  </a:lnTo>
                  <a:lnTo>
                    <a:pt x="438" y="2121"/>
                  </a:lnTo>
                  <a:lnTo>
                    <a:pt x="506" y="2188"/>
                  </a:lnTo>
                  <a:lnTo>
                    <a:pt x="842" y="2188"/>
                  </a:lnTo>
                  <a:lnTo>
                    <a:pt x="1246" y="2121"/>
                  </a:lnTo>
                  <a:lnTo>
                    <a:pt x="1718" y="2054"/>
                  </a:lnTo>
                  <a:lnTo>
                    <a:pt x="1987" y="2020"/>
                  </a:lnTo>
                  <a:lnTo>
                    <a:pt x="2189" y="1953"/>
                  </a:lnTo>
                  <a:lnTo>
                    <a:pt x="2256" y="1986"/>
                  </a:lnTo>
                  <a:lnTo>
                    <a:pt x="2290" y="1986"/>
                  </a:lnTo>
                  <a:lnTo>
                    <a:pt x="2357" y="1953"/>
                  </a:lnTo>
                  <a:lnTo>
                    <a:pt x="2357" y="1885"/>
                  </a:lnTo>
                  <a:lnTo>
                    <a:pt x="2189" y="875"/>
                  </a:lnTo>
                  <a:lnTo>
                    <a:pt x="2155" y="438"/>
                  </a:lnTo>
                  <a:lnTo>
                    <a:pt x="2122" y="236"/>
                  </a:lnTo>
                  <a:lnTo>
                    <a:pt x="2054" y="34"/>
                  </a:lnTo>
                  <a:lnTo>
                    <a:pt x="2021" y="34"/>
                  </a:lnTo>
                  <a:lnTo>
                    <a:pt x="1987" y="67"/>
                  </a:lnTo>
                  <a:lnTo>
                    <a:pt x="1987" y="34"/>
                  </a:lnTo>
                  <a:lnTo>
                    <a:pt x="1920"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9" name="Google Shape;1199;p23"/>
            <p:cNvSpPr/>
            <p:nvPr/>
          </p:nvSpPr>
          <p:spPr>
            <a:xfrm>
              <a:off x="2727015" y="5754750"/>
              <a:ext cx="154366" cy="167783"/>
            </a:xfrm>
            <a:custGeom>
              <a:avLst/>
              <a:gdLst/>
              <a:ahLst/>
              <a:cxnLst/>
              <a:rect l="l" t="t" r="r" b="b"/>
              <a:pathLst>
                <a:path w="2324" h="2526" extrusionOk="0">
                  <a:moveTo>
                    <a:pt x="1953" y="203"/>
                  </a:moveTo>
                  <a:lnTo>
                    <a:pt x="1953" y="640"/>
                  </a:lnTo>
                  <a:lnTo>
                    <a:pt x="1986" y="1112"/>
                  </a:lnTo>
                  <a:lnTo>
                    <a:pt x="2054" y="1583"/>
                  </a:lnTo>
                  <a:lnTo>
                    <a:pt x="2155" y="2021"/>
                  </a:lnTo>
                  <a:lnTo>
                    <a:pt x="2188" y="2054"/>
                  </a:lnTo>
                  <a:lnTo>
                    <a:pt x="2155" y="2054"/>
                  </a:lnTo>
                  <a:lnTo>
                    <a:pt x="1751" y="2088"/>
                  </a:lnTo>
                  <a:lnTo>
                    <a:pt x="1347" y="2155"/>
                  </a:lnTo>
                  <a:lnTo>
                    <a:pt x="943" y="2189"/>
                  </a:lnTo>
                  <a:lnTo>
                    <a:pt x="505" y="2256"/>
                  </a:lnTo>
                  <a:lnTo>
                    <a:pt x="337" y="1347"/>
                  </a:lnTo>
                  <a:lnTo>
                    <a:pt x="168" y="438"/>
                  </a:lnTo>
                  <a:lnTo>
                    <a:pt x="606" y="405"/>
                  </a:lnTo>
                  <a:lnTo>
                    <a:pt x="1044" y="371"/>
                  </a:lnTo>
                  <a:lnTo>
                    <a:pt x="1953" y="203"/>
                  </a:lnTo>
                  <a:close/>
                  <a:moveTo>
                    <a:pt x="1953" y="1"/>
                  </a:moveTo>
                  <a:lnTo>
                    <a:pt x="1044" y="169"/>
                  </a:lnTo>
                  <a:lnTo>
                    <a:pt x="572" y="203"/>
                  </a:lnTo>
                  <a:lnTo>
                    <a:pt x="101" y="304"/>
                  </a:lnTo>
                  <a:lnTo>
                    <a:pt x="67" y="337"/>
                  </a:lnTo>
                  <a:lnTo>
                    <a:pt x="67" y="371"/>
                  </a:lnTo>
                  <a:lnTo>
                    <a:pt x="34" y="371"/>
                  </a:lnTo>
                  <a:lnTo>
                    <a:pt x="0" y="438"/>
                  </a:lnTo>
                  <a:lnTo>
                    <a:pt x="34" y="943"/>
                  </a:lnTo>
                  <a:lnTo>
                    <a:pt x="101" y="1448"/>
                  </a:lnTo>
                  <a:lnTo>
                    <a:pt x="236" y="1987"/>
                  </a:lnTo>
                  <a:lnTo>
                    <a:pt x="370" y="2492"/>
                  </a:lnTo>
                  <a:lnTo>
                    <a:pt x="404" y="2526"/>
                  </a:lnTo>
                  <a:lnTo>
                    <a:pt x="471" y="2526"/>
                  </a:lnTo>
                  <a:lnTo>
                    <a:pt x="539" y="2492"/>
                  </a:lnTo>
                  <a:lnTo>
                    <a:pt x="539" y="2425"/>
                  </a:lnTo>
                  <a:lnTo>
                    <a:pt x="539" y="2357"/>
                  </a:lnTo>
                  <a:lnTo>
                    <a:pt x="943" y="2391"/>
                  </a:lnTo>
                  <a:lnTo>
                    <a:pt x="1380" y="2357"/>
                  </a:lnTo>
                  <a:lnTo>
                    <a:pt x="1784" y="2290"/>
                  </a:lnTo>
                  <a:lnTo>
                    <a:pt x="2188" y="2189"/>
                  </a:lnTo>
                  <a:lnTo>
                    <a:pt x="2222" y="2122"/>
                  </a:lnTo>
                  <a:lnTo>
                    <a:pt x="2188" y="2088"/>
                  </a:lnTo>
                  <a:lnTo>
                    <a:pt x="2289" y="2088"/>
                  </a:lnTo>
                  <a:lnTo>
                    <a:pt x="2289" y="2054"/>
                  </a:lnTo>
                  <a:lnTo>
                    <a:pt x="2323" y="1987"/>
                  </a:lnTo>
                  <a:lnTo>
                    <a:pt x="2289" y="1549"/>
                  </a:lnTo>
                  <a:lnTo>
                    <a:pt x="2222" y="1078"/>
                  </a:lnTo>
                  <a:lnTo>
                    <a:pt x="2121" y="607"/>
                  </a:lnTo>
                  <a:lnTo>
                    <a:pt x="2020" y="169"/>
                  </a:lnTo>
                  <a:lnTo>
                    <a:pt x="2054" y="102"/>
                  </a:lnTo>
                  <a:lnTo>
                    <a:pt x="2054" y="68"/>
                  </a:lnTo>
                  <a:lnTo>
                    <a:pt x="2020"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0" name="Google Shape;1200;p23"/>
            <p:cNvSpPr/>
            <p:nvPr/>
          </p:nvSpPr>
          <p:spPr>
            <a:xfrm>
              <a:off x="2472019" y="5864347"/>
              <a:ext cx="35868" cy="47027"/>
            </a:xfrm>
            <a:custGeom>
              <a:avLst/>
              <a:gdLst/>
              <a:ahLst/>
              <a:cxnLst/>
              <a:rect l="l" t="t" r="r" b="b"/>
              <a:pathLst>
                <a:path w="540" h="708" extrusionOk="0">
                  <a:moveTo>
                    <a:pt x="304" y="135"/>
                  </a:moveTo>
                  <a:lnTo>
                    <a:pt x="270" y="270"/>
                  </a:lnTo>
                  <a:lnTo>
                    <a:pt x="203" y="371"/>
                  </a:lnTo>
                  <a:lnTo>
                    <a:pt x="136" y="404"/>
                  </a:lnTo>
                  <a:lnTo>
                    <a:pt x="136" y="371"/>
                  </a:lnTo>
                  <a:lnTo>
                    <a:pt x="136" y="303"/>
                  </a:lnTo>
                  <a:lnTo>
                    <a:pt x="203" y="202"/>
                  </a:lnTo>
                  <a:lnTo>
                    <a:pt x="237" y="169"/>
                  </a:lnTo>
                  <a:lnTo>
                    <a:pt x="304" y="135"/>
                  </a:lnTo>
                  <a:close/>
                  <a:moveTo>
                    <a:pt x="304" y="0"/>
                  </a:moveTo>
                  <a:lnTo>
                    <a:pt x="169" y="34"/>
                  </a:lnTo>
                  <a:lnTo>
                    <a:pt x="68" y="135"/>
                  </a:lnTo>
                  <a:lnTo>
                    <a:pt x="35" y="135"/>
                  </a:lnTo>
                  <a:lnTo>
                    <a:pt x="35" y="169"/>
                  </a:lnTo>
                  <a:lnTo>
                    <a:pt x="35" y="202"/>
                  </a:lnTo>
                  <a:lnTo>
                    <a:pt x="1" y="337"/>
                  </a:lnTo>
                  <a:lnTo>
                    <a:pt x="1" y="438"/>
                  </a:lnTo>
                  <a:lnTo>
                    <a:pt x="102" y="674"/>
                  </a:lnTo>
                  <a:lnTo>
                    <a:pt x="102" y="707"/>
                  </a:lnTo>
                  <a:lnTo>
                    <a:pt x="169" y="707"/>
                  </a:lnTo>
                  <a:lnTo>
                    <a:pt x="203" y="674"/>
                  </a:lnTo>
                  <a:lnTo>
                    <a:pt x="203" y="640"/>
                  </a:lnTo>
                  <a:lnTo>
                    <a:pt x="169" y="505"/>
                  </a:lnTo>
                  <a:lnTo>
                    <a:pt x="237" y="573"/>
                  </a:lnTo>
                  <a:lnTo>
                    <a:pt x="304" y="640"/>
                  </a:lnTo>
                  <a:lnTo>
                    <a:pt x="371" y="674"/>
                  </a:lnTo>
                  <a:lnTo>
                    <a:pt x="472" y="707"/>
                  </a:lnTo>
                  <a:lnTo>
                    <a:pt x="506" y="674"/>
                  </a:lnTo>
                  <a:lnTo>
                    <a:pt x="540" y="640"/>
                  </a:lnTo>
                  <a:lnTo>
                    <a:pt x="540" y="573"/>
                  </a:lnTo>
                  <a:lnTo>
                    <a:pt x="472" y="539"/>
                  </a:lnTo>
                  <a:lnTo>
                    <a:pt x="371" y="505"/>
                  </a:lnTo>
                  <a:lnTo>
                    <a:pt x="304" y="438"/>
                  </a:lnTo>
                  <a:lnTo>
                    <a:pt x="405" y="337"/>
                  </a:lnTo>
                  <a:lnTo>
                    <a:pt x="472" y="202"/>
                  </a:lnTo>
                  <a:lnTo>
                    <a:pt x="472" y="101"/>
                  </a:lnTo>
                  <a:lnTo>
                    <a:pt x="439" y="34"/>
                  </a:lnTo>
                  <a:lnTo>
                    <a:pt x="371"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1" name="Google Shape;1201;p23"/>
            <p:cNvSpPr/>
            <p:nvPr/>
          </p:nvSpPr>
          <p:spPr>
            <a:xfrm>
              <a:off x="2089625" y="6172946"/>
              <a:ext cx="152174" cy="147657"/>
            </a:xfrm>
            <a:custGeom>
              <a:avLst/>
              <a:gdLst/>
              <a:ahLst/>
              <a:cxnLst/>
              <a:rect l="l" t="t" r="r" b="b"/>
              <a:pathLst>
                <a:path w="2291" h="2223" extrusionOk="0">
                  <a:moveTo>
                    <a:pt x="1886" y="203"/>
                  </a:moveTo>
                  <a:lnTo>
                    <a:pt x="1953" y="573"/>
                  </a:lnTo>
                  <a:lnTo>
                    <a:pt x="1987" y="943"/>
                  </a:lnTo>
                  <a:lnTo>
                    <a:pt x="2054" y="1381"/>
                  </a:lnTo>
                  <a:lnTo>
                    <a:pt x="2122" y="1819"/>
                  </a:lnTo>
                  <a:lnTo>
                    <a:pt x="1953" y="1819"/>
                  </a:lnTo>
                  <a:lnTo>
                    <a:pt x="1751" y="1852"/>
                  </a:lnTo>
                  <a:lnTo>
                    <a:pt x="1381" y="1886"/>
                  </a:lnTo>
                  <a:lnTo>
                    <a:pt x="910" y="1953"/>
                  </a:lnTo>
                  <a:lnTo>
                    <a:pt x="674" y="2021"/>
                  </a:lnTo>
                  <a:lnTo>
                    <a:pt x="472" y="2088"/>
                  </a:lnTo>
                  <a:lnTo>
                    <a:pt x="371" y="1617"/>
                  </a:lnTo>
                  <a:lnTo>
                    <a:pt x="270" y="1179"/>
                  </a:lnTo>
                  <a:lnTo>
                    <a:pt x="169" y="809"/>
                  </a:lnTo>
                  <a:lnTo>
                    <a:pt x="102" y="438"/>
                  </a:lnTo>
                  <a:lnTo>
                    <a:pt x="1011" y="337"/>
                  </a:lnTo>
                  <a:lnTo>
                    <a:pt x="1886" y="203"/>
                  </a:lnTo>
                  <a:close/>
                  <a:moveTo>
                    <a:pt x="1886" y="1"/>
                  </a:moveTo>
                  <a:lnTo>
                    <a:pt x="977" y="102"/>
                  </a:lnTo>
                  <a:lnTo>
                    <a:pt x="68" y="270"/>
                  </a:lnTo>
                  <a:lnTo>
                    <a:pt x="1" y="304"/>
                  </a:lnTo>
                  <a:lnTo>
                    <a:pt x="1" y="371"/>
                  </a:lnTo>
                  <a:lnTo>
                    <a:pt x="1" y="573"/>
                  </a:lnTo>
                  <a:lnTo>
                    <a:pt x="1" y="775"/>
                  </a:lnTo>
                  <a:lnTo>
                    <a:pt x="68" y="1213"/>
                  </a:lnTo>
                  <a:lnTo>
                    <a:pt x="169" y="1684"/>
                  </a:lnTo>
                  <a:lnTo>
                    <a:pt x="236" y="1953"/>
                  </a:lnTo>
                  <a:lnTo>
                    <a:pt x="337" y="2189"/>
                  </a:lnTo>
                  <a:lnTo>
                    <a:pt x="405" y="2223"/>
                  </a:lnTo>
                  <a:lnTo>
                    <a:pt x="438" y="2189"/>
                  </a:lnTo>
                  <a:lnTo>
                    <a:pt x="876" y="2189"/>
                  </a:lnTo>
                  <a:lnTo>
                    <a:pt x="1280" y="2122"/>
                  </a:lnTo>
                  <a:lnTo>
                    <a:pt x="1718" y="2054"/>
                  </a:lnTo>
                  <a:lnTo>
                    <a:pt x="1953" y="2021"/>
                  </a:lnTo>
                  <a:lnTo>
                    <a:pt x="2189" y="1953"/>
                  </a:lnTo>
                  <a:lnTo>
                    <a:pt x="2223" y="1987"/>
                  </a:lnTo>
                  <a:lnTo>
                    <a:pt x="2256" y="1987"/>
                  </a:lnTo>
                  <a:lnTo>
                    <a:pt x="2290" y="1953"/>
                  </a:lnTo>
                  <a:lnTo>
                    <a:pt x="2290" y="1920"/>
                  </a:lnTo>
                  <a:lnTo>
                    <a:pt x="2290" y="1718"/>
                  </a:lnTo>
                  <a:lnTo>
                    <a:pt x="2256" y="1482"/>
                  </a:lnTo>
                  <a:lnTo>
                    <a:pt x="2189" y="1044"/>
                  </a:lnTo>
                  <a:lnTo>
                    <a:pt x="2122" y="539"/>
                  </a:lnTo>
                  <a:lnTo>
                    <a:pt x="2054" y="270"/>
                  </a:lnTo>
                  <a:lnTo>
                    <a:pt x="1987"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2" name="Google Shape;1202;p23"/>
            <p:cNvSpPr/>
            <p:nvPr/>
          </p:nvSpPr>
          <p:spPr>
            <a:xfrm>
              <a:off x="2205931" y="6065608"/>
              <a:ext cx="33610" cy="49285"/>
            </a:xfrm>
            <a:custGeom>
              <a:avLst/>
              <a:gdLst/>
              <a:ahLst/>
              <a:cxnLst/>
              <a:rect l="l" t="t" r="r" b="b"/>
              <a:pathLst>
                <a:path w="506" h="742" extrusionOk="0">
                  <a:moveTo>
                    <a:pt x="169" y="1"/>
                  </a:moveTo>
                  <a:lnTo>
                    <a:pt x="68" y="68"/>
                  </a:lnTo>
                  <a:lnTo>
                    <a:pt x="34" y="169"/>
                  </a:lnTo>
                  <a:lnTo>
                    <a:pt x="34" y="270"/>
                  </a:lnTo>
                  <a:lnTo>
                    <a:pt x="101" y="371"/>
                  </a:lnTo>
                  <a:lnTo>
                    <a:pt x="202" y="438"/>
                  </a:lnTo>
                  <a:lnTo>
                    <a:pt x="337" y="438"/>
                  </a:lnTo>
                  <a:lnTo>
                    <a:pt x="337" y="506"/>
                  </a:lnTo>
                  <a:lnTo>
                    <a:pt x="303" y="539"/>
                  </a:lnTo>
                  <a:lnTo>
                    <a:pt x="236" y="573"/>
                  </a:lnTo>
                  <a:lnTo>
                    <a:pt x="101" y="573"/>
                  </a:lnTo>
                  <a:lnTo>
                    <a:pt x="68" y="539"/>
                  </a:lnTo>
                  <a:lnTo>
                    <a:pt x="0" y="573"/>
                  </a:lnTo>
                  <a:lnTo>
                    <a:pt x="0" y="607"/>
                  </a:lnTo>
                  <a:lnTo>
                    <a:pt x="0" y="640"/>
                  </a:lnTo>
                  <a:lnTo>
                    <a:pt x="34" y="674"/>
                  </a:lnTo>
                  <a:lnTo>
                    <a:pt x="101" y="708"/>
                  </a:lnTo>
                  <a:lnTo>
                    <a:pt x="202" y="741"/>
                  </a:lnTo>
                  <a:lnTo>
                    <a:pt x="303" y="708"/>
                  </a:lnTo>
                  <a:lnTo>
                    <a:pt x="404" y="674"/>
                  </a:lnTo>
                  <a:lnTo>
                    <a:pt x="472" y="607"/>
                  </a:lnTo>
                  <a:lnTo>
                    <a:pt x="505" y="506"/>
                  </a:lnTo>
                  <a:lnTo>
                    <a:pt x="505" y="405"/>
                  </a:lnTo>
                  <a:lnTo>
                    <a:pt x="472" y="337"/>
                  </a:lnTo>
                  <a:lnTo>
                    <a:pt x="438" y="304"/>
                  </a:lnTo>
                  <a:lnTo>
                    <a:pt x="371" y="270"/>
                  </a:lnTo>
                  <a:lnTo>
                    <a:pt x="202" y="270"/>
                  </a:lnTo>
                  <a:lnTo>
                    <a:pt x="169" y="203"/>
                  </a:lnTo>
                  <a:lnTo>
                    <a:pt x="202" y="169"/>
                  </a:lnTo>
                  <a:lnTo>
                    <a:pt x="236" y="135"/>
                  </a:lnTo>
                  <a:lnTo>
                    <a:pt x="337" y="102"/>
                  </a:lnTo>
                  <a:lnTo>
                    <a:pt x="371" y="102"/>
                  </a:lnTo>
                  <a:lnTo>
                    <a:pt x="371" y="68"/>
                  </a:lnTo>
                  <a:lnTo>
                    <a:pt x="337" y="34"/>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3" name="Google Shape;1203;p23"/>
            <p:cNvSpPr/>
            <p:nvPr/>
          </p:nvSpPr>
          <p:spPr>
            <a:xfrm>
              <a:off x="2357972" y="6034323"/>
              <a:ext cx="42577" cy="60444"/>
            </a:xfrm>
            <a:custGeom>
              <a:avLst/>
              <a:gdLst/>
              <a:ahLst/>
              <a:cxnLst/>
              <a:rect l="l" t="t" r="r" b="b"/>
              <a:pathLst>
                <a:path w="641" h="910" extrusionOk="0">
                  <a:moveTo>
                    <a:pt x="438" y="236"/>
                  </a:moveTo>
                  <a:lnTo>
                    <a:pt x="472" y="270"/>
                  </a:lnTo>
                  <a:lnTo>
                    <a:pt x="506" y="337"/>
                  </a:lnTo>
                  <a:lnTo>
                    <a:pt x="506" y="505"/>
                  </a:lnTo>
                  <a:lnTo>
                    <a:pt x="472" y="573"/>
                  </a:lnTo>
                  <a:lnTo>
                    <a:pt x="438" y="640"/>
                  </a:lnTo>
                  <a:lnTo>
                    <a:pt x="304" y="707"/>
                  </a:lnTo>
                  <a:lnTo>
                    <a:pt x="270" y="741"/>
                  </a:lnTo>
                  <a:lnTo>
                    <a:pt x="236" y="404"/>
                  </a:lnTo>
                  <a:lnTo>
                    <a:pt x="236" y="236"/>
                  </a:lnTo>
                  <a:close/>
                  <a:moveTo>
                    <a:pt x="169" y="0"/>
                  </a:moveTo>
                  <a:lnTo>
                    <a:pt x="135" y="101"/>
                  </a:lnTo>
                  <a:lnTo>
                    <a:pt x="102" y="168"/>
                  </a:lnTo>
                  <a:lnTo>
                    <a:pt x="68" y="371"/>
                  </a:lnTo>
                  <a:lnTo>
                    <a:pt x="68" y="573"/>
                  </a:lnTo>
                  <a:lnTo>
                    <a:pt x="135" y="775"/>
                  </a:lnTo>
                  <a:lnTo>
                    <a:pt x="68" y="775"/>
                  </a:lnTo>
                  <a:lnTo>
                    <a:pt x="1" y="842"/>
                  </a:lnTo>
                  <a:lnTo>
                    <a:pt x="34" y="876"/>
                  </a:lnTo>
                  <a:lnTo>
                    <a:pt x="68" y="909"/>
                  </a:lnTo>
                  <a:lnTo>
                    <a:pt x="236" y="909"/>
                  </a:lnTo>
                  <a:lnTo>
                    <a:pt x="405" y="808"/>
                  </a:lnTo>
                  <a:lnTo>
                    <a:pt x="539" y="674"/>
                  </a:lnTo>
                  <a:lnTo>
                    <a:pt x="607" y="505"/>
                  </a:lnTo>
                  <a:lnTo>
                    <a:pt x="640" y="404"/>
                  </a:lnTo>
                  <a:lnTo>
                    <a:pt x="607" y="337"/>
                  </a:lnTo>
                  <a:lnTo>
                    <a:pt x="539" y="168"/>
                  </a:lnTo>
                  <a:lnTo>
                    <a:pt x="472" y="135"/>
                  </a:lnTo>
                  <a:lnTo>
                    <a:pt x="371" y="101"/>
                  </a:lnTo>
                  <a:lnTo>
                    <a:pt x="236" y="135"/>
                  </a:lnTo>
                  <a:lnTo>
                    <a:pt x="203" y="34"/>
                  </a:lnTo>
                  <a:lnTo>
                    <a:pt x="169"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4" name="Google Shape;1204;p23"/>
            <p:cNvSpPr/>
            <p:nvPr/>
          </p:nvSpPr>
          <p:spPr>
            <a:xfrm>
              <a:off x="2147745" y="6226616"/>
              <a:ext cx="44835" cy="49285"/>
            </a:xfrm>
            <a:custGeom>
              <a:avLst/>
              <a:gdLst/>
              <a:ahLst/>
              <a:cxnLst/>
              <a:rect l="l" t="t" r="r" b="b"/>
              <a:pathLst>
                <a:path w="675" h="742" extrusionOk="0">
                  <a:moveTo>
                    <a:pt x="68" y="1"/>
                  </a:moveTo>
                  <a:lnTo>
                    <a:pt x="1" y="34"/>
                  </a:lnTo>
                  <a:lnTo>
                    <a:pt x="1" y="68"/>
                  </a:lnTo>
                  <a:lnTo>
                    <a:pt x="35" y="135"/>
                  </a:lnTo>
                  <a:lnTo>
                    <a:pt x="102" y="169"/>
                  </a:lnTo>
                  <a:lnTo>
                    <a:pt x="304" y="169"/>
                  </a:lnTo>
                  <a:lnTo>
                    <a:pt x="68" y="607"/>
                  </a:lnTo>
                  <a:lnTo>
                    <a:pt x="68" y="674"/>
                  </a:lnTo>
                  <a:lnTo>
                    <a:pt x="102" y="708"/>
                  </a:lnTo>
                  <a:lnTo>
                    <a:pt x="136" y="741"/>
                  </a:lnTo>
                  <a:lnTo>
                    <a:pt x="203" y="741"/>
                  </a:lnTo>
                  <a:lnTo>
                    <a:pt x="506" y="607"/>
                  </a:lnTo>
                  <a:lnTo>
                    <a:pt x="607" y="573"/>
                  </a:lnTo>
                  <a:lnTo>
                    <a:pt x="674" y="539"/>
                  </a:lnTo>
                  <a:lnTo>
                    <a:pt x="674" y="472"/>
                  </a:lnTo>
                  <a:lnTo>
                    <a:pt x="674" y="438"/>
                  </a:lnTo>
                  <a:lnTo>
                    <a:pt x="607" y="405"/>
                  </a:lnTo>
                  <a:lnTo>
                    <a:pt x="573" y="405"/>
                  </a:lnTo>
                  <a:lnTo>
                    <a:pt x="472" y="438"/>
                  </a:lnTo>
                  <a:lnTo>
                    <a:pt x="338" y="472"/>
                  </a:lnTo>
                  <a:lnTo>
                    <a:pt x="540" y="135"/>
                  </a:lnTo>
                  <a:lnTo>
                    <a:pt x="573" y="102"/>
                  </a:lnTo>
                  <a:lnTo>
                    <a:pt x="540" y="34"/>
                  </a:lnTo>
                  <a:lnTo>
                    <a:pt x="506"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5" name="Google Shape;1205;p23"/>
            <p:cNvSpPr/>
            <p:nvPr/>
          </p:nvSpPr>
          <p:spPr>
            <a:xfrm>
              <a:off x="2299852" y="5978395"/>
              <a:ext cx="154366" cy="161075"/>
            </a:xfrm>
            <a:custGeom>
              <a:avLst/>
              <a:gdLst/>
              <a:ahLst/>
              <a:cxnLst/>
              <a:rect l="l" t="t" r="r" b="b"/>
              <a:pathLst>
                <a:path w="2324" h="2425" extrusionOk="0">
                  <a:moveTo>
                    <a:pt x="1919" y="135"/>
                  </a:moveTo>
                  <a:lnTo>
                    <a:pt x="2020" y="1044"/>
                  </a:lnTo>
                  <a:lnTo>
                    <a:pt x="2122" y="1987"/>
                  </a:lnTo>
                  <a:lnTo>
                    <a:pt x="1684" y="2054"/>
                  </a:lnTo>
                  <a:lnTo>
                    <a:pt x="1280" y="2122"/>
                  </a:lnTo>
                  <a:lnTo>
                    <a:pt x="876" y="2189"/>
                  </a:lnTo>
                  <a:lnTo>
                    <a:pt x="472" y="2290"/>
                  </a:lnTo>
                  <a:lnTo>
                    <a:pt x="472" y="2256"/>
                  </a:lnTo>
                  <a:lnTo>
                    <a:pt x="438" y="1819"/>
                  </a:lnTo>
                  <a:lnTo>
                    <a:pt x="371" y="1347"/>
                  </a:lnTo>
                  <a:lnTo>
                    <a:pt x="270" y="876"/>
                  </a:lnTo>
                  <a:lnTo>
                    <a:pt x="135" y="438"/>
                  </a:lnTo>
                  <a:lnTo>
                    <a:pt x="1044" y="337"/>
                  </a:lnTo>
                  <a:lnTo>
                    <a:pt x="1482" y="270"/>
                  </a:lnTo>
                  <a:lnTo>
                    <a:pt x="1919" y="135"/>
                  </a:lnTo>
                  <a:close/>
                  <a:moveTo>
                    <a:pt x="1919" y="0"/>
                  </a:moveTo>
                  <a:lnTo>
                    <a:pt x="1482" y="68"/>
                  </a:lnTo>
                  <a:lnTo>
                    <a:pt x="1010" y="135"/>
                  </a:lnTo>
                  <a:lnTo>
                    <a:pt x="68" y="270"/>
                  </a:lnTo>
                  <a:lnTo>
                    <a:pt x="34" y="303"/>
                  </a:lnTo>
                  <a:lnTo>
                    <a:pt x="0" y="337"/>
                  </a:lnTo>
                  <a:lnTo>
                    <a:pt x="0" y="404"/>
                  </a:lnTo>
                  <a:lnTo>
                    <a:pt x="34" y="438"/>
                  </a:lnTo>
                  <a:lnTo>
                    <a:pt x="68" y="909"/>
                  </a:lnTo>
                  <a:lnTo>
                    <a:pt x="135" y="1381"/>
                  </a:lnTo>
                  <a:lnTo>
                    <a:pt x="236" y="1819"/>
                  </a:lnTo>
                  <a:lnTo>
                    <a:pt x="337" y="2290"/>
                  </a:lnTo>
                  <a:lnTo>
                    <a:pt x="337" y="2324"/>
                  </a:lnTo>
                  <a:lnTo>
                    <a:pt x="438" y="2324"/>
                  </a:lnTo>
                  <a:lnTo>
                    <a:pt x="472" y="2391"/>
                  </a:lnTo>
                  <a:lnTo>
                    <a:pt x="505" y="2425"/>
                  </a:lnTo>
                  <a:lnTo>
                    <a:pt x="909" y="2425"/>
                  </a:lnTo>
                  <a:lnTo>
                    <a:pt x="1313" y="2357"/>
                  </a:lnTo>
                  <a:lnTo>
                    <a:pt x="1751" y="2256"/>
                  </a:lnTo>
                  <a:lnTo>
                    <a:pt x="2122" y="2088"/>
                  </a:lnTo>
                  <a:lnTo>
                    <a:pt x="2122" y="2155"/>
                  </a:lnTo>
                  <a:lnTo>
                    <a:pt x="2155" y="2223"/>
                  </a:lnTo>
                  <a:lnTo>
                    <a:pt x="2223" y="2256"/>
                  </a:lnTo>
                  <a:lnTo>
                    <a:pt x="2290" y="2223"/>
                  </a:lnTo>
                  <a:lnTo>
                    <a:pt x="2324" y="2155"/>
                  </a:lnTo>
                  <a:lnTo>
                    <a:pt x="2290" y="1650"/>
                  </a:lnTo>
                  <a:lnTo>
                    <a:pt x="2256" y="1112"/>
                  </a:lnTo>
                  <a:lnTo>
                    <a:pt x="2189" y="606"/>
                  </a:lnTo>
                  <a:lnTo>
                    <a:pt x="2054" y="101"/>
                  </a:lnTo>
                  <a:lnTo>
                    <a:pt x="2020" y="68"/>
                  </a:lnTo>
                  <a:lnTo>
                    <a:pt x="1987" y="68"/>
                  </a:lnTo>
                  <a:lnTo>
                    <a:pt x="1987" y="34"/>
                  </a:lnTo>
                  <a:lnTo>
                    <a:pt x="1919"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6" name="Google Shape;1206;p23"/>
            <p:cNvSpPr/>
            <p:nvPr/>
          </p:nvSpPr>
          <p:spPr>
            <a:xfrm>
              <a:off x="2250633" y="6146112"/>
              <a:ext cx="156624" cy="152108"/>
            </a:xfrm>
            <a:custGeom>
              <a:avLst/>
              <a:gdLst/>
              <a:ahLst/>
              <a:cxnLst/>
              <a:rect l="l" t="t" r="r" b="b"/>
              <a:pathLst>
                <a:path w="2358" h="2290" extrusionOk="0">
                  <a:moveTo>
                    <a:pt x="1953" y="304"/>
                  </a:moveTo>
                  <a:lnTo>
                    <a:pt x="1987" y="607"/>
                  </a:lnTo>
                  <a:lnTo>
                    <a:pt x="2054" y="943"/>
                  </a:lnTo>
                  <a:lnTo>
                    <a:pt x="2088" y="1381"/>
                  </a:lnTo>
                  <a:lnTo>
                    <a:pt x="2122" y="1583"/>
                  </a:lnTo>
                  <a:lnTo>
                    <a:pt x="2189" y="1819"/>
                  </a:lnTo>
                  <a:lnTo>
                    <a:pt x="1280" y="1920"/>
                  </a:lnTo>
                  <a:lnTo>
                    <a:pt x="842" y="1987"/>
                  </a:lnTo>
                  <a:lnTo>
                    <a:pt x="405" y="2122"/>
                  </a:lnTo>
                  <a:lnTo>
                    <a:pt x="337" y="1684"/>
                  </a:lnTo>
                  <a:lnTo>
                    <a:pt x="270" y="1246"/>
                  </a:lnTo>
                  <a:lnTo>
                    <a:pt x="236" y="809"/>
                  </a:lnTo>
                  <a:lnTo>
                    <a:pt x="169" y="573"/>
                  </a:lnTo>
                  <a:lnTo>
                    <a:pt x="102" y="371"/>
                  </a:lnTo>
                  <a:lnTo>
                    <a:pt x="102" y="371"/>
                  </a:lnTo>
                  <a:lnTo>
                    <a:pt x="270" y="405"/>
                  </a:lnTo>
                  <a:lnTo>
                    <a:pt x="472" y="405"/>
                  </a:lnTo>
                  <a:lnTo>
                    <a:pt x="842" y="371"/>
                  </a:lnTo>
                  <a:lnTo>
                    <a:pt x="1415" y="337"/>
                  </a:lnTo>
                  <a:lnTo>
                    <a:pt x="1953" y="304"/>
                  </a:lnTo>
                  <a:close/>
                  <a:moveTo>
                    <a:pt x="1987" y="1"/>
                  </a:moveTo>
                  <a:lnTo>
                    <a:pt x="1953" y="34"/>
                  </a:lnTo>
                  <a:lnTo>
                    <a:pt x="1953" y="102"/>
                  </a:lnTo>
                  <a:lnTo>
                    <a:pt x="1448" y="135"/>
                  </a:lnTo>
                  <a:lnTo>
                    <a:pt x="943" y="169"/>
                  </a:lnTo>
                  <a:lnTo>
                    <a:pt x="506" y="203"/>
                  </a:lnTo>
                  <a:lnTo>
                    <a:pt x="304" y="236"/>
                  </a:lnTo>
                  <a:lnTo>
                    <a:pt x="203" y="304"/>
                  </a:lnTo>
                  <a:lnTo>
                    <a:pt x="102" y="371"/>
                  </a:lnTo>
                  <a:lnTo>
                    <a:pt x="68" y="371"/>
                  </a:lnTo>
                  <a:lnTo>
                    <a:pt x="34" y="506"/>
                  </a:lnTo>
                  <a:lnTo>
                    <a:pt x="1" y="640"/>
                  </a:lnTo>
                  <a:lnTo>
                    <a:pt x="34" y="977"/>
                  </a:lnTo>
                  <a:lnTo>
                    <a:pt x="102" y="1583"/>
                  </a:lnTo>
                  <a:lnTo>
                    <a:pt x="135" y="1785"/>
                  </a:lnTo>
                  <a:lnTo>
                    <a:pt x="169" y="1987"/>
                  </a:lnTo>
                  <a:lnTo>
                    <a:pt x="169" y="2088"/>
                  </a:lnTo>
                  <a:lnTo>
                    <a:pt x="236" y="2189"/>
                  </a:lnTo>
                  <a:lnTo>
                    <a:pt x="304" y="2256"/>
                  </a:lnTo>
                  <a:lnTo>
                    <a:pt x="371" y="2290"/>
                  </a:lnTo>
                  <a:lnTo>
                    <a:pt x="438" y="2290"/>
                  </a:lnTo>
                  <a:lnTo>
                    <a:pt x="438" y="2256"/>
                  </a:lnTo>
                  <a:lnTo>
                    <a:pt x="438" y="2223"/>
                  </a:lnTo>
                  <a:lnTo>
                    <a:pt x="876" y="2223"/>
                  </a:lnTo>
                  <a:lnTo>
                    <a:pt x="1314" y="2155"/>
                  </a:lnTo>
                  <a:lnTo>
                    <a:pt x="2189" y="1987"/>
                  </a:lnTo>
                  <a:lnTo>
                    <a:pt x="2290" y="1987"/>
                  </a:lnTo>
                  <a:lnTo>
                    <a:pt x="2324" y="1953"/>
                  </a:lnTo>
                  <a:lnTo>
                    <a:pt x="2357" y="1718"/>
                  </a:lnTo>
                  <a:lnTo>
                    <a:pt x="2324" y="1516"/>
                  </a:lnTo>
                  <a:lnTo>
                    <a:pt x="2223" y="1078"/>
                  </a:lnTo>
                  <a:lnTo>
                    <a:pt x="2155" y="539"/>
                  </a:lnTo>
                  <a:lnTo>
                    <a:pt x="2122" y="270"/>
                  </a:lnTo>
                  <a:lnTo>
                    <a:pt x="2054"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07"/>
        <p:cNvGrpSpPr/>
        <p:nvPr/>
      </p:nvGrpSpPr>
      <p:grpSpPr>
        <a:xfrm>
          <a:off x="0" y="0"/>
          <a:ext cx="0" cy="0"/>
          <a:chOff x="0" y="0"/>
          <a:chExt cx="0" cy="0"/>
        </a:xfrm>
      </p:grpSpPr>
      <p:grpSp>
        <p:nvGrpSpPr>
          <p:cNvPr id="1208" name="Google Shape;1208;p24"/>
          <p:cNvGrpSpPr/>
          <p:nvPr/>
        </p:nvGrpSpPr>
        <p:grpSpPr>
          <a:xfrm>
            <a:off x="3" y="1362853"/>
            <a:ext cx="830992" cy="1847937"/>
            <a:chOff x="3" y="1439053"/>
            <a:chExt cx="830992" cy="1847937"/>
          </a:xfrm>
        </p:grpSpPr>
        <p:sp>
          <p:nvSpPr>
            <p:cNvPr id="1209" name="Google Shape;1209;p24"/>
            <p:cNvSpPr/>
            <p:nvPr/>
          </p:nvSpPr>
          <p:spPr>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0" name="Google Shape;1210;p24"/>
            <p:cNvSpPr/>
            <p:nvPr/>
          </p:nvSpPr>
          <p:spPr>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1" name="Google Shape;1211;p24"/>
            <p:cNvSpPr/>
            <p:nvPr/>
          </p:nvSpPr>
          <p:spPr>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12" name="Google Shape;1212;p24"/>
          <p:cNvSpPr/>
          <p:nvPr/>
        </p:nvSpPr>
        <p:spPr>
          <a:xfrm>
            <a:off x="7570249" y="187589"/>
            <a:ext cx="830992" cy="847761"/>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13" name="Google Shape;1213;p24"/>
          <p:cNvGrpSpPr/>
          <p:nvPr/>
        </p:nvGrpSpPr>
        <p:grpSpPr>
          <a:xfrm>
            <a:off x="1390437" y="-6"/>
            <a:ext cx="1603317" cy="405444"/>
            <a:chOff x="448987" y="-6"/>
            <a:chExt cx="1603317" cy="405444"/>
          </a:xfrm>
        </p:grpSpPr>
        <p:sp>
          <p:nvSpPr>
            <p:cNvPr id="1214" name="Google Shape;1214;p24"/>
            <p:cNvSpPr/>
            <p:nvPr/>
          </p:nvSpPr>
          <p:spPr>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5" name="Google Shape;1215;p24"/>
            <p:cNvSpPr/>
            <p:nvPr/>
          </p:nvSpPr>
          <p:spPr>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6" name="Google Shape;1216;p24"/>
            <p:cNvSpPr/>
            <p:nvPr/>
          </p:nvSpPr>
          <p:spPr>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7" name="Google Shape;1217;p24"/>
            <p:cNvSpPr/>
            <p:nvPr/>
          </p:nvSpPr>
          <p:spPr>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8" name="Google Shape;1218;p24"/>
            <p:cNvSpPr/>
            <p:nvPr/>
          </p:nvSpPr>
          <p:spPr>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9" name="Google Shape;1219;p24"/>
            <p:cNvSpPr/>
            <p:nvPr/>
          </p:nvSpPr>
          <p:spPr>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0" name="Google Shape;1220;p24"/>
            <p:cNvSpPr/>
            <p:nvPr/>
          </p:nvSpPr>
          <p:spPr>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1" name="Google Shape;1221;p24"/>
            <p:cNvSpPr/>
            <p:nvPr/>
          </p:nvSpPr>
          <p:spPr>
            <a:xfrm>
              <a:off x="1485985" y="92100"/>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2" name="Google Shape;1222;p24"/>
            <p:cNvSpPr/>
            <p:nvPr/>
          </p:nvSpPr>
          <p:spPr>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23" name="Google Shape;1223;p24"/>
          <p:cNvGrpSpPr/>
          <p:nvPr/>
        </p:nvGrpSpPr>
        <p:grpSpPr>
          <a:xfrm>
            <a:off x="7935832" y="1674515"/>
            <a:ext cx="1207974" cy="1445876"/>
            <a:chOff x="5654182" y="1903115"/>
            <a:chExt cx="1207974" cy="1445876"/>
          </a:xfrm>
        </p:grpSpPr>
        <p:sp>
          <p:nvSpPr>
            <p:cNvPr id="1224" name="Google Shape;1224;p24"/>
            <p:cNvSpPr/>
            <p:nvPr/>
          </p:nvSpPr>
          <p:spPr>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5" name="Google Shape;1225;p24"/>
            <p:cNvSpPr/>
            <p:nvPr/>
          </p:nvSpPr>
          <p:spPr>
            <a:xfrm>
              <a:off x="6726410" y="2104195"/>
              <a:ext cx="135745" cy="48616"/>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6" name="Google Shape;1226;p24"/>
            <p:cNvSpPr/>
            <p:nvPr/>
          </p:nvSpPr>
          <p:spPr>
            <a:xfrm>
              <a:off x="6746513" y="2144401"/>
              <a:ext cx="115642"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7" name="Google Shape;1227;p24"/>
            <p:cNvSpPr/>
            <p:nvPr/>
          </p:nvSpPr>
          <p:spPr>
            <a:xfrm>
              <a:off x="6793387"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8" name="Google Shape;1228;p24"/>
            <p:cNvSpPr/>
            <p:nvPr/>
          </p:nvSpPr>
          <p:spPr>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9" name="Google Shape;1229;p24"/>
            <p:cNvSpPr/>
            <p:nvPr/>
          </p:nvSpPr>
          <p:spPr>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0" name="Google Shape;1230;p24"/>
            <p:cNvSpPr/>
            <p:nvPr/>
          </p:nvSpPr>
          <p:spPr>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1" name="Google Shape;1231;p24"/>
            <p:cNvSpPr/>
            <p:nvPr/>
          </p:nvSpPr>
          <p:spPr>
            <a:xfrm>
              <a:off x="6123269" y="2578308"/>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2" name="Google Shape;1232;p24"/>
            <p:cNvSpPr/>
            <p:nvPr/>
          </p:nvSpPr>
          <p:spPr>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3" name="Google Shape;1233;p24"/>
            <p:cNvSpPr/>
            <p:nvPr/>
          </p:nvSpPr>
          <p:spPr>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4" name="Google Shape;1234;p24"/>
            <p:cNvSpPr/>
            <p:nvPr/>
          </p:nvSpPr>
          <p:spPr>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5" name="Google Shape;1235;p24"/>
            <p:cNvSpPr/>
            <p:nvPr/>
          </p:nvSpPr>
          <p:spPr>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6" name="Google Shape;1236;p24"/>
            <p:cNvSpPr/>
            <p:nvPr/>
          </p:nvSpPr>
          <p:spPr>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7" name="Google Shape;1237;p24"/>
            <p:cNvSpPr/>
            <p:nvPr/>
          </p:nvSpPr>
          <p:spPr>
            <a:xfrm>
              <a:off x="6842003" y="2509590"/>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38" name="Google Shape;1238;p24"/>
          <p:cNvGrpSpPr/>
          <p:nvPr/>
        </p:nvGrpSpPr>
        <p:grpSpPr>
          <a:xfrm>
            <a:off x="8106707" y="3508074"/>
            <a:ext cx="1037098" cy="1476031"/>
            <a:chOff x="5825057" y="3508074"/>
            <a:chExt cx="1037098" cy="1476031"/>
          </a:xfrm>
        </p:grpSpPr>
        <p:sp>
          <p:nvSpPr>
            <p:cNvPr id="1239" name="Google Shape;1239;p24"/>
            <p:cNvSpPr/>
            <p:nvPr/>
          </p:nvSpPr>
          <p:spPr>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0" name="Google Shape;1240;p24"/>
            <p:cNvSpPr/>
            <p:nvPr/>
          </p:nvSpPr>
          <p:spPr>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1" name="Google Shape;1241;p24"/>
            <p:cNvSpPr/>
            <p:nvPr/>
          </p:nvSpPr>
          <p:spPr>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42" name="Google Shape;1242;p24"/>
          <p:cNvGrpSpPr/>
          <p:nvPr/>
        </p:nvGrpSpPr>
        <p:grpSpPr>
          <a:xfrm>
            <a:off x="3462913" y="4724358"/>
            <a:ext cx="2218152" cy="422263"/>
            <a:chOff x="2330363" y="4724358"/>
            <a:chExt cx="2218152" cy="422263"/>
          </a:xfrm>
        </p:grpSpPr>
        <p:sp>
          <p:nvSpPr>
            <p:cNvPr id="1243" name="Google Shape;1243;p24"/>
            <p:cNvSpPr/>
            <p:nvPr/>
          </p:nvSpPr>
          <p:spPr>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4" name="Google Shape;1244;p24"/>
            <p:cNvSpPr/>
            <p:nvPr/>
          </p:nvSpPr>
          <p:spPr>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5" name="Google Shape;1245;p24"/>
            <p:cNvSpPr/>
            <p:nvPr/>
          </p:nvSpPr>
          <p:spPr>
            <a:xfrm>
              <a:off x="3876655"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6" name="Google Shape;1246;p24"/>
            <p:cNvSpPr/>
            <p:nvPr/>
          </p:nvSpPr>
          <p:spPr>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7" name="Google Shape;1247;p24"/>
            <p:cNvSpPr/>
            <p:nvPr/>
          </p:nvSpPr>
          <p:spPr>
            <a:xfrm>
              <a:off x="4019068"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8" name="Google Shape;1248;p24"/>
            <p:cNvSpPr/>
            <p:nvPr/>
          </p:nvSpPr>
          <p:spPr>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9" name="Google Shape;1249;p24"/>
            <p:cNvSpPr/>
            <p:nvPr/>
          </p:nvSpPr>
          <p:spPr>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0" name="Google Shape;1250;p24"/>
            <p:cNvSpPr/>
            <p:nvPr/>
          </p:nvSpPr>
          <p:spPr>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1" name="Google Shape;1251;p24"/>
            <p:cNvSpPr/>
            <p:nvPr/>
          </p:nvSpPr>
          <p:spPr>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2" name="Google Shape;1252;p24"/>
            <p:cNvSpPr/>
            <p:nvPr/>
          </p:nvSpPr>
          <p:spPr>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3" name="Google Shape;1253;p24"/>
            <p:cNvSpPr/>
            <p:nvPr/>
          </p:nvSpPr>
          <p:spPr>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4" name="Google Shape;1254;p24"/>
            <p:cNvSpPr/>
            <p:nvPr/>
          </p:nvSpPr>
          <p:spPr>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5" name="Google Shape;1255;p24"/>
            <p:cNvSpPr/>
            <p:nvPr/>
          </p:nvSpPr>
          <p:spPr>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6" name="Google Shape;1256;p24"/>
            <p:cNvSpPr/>
            <p:nvPr/>
          </p:nvSpPr>
          <p:spPr>
            <a:xfrm>
              <a:off x="3684034"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7" name="Google Shape;1257;p24"/>
            <p:cNvSpPr/>
            <p:nvPr/>
          </p:nvSpPr>
          <p:spPr>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8" name="Google Shape;1258;p24"/>
            <p:cNvSpPr/>
            <p:nvPr/>
          </p:nvSpPr>
          <p:spPr>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9" name="Google Shape;1259;p24"/>
            <p:cNvSpPr/>
            <p:nvPr/>
          </p:nvSpPr>
          <p:spPr>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0" name="Google Shape;1260;p24"/>
            <p:cNvSpPr/>
            <p:nvPr/>
          </p:nvSpPr>
          <p:spPr>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1" name="Google Shape;1261;p24"/>
            <p:cNvSpPr/>
            <p:nvPr/>
          </p:nvSpPr>
          <p:spPr>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2" name="Google Shape;1262;p24"/>
            <p:cNvSpPr/>
            <p:nvPr/>
          </p:nvSpPr>
          <p:spPr>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3" name="Google Shape;1263;p24"/>
            <p:cNvSpPr/>
            <p:nvPr/>
          </p:nvSpPr>
          <p:spPr>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4" name="Google Shape;1264;p24"/>
            <p:cNvSpPr/>
            <p:nvPr/>
          </p:nvSpPr>
          <p:spPr>
            <a:xfrm>
              <a:off x="2523034"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5" name="Google Shape;1265;p24"/>
            <p:cNvSpPr/>
            <p:nvPr/>
          </p:nvSpPr>
          <p:spPr>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6" name="Google Shape;1266;p24"/>
            <p:cNvSpPr/>
            <p:nvPr/>
          </p:nvSpPr>
          <p:spPr>
            <a:xfrm>
              <a:off x="3727574"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7" name="Google Shape;1267;p24"/>
            <p:cNvSpPr/>
            <p:nvPr/>
          </p:nvSpPr>
          <p:spPr>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8" name="Google Shape;1268;p24"/>
            <p:cNvSpPr/>
            <p:nvPr/>
          </p:nvSpPr>
          <p:spPr>
            <a:xfrm>
              <a:off x="2668781"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9" name="Google Shape;1269;p24"/>
            <p:cNvSpPr/>
            <p:nvPr/>
          </p:nvSpPr>
          <p:spPr>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0" name="Google Shape;1270;p24"/>
            <p:cNvSpPr/>
            <p:nvPr/>
          </p:nvSpPr>
          <p:spPr>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1" name="Google Shape;1271;p24"/>
            <p:cNvSpPr/>
            <p:nvPr/>
          </p:nvSpPr>
          <p:spPr>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2" name="Google Shape;1272;p24"/>
            <p:cNvSpPr/>
            <p:nvPr/>
          </p:nvSpPr>
          <p:spPr>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3" name="Google Shape;1273;p24"/>
            <p:cNvSpPr/>
            <p:nvPr/>
          </p:nvSpPr>
          <p:spPr>
            <a:xfrm>
              <a:off x="4397692" y="5030979"/>
              <a:ext cx="48616"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4" name="Google Shape;1274;p24"/>
            <p:cNvSpPr/>
            <p:nvPr/>
          </p:nvSpPr>
          <p:spPr>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5" name="Google Shape;1275;p24"/>
            <p:cNvSpPr/>
            <p:nvPr/>
          </p:nvSpPr>
          <p:spPr>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6" name="Google Shape;1276;p24"/>
            <p:cNvSpPr/>
            <p:nvPr/>
          </p:nvSpPr>
          <p:spPr>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7" name="Google Shape;1277;p24"/>
            <p:cNvSpPr/>
            <p:nvPr/>
          </p:nvSpPr>
          <p:spPr>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8" name="Google Shape;1278;p24"/>
            <p:cNvSpPr/>
            <p:nvPr/>
          </p:nvSpPr>
          <p:spPr>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9" name="Google Shape;1279;p24"/>
            <p:cNvSpPr/>
            <p:nvPr/>
          </p:nvSpPr>
          <p:spPr>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0" name="Google Shape;1280;p24"/>
            <p:cNvSpPr/>
            <p:nvPr/>
          </p:nvSpPr>
          <p:spPr>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1" name="Google Shape;1281;p24"/>
            <p:cNvSpPr/>
            <p:nvPr/>
          </p:nvSpPr>
          <p:spPr>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2" name="Google Shape;1282;p24"/>
            <p:cNvSpPr/>
            <p:nvPr/>
          </p:nvSpPr>
          <p:spPr>
            <a:xfrm>
              <a:off x="3586853" y="5024261"/>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3" name="Google Shape;1283;p24"/>
            <p:cNvSpPr/>
            <p:nvPr/>
          </p:nvSpPr>
          <p:spPr>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4" name="Google Shape;1284;p24"/>
            <p:cNvSpPr/>
            <p:nvPr/>
          </p:nvSpPr>
          <p:spPr>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5" name="Google Shape;1285;p24"/>
            <p:cNvSpPr/>
            <p:nvPr/>
          </p:nvSpPr>
          <p:spPr>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6" name="Google Shape;1286;p24"/>
            <p:cNvSpPr/>
            <p:nvPr/>
          </p:nvSpPr>
          <p:spPr>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7" name="Google Shape;1287;p24"/>
            <p:cNvSpPr/>
            <p:nvPr/>
          </p:nvSpPr>
          <p:spPr>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8" name="Google Shape;1288;p24"/>
            <p:cNvSpPr/>
            <p:nvPr/>
          </p:nvSpPr>
          <p:spPr>
            <a:xfrm>
              <a:off x="3007198" y="5024261"/>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9" name="Google Shape;1289;p24"/>
            <p:cNvSpPr/>
            <p:nvPr/>
          </p:nvSpPr>
          <p:spPr>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0" name="Google Shape;1290;p24"/>
            <p:cNvSpPr/>
            <p:nvPr/>
          </p:nvSpPr>
          <p:spPr>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1" name="Google Shape;1291;p24"/>
            <p:cNvSpPr/>
            <p:nvPr/>
          </p:nvSpPr>
          <p:spPr>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2" name="Google Shape;1292;p24"/>
            <p:cNvSpPr/>
            <p:nvPr/>
          </p:nvSpPr>
          <p:spPr>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3" name="Google Shape;1293;p24"/>
            <p:cNvSpPr/>
            <p:nvPr/>
          </p:nvSpPr>
          <p:spPr>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4" name="Google Shape;1294;p24"/>
            <p:cNvSpPr/>
            <p:nvPr/>
          </p:nvSpPr>
          <p:spPr>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5" name="Google Shape;1295;p24"/>
            <p:cNvSpPr/>
            <p:nvPr/>
          </p:nvSpPr>
          <p:spPr>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6" name="Google Shape;1296;p24"/>
            <p:cNvSpPr/>
            <p:nvPr/>
          </p:nvSpPr>
          <p:spPr>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7" name="Google Shape;1297;p24"/>
            <p:cNvSpPr/>
            <p:nvPr/>
          </p:nvSpPr>
          <p:spPr>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8" name="Google Shape;1298;p24"/>
            <p:cNvSpPr/>
            <p:nvPr/>
          </p:nvSpPr>
          <p:spPr>
            <a:xfrm>
              <a:off x="3119407"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9" name="Google Shape;1299;p24"/>
            <p:cNvSpPr/>
            <p:nvPr/>
          </p:nvSpPr>
          <p:spPr>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0" name="Google Shape;1300;p24"/>
            <p:cNvSpPr/>
            <p:nvPr/>
          </p:nvSpPr>
          <p:spPr>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1" name="Google Shape;1301;p24"/>
            <p:cNvSpPr/>
            <p:nvPr/>
          </p:nvSpPr>
          <p:spPr>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02" name="Google Shape;1302;p24"/>
          <p:cNvGrpSpPr/>
          <p:nvPr/>
        </p:nvGrpSpPr>
        <p:grpSpPr>
          <a:xfrm>
            <a:off x="669098" y="3632076"/>
            <a:ext cx="366930" cy="1514545"/>
            <a:chOff x="135698" y="3632076"/>
            <a:chExt cx="366930" cy="1514545"/>
          </a:xfrm>
        </p:grpSpPr>
        <p:sp>
          <p:nvSpPr>
            <p:cNvPr id="1303" name="Google Shape;1303;p24"/>
            <p:cNvSpPr/>
            <p:nvPr/>
          </p:nvSpPr>
          <p:spPr>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4" name="Google Shape;1304;p24"/>
            <p:cNvSpPr/>
            <p:nvPr/>
          </p:nvSpPr>
          <p:spPr>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5" name="Google Shape;1305;p24"/>
            <p:cNvSpPr/>
            <p:nvPr/>
          </p:nvSpPr>
          <p:spPr>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6" name="Google Shape;1306;p24"/>
            <p:cNvSpPr/>
            <p:nvPr/>
          </p:nvSpPr>
          <p:spPr>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7" name="Google Shape;1307;p24"/>
            <p:cNvSpPr/>
            <p:nvPr/>
          </p:nvSpPr>
          <p:spPr>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8" name="Google Shape;1308;p24"/>
            <p:cNvSpPr/>
            <p:nvPr/>
          </p:nvSpPr>
          <p:spPr>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9" name="Google Shape;1309;p24"/>
            <p:cNvSpPr/>
            <p:nvPr/>
          </p:nvSpPr>
          <p:spPr>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0" name="Google Shape;1310;p24"/>
            <p:cNvSpPr/>
            <p:nvPr/>
          </p:nvSpPr>
          <p:spPr>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1" name="Google Shape;1311;p24"/>
            <p:cNvSpPr/>
            <p:nvPr/>
          </p:nvSpPr>
          <p:spPr>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2" name="Google Shape;1312;p24"/>
            <p:cNvSpPr/>
            <p:nvPr/>
          </p:nvSpPr>
          <p:spPr>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3" name="Google Shape;1313;p24"/>
            <p:cNvSpPr/>
            <p:nvPr/>
          </p:nvSpPr>
          <p:spPr>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4" name="Google Shape;1314;p24"/>
            <p:cNvSpPr/>
            <p:nvPr/>
          </p:nvSpPr>
          <p:spPr>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5" name="Google Shape;1315;p24"/>
            <p:cNvSpPr/>
            <p:nvPr/>
          </p:nvSpPr>
          <p:spPr>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6" name="Google Shape;1316;p24"/>
            <p:cNvSpPr/>
            <p:nvPr/>
          </p:nvSpPr>
          <p:spPr>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7" name="Google Shape;1317;p24"/>
            <p:cNvSpPr/>
            <p:nvPr/>
          </p:nvSpPr>
          <p:spPr>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18" name="Google Shape;1318;p24"/>
          <p:cNvSpPr txBox="1">
            <a:spLocks noGrp="1"/>
          </p:cNvSpPr>
          <p:nvPr>
            <p:ph type="body" idx="1"/>
          </p:nvPr>
        </p:nvSpPr>
        <p:spPr>
          <a:xfrm>
            <a:off x="457200" y="4085775"/>
            <a:ext cx="8229600" cy="428100"/>
          </a:xfrm>
          <a:prstGeom prst="rect">
            <a:avLst/>
          </a:prstGeom>
          <a:noFill/>
          <a:ln>
            <a:noFill/>
          </a:ln>
        </p:spPr>
        <p:txBody>
          <a:bodyPr spcFirstLastPara="1" wrap="square" lIns="91425" tIns="91425" rIns="91425" bIns="91425" anchor="t" anchorCtr="0">
            <a:noAutofit/>
          </a:bodyPr>
          <a:lstStyle>
            <a:lvl1pPr marL="457200" lvl="0" indent="-228600" algn="ctr">
              <a:lnSpc>
                <a:spcPct val="100000"/>
              </a:lnSpc>
              <a:spcBef>
                <a:spcPts val="360"/>
              </a:spcBef>
              <a:spcAft>
                <a:spcPts val="0"/>
              </a:spcAft>
              <a:buSzPts val="2400"/>
              <a:buFont typeface="Amatic SC"/>
              <a:buNone/>
              <a:defRPr sz="2400" b="1">
                <a:latin typeface="Amatic SC"/>
                <a:ea typeface="Amatic SC"/>
                <a:cs typeface="Amatic SC"/>
                <a:sym typeface="Amatic SC"/>
              </a:defRPr>
            </a:lvl1pPr>
          </a:lstStyle>
          <a:p>
            <a:endParaRPr/>
          </a:p>
        </p:txBody>
      </p:sp>
      <p:sp>
        <p:nvSpPr>
          <p:cNvPr id="1319" name="Google Shape;1319;p24"/>
          <p:cNvSpPr txBox="1">
            <a:spLocks noGrp="1"/>
          </p:cNvSpPr>
          <p:nvPr>
            <p:ph type="sldNum" idx="12"/>
          </p:nvPr>
        </p:nvSpPr>
        <p:spPr>
          <a:xfrm>
            <a:off x="8749000" y="0"/>
            <a:ext cx="394800" cy="321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9pPr>
          </a:lstStyle>
          <a:p>
            <a:pPr marL="0" lvl="0" indent="0" algn="r" rtl="0">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dark">
  <p:cSld name="BLANK_1">
    <p:bg>
      <p:bgPr>
        <a:solidFill>
          <a:schemeClr val="accent5"/>
        </a:solidFill>
        <a:effectLst/>
      </p:bgPr>
    </p:bg>
    <p:spTree>
      <p:nvGrpSpPr>
        <p:cNvPr id="1" name="Shape 1320"/>
        <p:cNvGrpSpPr/>
        <p:nvPr/>
      </p:nvGrpSpPr>
      <p:grpSpPr>
        <a:xfrm>
          <a:off x="0" y="0"/>
          <a:ext cx="0" cy="0"/>
          <a:chOff x="0" y="0"/>
          <a:chExt cx="0" cy="0"/>
        </a:xfrm>
      </p:grpSpPr>
      <p:grpSp>
        <p:nvGrpSpPr>
          <p:cNvPr id="1321" name="Google Shape;1321;p25"/>
          <p:cNvGrpSpPr/>
          <p:nvPr/>
        </p:nvGrpSpPr>
        <p:grpSpPr>
          <a:xfrm>
            <a:off x="3" y="1362853"/>
            <a:ext cx="830992" cy="1847937"/>
            <a:chOff x="3" y="1439053"/>
            <a:chExt cx="830992" cy="1847937"/>
          </a:xfrm>
        </p:grpSpPr>
        <p:sp>
          <p:nvSpPr>
            <p:cNvPr id="1322" name="Google Shape;1322;p25"/>
            <p:cNvSpPr/>
            <p:nvPr/>
          </p:nvSpPr>
          <p:spPr>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3" name="Google Shape;1323;p25"/>
            <p:cNvSpPr/>
            <p:nvPr/>
          </p:nvSpPr>
          <p:spPr>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4" name="Google Shape;1324;p25"/>
            <p:cNvSpPr/>
            <p:nvPr/>
          </p:nvSpPr>
          <p:spPr>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25" name="Google Shape;1325;p25"/>
          <p:cNvSpPr/>
          <p:nvPr/>
        </p:nvSpPr>
        <p:spPr>
          <a:xfrm>
            <a:off x="7570249" y="187589"/>
            <a:ext cx="830992" cy="847761"/>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26" name="Google Shape;1326;p25"/>
          <p:cNvGrpSpPr/>
          <p:nvPr/>
        </p:nvGrpSpPr>
        <p:grpSpPr>
          <a:xfrm>
            <a:off x="1390437" y="-6"/>
            <a:ext cx="1603317" cy="405444"/>
            <a:chOff x="448987" y="-6"/>
            <a:chExt cx="1603317" cy="405444"/>
          </a:xfrm>
        </p:grpSpPr>
        <p:sp>
          <p:nvSpPr>
            <p:cNvPr id="1327" name="Google Shape;1327;p25"/>
            <p:cNvSpPr/>
            <p:nvPr/>
          </p:nvSpPr>
          <p:spPr>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8" name="Google Shape;1328;p25"/>
            <p:cNvSpPr/>
            <p:nvPr/>
          </p:nvSpPr>
          <p:spPr>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9" name="Google Shape;1329;p25"/>
            <p:cNvSpPr/>
            <p:nvPr/>
          </p:nvSpPr>
          <p:spPr>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0" name="Google Shape;1330;p25"/>
            <p:cNvSpPr/>
            <p:nvPr/>
          </p:nvSpPr>
          <p:spPr>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1" name="Google Shape;1331;p25"/>
            <p:cNvSpPr/>
            <p:nvPr/>
          </p:nvSpPr>
          <p:spPr>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2" name="Google Shape;1332;p25"/>
            <p:cNvSpPr/>
            <p:nvPr/>
          </p:nvSpPr>
          <p:spPr>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3" name="Google Shape;1333;p25"/>
            <p:cNvSpPr/>
            <p:nvPr/>
          </p:nvSpPr>
          <p:spPr>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4" name="Google Shape;1334;p25"/>
            <p:cNvSpPr/>
            <p:nvPr/>
          </p:nvSpPr>
          <p:spPr>
            <a:xfrm>
              <a:off x="1485985" y="92100"/>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5" name="Google Shape;1335;p25"/>
            <p:cNvSpPr/>
            <p:nvPr/>
          </p:nvSpPr>
          <p:spPr>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36" name="Google Shape;1336;p25"/>
          <p:cNvGrpSpPr/>
          <p:nvPr/>
        </p:nvGrpSpPr>
        <p:grpSpPr>
          <a:xfrm>
            <a:off x="7935832" y="1674515"/>
            <a:ext cx="1207974" cy="1445876"/>
            <a:chOff x="5654182" y="1903115"/>
            <a:chExt cx="1207974" cy="1445876"/>
          </a:xfrm>
        </p:grpSpPr>
        <p:sp>
          <p:nvSpPr>
            <p:cNvPr id="1337" name="Google Shape;1337;p25"/>
            <p:cNvSpPr/>
            <p:nvPr/>
          </p:nvSpPr>
          <p:spPr>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8" name="Google Shape;1338;p25"/>
            <p:cNvSpPr/>
            <p:nvPr/>
          </p:nvSpPr>
          <p:spPr>
            <a:xfrm>
              <a:off x="6726410" y="2104195"/>
              <a:ext cx="135745" cy="48616"/>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9" name="Google Shape;1339;p25"/>
            <p:cNvSpPr/>
            <p:nvPr/>
          </p:nvSpPr>
          <p:spPr>
            <a:xfrm>
              <a:off x="6746513" y="2144401"/>
              <a:ext cx="115642"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0" name="Google Shape;1340;p25"/>
            <p:cNvSpPr/>
            <p:nvPr/>
          </p:nvSpPr>
          <p:spPr>
            <a:xfrm>
              <a:off x="6793387"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1" name="Google Shape;1341;p25"/>
            <p:cNvSpPr/>
            <p:nvPr/>
          </p:nvSpPr>
          <p:spPr>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2" name="Google Shape;1342;p25"/>
            <p:cNvSpPr/>
            <p:nvPr/>
          </p:nvSpPr>
          <p:spPr>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3" name="Google Shape;1343;p25"/>
            <p:cNvSpPr/>
            <p:nvPr/>
          </p:nvSpPr>
          <p:spPr>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4" name="Google Shape;1344;p25"/>
            <p:cNvSpPr/>
            <p:nvPr/>
          </p:nvSpPr>
          <p:spPr>
            <a:xfrm>
              <a:off x="6123269" y="2578308"/>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5" name="Google Shape;1345;p25"/>
            <p:cNvSpPr/>
            <p:nvPr/>
          </p:nvSpPr>
          <p:spPr>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6" name="Google Shape;1346;p25"/>
            <p:cNvSpPr/>
            <p:nvPr/>
          </p:nvSpPr>
          <p:spPr>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7" name="Google Shape;1347;p25"/>
            <p:cNvSpPr/>
            <p:nvPr/>
          </p:nvSpPr>
          <p:spPr>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8" name="Google Shape;1348;p25"/>
            <p:cNvSpPr/>
            <p:nvPr/>
          </p:nvSpPr>
          <p:spPr>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9" name="Google Shape;1349;p25"/>
            <p:cNvSpPr/>
            <p:nvPr/>
          </p:nvSpPr>
          <p:spPr>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0" name="Google Shape;1350;p25"/>
            <p:cNvSpPr/>
            <p:nvPr/>
          </p:nvSpPr>
          <p:spPr>
            <a:xfrm>
              <a:off x="6842003" y="2509590"/>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51" name="Google Shape;1351;p25"/>
          <p:cNvGrpSpPr/>
          <p:nvPr/>
        </p:nvGrpSpPr>
        <p:grpSpPr>
          <a:xfrm>
            <a:off x="8106707" y="3508074"/>
            <a:ext cx="1037098" cy="1476031"/>
            <a:chOff x="5825057" y="3508074"/>
            <a:chExt cx="1037098" cy="1476031"/>
          </a:xfrm>
        </p:grpSpPr>
        <p:sp>
          <p:nvSpPr>
            <p:cNvPr id="1352" name="Google Shape;1352;p25"/>
            <p:cNvSpPr/>
            <p:nvPr/>
          </p:nvSpPr>
          <p:spPr>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3" name="Google Shape;1353;p25"/>
            <p:cNvSpPr/>
            <p:nvPr/>
          </p:nvSpPr>
          <p:spPr>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4" name="Google Shape;1354;p25"/>
            <p:cNvSpPr/>
            <p:nvPr/>
          </p:nvSpPr>
          <p:spPr>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55" name="Google Shape;1355;p25"/>
          <p:cNvGrpSpPr/>
          <p:nvPr/>
        </p:nvGrpSpPr>
        <p:grpSpPr>
          <a:xfrm>
            <a:off x="3462913" y="4724358"/>
            <a:ext cx="2218152" cy="422263"/>
            <a:chOff x="2330363" y="4724358"/>
            <a:chExt cx="2218152" cy="422263"/>
          </a:xfrm>
        </p:grpSpPr>
        <p:sp>
          <p:nvSpPr>
            <p:cNvPr id="1356" name="Google Shape;1356;p25"/>
            <p:cNvSpPr/>
            <p:nvPr/>
          </p:nvSpPr>
          <p:spPr>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7" name="Google Shape;1357;p25"/>
            <p:cNvSpPr/>
            <p:nvPr/>
          </p:nvSpPr>
          <p:spPr>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8" name="Google Shape;1358;p25"/>
            <p:cNvSpPr/>
            <p:nvPr/>
          </p:nvSpPr>
          <p:spPr>
            <a:xfrm>
              <a:off x="3876655"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9" name="Google Shape;1359;p25"/>
            <p:cNvSpPr/>
            <p:nvPr/>
          </p:nvSpPr>
          <p:spPr>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0" name="Google Shape;1360;p25"/>
            <p:cNvSpPr/>
            <p:nvPr/>
          </p:nvSpPr>
          <p:spPr>
            <a:xfrm>
              <a:off x="4019068"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1" name="Google Shape;1361;p25"/>
            <p:cNvSpPr/>
            <p:nvPr/>
          </p:nvSpPr>
          <p:spPr>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2" name="Google Shape;1362;p25"/>
            <p:cNvSpPr/>
            <p:nvPr/>
          </p:nvSpPr>
          <p:spPr>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3" name="Google Shape;1363;p25"/>
            <p:cNvSpPr/>
            <p:nvPr/>
          </p:nvSpPr>
          <p:spPr>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4" name="Google Shape;1364;p25"/>
            <p:cNvSpPr/>
            <p:nvPr/>
          </p:nvSpPr>
          <p:spPr>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5" name="Google Shape;1365;p25"/>
            <p:cNvSpPr/>
            <p:nvPr/>
          </p:nvSpPr>
          <p:spPr>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6" name="Google Shape;1366;p25"/>
            <p:cNvSpPr/>
            <p:nvPr/>
          </p:nvSpPr>
          <p:spPr>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7" name="Google Shape;1367;p25"/>
            <p:cNvSpPr/>
            <p:nvPr/>
          </p:nvSpPr>
          <p:spPr>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8" name="Google Shape;1368;p25"/>
            <p:cNvSpPr/>
            <p:nvPr/>
          </p:nvSpPr>
          <p:spPr>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9" name="Google Shape;1369;p25"/>
            <p:cNvSpPr/>
            <p:nvPr/>
          </p:nvSpPr>
          <p:spPr>
            <a:xfrm>
              <a:off x="3684034"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0" name="Google Shape;1370;p25"/>
            <p:cNvSpPr/>
            <p:nvPr/>
          </p:nvSpPr>
          <p:spPr>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1" name="Google Shape;1371;p25"/>
            <p:cNvSpPr/>
            <p:nvPr/>
          </p:nvSpPr>
          <p:spPr>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2" name="Google Shape;1372;p25"/>
            <p:cNvSpPr/>
            <p:nvPr/>
          </p:nvSpPr>
          <p:spPr>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3" name="Google Shape;1373;p25"/>
            <p:cNvSpPr/>
            <p:nvPr/>
          </p:nvSpPr>
          <p:spPr>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4" name="Google Shape;1374;p25"/>
            <p:cNvSpPr/>
            <p:nvPr/>
          </p:nvSpPr>
          <p:spPr>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5" name="Google Shape;1375;p25"/>
            <p:cNvSpPr/>
            <p:nvPr/>
          </p:nvSpPr>
          <p:spPr>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6" name="Google Shape;1376;p25"/>
            <p:cNvSpPr/>
            <p:nvPr/>
          </p:nvSpPr>
          <p:spPr>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7" name="Google Shape;1377;p25"/>
            <p:cNvSpPr/>
            <p:nvPr/>
          </p:nvSpPr>
          <p:spPr>
            <a:xfrm>
              <a:off x="2523034"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8" name="Google Shape;1378;p25"/>
            <p:cNvSpPr/>
            <p:nvPr/>
          </p:nvSpPr>
          <p:spPr>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9" name="Google Shape;1379;p25"/>
            <p:cNvSpPr/>
            <p:nvPr/>
          </p:nvSpPr>
          <p:spPr>
            <a:xfrm>
              <a:off x="3727574"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0" name="Google Shape;1380;p25"/>
            <p:cNvSpPr/>
            <p:nvPr/>
          </p:nvSpPr>
          <p:spPr>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1" name="Google Shape;1381;p25"/>
            <p:cNvSpPr/>
            <p:nvPr/>
          </p:nvSpPr>
          <p:spPr>
            <a:xfrm>
              <a:off x="2668781"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2" name="Google Shape;1382;p25"/>
            <p:cNvSpPr/>
            <p:nvPr/>
          </p:nvSpPr>
          <p:spPr>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3" name="Google Shape;1383;p25"/>
            <p:cNvSpPr/>
            <p:nvPr/>
          </p:nvSpPr>
          <p:spPr>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4" name="Google Shape;1384;p25"/>
            <p:cNvSpPr/>
            <p:nvPr/>
          </p:nvSpPr>
          <p:spPr>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5" name="Google Shape;1385;p25"/>
            <p:cNvSpPr/>
            <p:nvPr/>
          </p:nvSpPr>
          <p:spPr>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6" name="Google Shape;1386;p25"/>
            <p:cNvSpPr/>
            <p:nvPr/>
          </p:nvSpPr>
          <p:spPr>
            <a:xfrm>
              <a:off x="4397692" y="5030979"/>
              <a:ext cx="48616"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7" name="Google Shape;1387;p25"/>
            <p:cNvSpPr/>
            <p:nvPr/>
          </p:nvSpPr>
          <p:spPr>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8" name="Google Shape;1388;p25"/>
            <p:cNvSpPr/>
            <p:nvPr/>
          </p:nvSpPr>
          <p:spPr>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9" name="Google Shape;1389;p25"/>
            <p:cNvSpPr/>
            <p:nvPr/>
          </p:nvSpPr>
          <p:spPr>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0" name="Google Shape;1390;p25"/>
            <p:cNvSpPr/>
            <p:nvPr/>
          </p:nvSpPr>
          <p:spPr>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1" name="Google Shape;1391;p25"/>
            <p:cNvSpPr/>
            <p:nvPr/>
          </p:nvSpPr>
          <p:spPr>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2" name="Google Shape;1392;p25"/>
            <p:cNvSpPr/>
            <p:nvPr/>
          </p:nvSpPr>
          <p:spPr>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3" name="Google Shape;1393;p25"/>
            <p:cNvSpPr/>
            <p:nvPr/>
          </p:nvSpPr>
          <p:spPr>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4" name="Google Shape;1394;p25"/>
            <p:cNvSpPr/>
            <p:nvPr/>
          </p:nvSpPr>
          <p:spPr>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5" name="Google Shape;1395;p25"/>
            <p:cNvSpPr/>
            <p:nvPr/>
          </p:nvSpPr>
          <p:spPr>
            <a:xfrm>
              <a:off x="3586853" y="5024261"/>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6" name="Google Shape;1396;p25"/>
            <p:cNvSpPr/>
            <p:nvPr/>
          </p:nvSpPr>
          <p:spPr>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7" name="Google Shape;1397;p25"/>
            <p:cNvSpPr/>
            <p:nvPr/>
          </p:nvSpPr>
          <p:spPr>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8" name="Google Shape;1398;p25"/>
            <p:cNvSpPr/>
            <p:nvPr/>
          </p:nvSpPr>
          <p:spPr>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9" name="Google Shape;1399;p25"/>
            <p:cNvSpPr/>
            <p:nvPr/>
          </p:nvSpPr>
          <p:spPr>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0" name="Google Shape;1400;p25"/>
            <p:cNvSpPr/>
            <p:nvPr/>
          </p:nvSpPr>
          <p:spPr>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1" name="Google Shape;1401;p25"/>
            <p:cNvSpPr/>
            <p:nvPr/>
          </p:nvSpPr>
          <p:spPr>
            <a:xfrm>
              <a:off x="3007198" y="5024261"/>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2" name="Google Shape;1402;p25"/>
            <p:cNvSpPr/>
            <p:nvPr/>
          </p:nvSpPr>
          <p:spPr>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3" name="Google Shape;1403;p25"/>
            <p:cNvSpPr/>
            <p:nvPr/>
          </p:nvSpPr>
          <p:spPr>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4" name="Google Shape;1404;p25"/>
            <p:cNvSpPr/>
            <p:nvPr/>
          </p:nvSpPr>
          <p:spPr>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5" name="Google Shape;1405;p25"/>
            <p:cNvSpPr/>
            <p:nvPr/>
          </p:nvSpPr>
          <p:spPr>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6" name="Google Shape;1406;p25"/>
            <p:cNvSpPr/>
            <p:nvPr/>
          </p:nvSpPr>
          <p:spPr>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7" name="Google Shape;1407;p25"/>
            <p:cNvSpPr/>
            <p:nvPr/>
          </p:nvSpPr>
          <p:spPr>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8" name="Google Shape;1408;p25"/>
            <p:cNvSpPr/>
            <p:nvPr/>
          </p:nvSpPr>
          <p:spPr>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9" name="Google Shape;1409;p25"/>
            <p:cNvSpPr/>
            <p:nvPr/>
          </p:nvSpPr>
          <p:spPr>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0" name="Google Shape;1410;p25"/>
            <p:cNvSpPr/>
            <p:nvPr/>
          </p:nvSpPr>
          <p:spPr>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1" name="Google Shape;1411;p25"/>
            <p:cNvSpPr/>
            <p:nvPr/>
          </p:nvSpPr>
          <p:spPr>
            <a:xfrm>
              <a:off x="3119407"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2" name="Google Shape;1412;p25"/>
            <p:cNvSpPr/>
            <p:nvPr/>
          </p:nvSpPr>
          <p:spPr>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3" name="Google Shape;1413;p25"/>
            <p:cNvSpPr/>
            <p:nvPr/>
          </p:nvSpPr>
          <p:spPr>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4" name="Google Shape;1414;p25"/>
            <p:cNvSpPr/>
            <p:nvPr/>
          </p:nvSpPr>
          <p:spPr>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15" name="Google Shape;1415;p25"/>
          <p:cNvGrpSpPr/>
          <p:nvPr/>
        </p:nvGrpSpPr>
        <p:grpSpPr>
          <a:xfrm>
            <a:off x="669098" y="3632076"/>
            <a:ext cx="366930" cy="1514545"/>
            <a:chOff x="135698" y="3632076"/>
            <a:chExt cx="366930" cy="1514545"/>
          </a:xfrm>
        </p:grpSpPr>
        <p:sp>
          <p:nvSpPr>
            <p:cNvPr id="1416" name="Google Shape;1416;p25"/>
            <p:cNvSpPr/>
            <p:nvPr/>
          </p:nvSpPr>
          <p:spPr>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7" name="Google Shape;1417;p25"/>
            <p:cNvSpPr/>
            <p:nvPr/>
          </p:nvSpPr>
          <p:spPr>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8" name="Google Shape;1418;p25"/>
            <p:cNvSpPr/>
            <p:nvPr/>
          </p:nvSpPr>
          <p:spPr>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9" name="Google Shape;1419;p25"/>
            <p:cNvSpPr/>
            <p:nvPr/>
          </p:nvSpPr>
          <p:spPr>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0" name="Google Shape;1420;p25"/>
            <p:cNvSpPr/>
            <p:nvPr/>
          </p:nvSpPr>
          <p:spPr>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1" name="Google Shape;1421;p25"/>
            <p:cNvSpPr/>
            <p:nvPr/>
          </p:nvSpPr>
          <p:spPr>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2" name="Google Shape;1422;p25"/>
            <p:cNvSpPr/>
            <p:nvPr/>
          </p:nvSpPr>
          <p:spPr>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3" name="Google Shape;1423;p25"/>
            <p:cNvSpPr/>
            <p:nvPr/>
          </p:nvSpPr>
          <p:spPr>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4" name="Google Shape;1424;p25"/>
            <p:cNvSpPr/>
            <p:nvPr/>
          </p:nvSpPr>
          <p:spPr>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5" name="Google Shape;1425;p25"/>
            <p:cNvSpPr/>
            <p:nvPr/>
          </p:nvSpPr>
          <p:spPr>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6" name="Google Shape;1426;p25"/>
            <p:cNvSpPr/>
            <p:nvPr/>
          </p:nvSpPr>
          <p:spPr>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7" name="Google Shape;1427;p25"/>
            <p:cNvSpPr/>
            <p:nvPr/>
          </p:nvSpPr>
          <p:spPr>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8" name="Google Shape;1428;p25"/>
            <p:cNvSpPr/>
            <p:nvPr/>
          </p:nvSpPr>
          <p:spPr>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9" name="Google Shape;1429;p25"/>
            <p:cNvSpPr/>
            <p:nvPr/>
          </p:nvSpPr>
          <p:spPr>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0" name="Google Shape;1430;p25"/>
            <p:cNvSpPr/>
            <p:nvPr/>
          </p:nvSpPr>
          <p:spPr>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31" name="Google Shape;1431;p25"/>
          <p:cNvSpPr txBox="1">
            <a:spLocks noGrp="1"/>
          </p:cNvSpPr>
          <p:nvPr>
            <p:ph type="sldNum" idx="12"/>
          </p:nvPr>
        </p:nvSpPr>
        <p:spPr>
          <a:xfrm>
            <a:off x="8749000" y="0"/>
            <a:ext cx="394800" cy="321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matic SC"/>
                <a:ea typeface="Amatic SC"/>
                <a:cs typeface="Amatic SC"/>
                <a:sym typeface="Amatic S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matic SC"/>
                <a:ea typeface="Amatic SC"/>
                <a:cs typeface="Amatic SC"/>
                <a:sym typeface="Amatic S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matic SC"/>
                <a:ea typeface="Amatic SC"/>
                <a:cs typeface="Amatic SC"/>
                <a:sym typeface="Amatic S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matic SC"/>
                <a:ea typeface="Amatic SC"/>
                <a:cs typeface="Amatic SC"/>
                <a:sym typeface="Amatic S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matic SC"/>
                <a:ea typeface="Amatic SC"/>
                <a:cs typeface="Amatic SC"/>
                <a:sym typeface="Amatic S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matic SC"/>
                <a:ea typeface="Amatic SC"/>
                <a:cs typeface="Amatic SC"/>
                <a:sym typeface="Amatic S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matic SC"/>
                <a:ea typeface="Amatic SC"/>
                <a:cs typeface="Amatic SC"/>
                <a:sym typeface="Amatic S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matic SC"/>
                <a:ea typeface="Amatic SC"/>
                <a:cs typeface="Amatic SC"/>
                <a:sym typeface="Amatic S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matic SC"/>
                <a:ea typeface="Amatic SC"/>
                <a:cs typeface="Amatic SC"/>
                <a:sym typeface="Amatic SC"/>
              </a:defRPr>
            </a:lvl9pPr>
          </a:lstStyle>
          <a:p>
            <a:pPr marL="0" lvl="0" indent="0" algn="r" rtl="0">
              <a:spcBef>
                <a:spcPts val="0"/>
              </a:spcBef>
              <a:spcAft>
                <a:spcPts val="0"/>
              </a:spcAft>
              <a:buNone/>
            </a:pPr>
            <a:fld id="{00000000-1234-1234-1234-123412341234}" type="slidenum">
              <a:rPr lang="en-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2"/>
        </a:solidFill>
        <a:effectLst/>
      </p:bgPr>
    </p:bg>
    <p:spTree>
      <p:nvGrpSpPr>
        <p:cNvPr id="1" name="Shape 5"/>
        <p:cNvGrpSpPr/>
        <p:nvPr/>
      </p:nvGrpSpPr>
      <p:grpSpPr>
        <a:xfrm>
          <a:off x="0" y="0"/>
          <a:ext cx="0" cy="0"/>
          <a:chOff x="0" y="0"/>
          <a:chExt cx="0" cy="0"/>
        </a:xfrm>
      </p:grpSpPr>
      <p:sp>
        <p:nvSpPr>
          <p:cNvPr id="6" name="Google Shape;6;p16"/>
          <p:cNvSpPr txBox="1">
            <a:spLocks noGrp="1"/>
          </p:cNvSpPr>
          <p:nvPr>
            <p:ph type="title"/>
          </p:nvPr>
        </p:nvSpPr>
        <p:spPr>
          <a:xfrm>
            <a:off x="1131750" y="737325"/>
            <a:ext cx="6880500" cy="5829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1pPr>
            <a:lvl2pPr marR="0" lvl="1"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2pPr>
            <a:lvl3pPr marR="0" lvl="2"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3pPr>
            <a:lvl4pPr marR="0" lvl="3"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4pPr>
            <a:lvl5pPr marR="0" lvl="4"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5pPr>
            <a:lvl6pPr marR="0" lvl="5"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6pPr>
            <a:lvl7pPr marR="0" lvl="6"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7pPr>
            <a:lvl8pPr marR="0" lvl="7"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8pPr>
            <a:lvl9pPr marR="0" lvl="8"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9pPr>
          </a:lstStyle>
          <a:p>
            <a:endParaRPr/>
          </a:p>
        </p:txBody>
      </p:sp>
      <p:sp>
        <p:nvSpPr>
          <p:cNvPr id="7" name="Google Shape;7;p16"/>
          <p:cNvSpPr txBox="1">
            <a:spLocks noGrp="1"/>
          </p:cNvSpPr>
          <p:nvPr>
            <p:ph type="body" idx="1"/>
          </p:nvPr>
        </p:nvSpPr>
        <p:spPr>
          <a:xfrm>
            <a:off x="1131750" y="1427100"/>
            <a:ext cx="6880500" cy="3498600"/>
          </a:xfrm>
          <a:prstGeom prst="rect">
            <a:avLst/>
          </a:prstGeom>
          <a:noFill/>
          <a:ln>
            <a:noFill/>
          </a:ln>
        </p:spPr>
        <p:txBody>
          <a:bodyPr spcFirstLastPara="1" wrap="square" lIns="91425" tIns="91425" rIns="91425" bIns="91425" anchor="t" anchorCtr="0">
            <a:noAutofit/>
          </a:bodyPr>
          <a:lstStyle>
            <a:lvl1pPr marL="457200" marR="0" lvl="0" indent="-381000" algn="l" rtl="0">
              <a:lnSpc>
                <a:spcPct val="100000"/>
              </a:lnSpc>
              <a:spcBef>
                <a:spcPts val="60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1pPr>
            <a:lvl2pPr marL="914400" marR="0" lvl="1"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2pPr>
            <a:lvl3pPr marL="1371600" marR="0" lvl="2"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3pPr>
            <a:lvl4pPr marL="1828800" marR="0" lvl="3"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4pPr>
            <a:lvl5pPr marL="2286000" marR="0" lvl="4"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5pPr>
            <a:lvl6pPr marL="2743200" marR="0" lvl="5"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6pPr>
            <a:lvl7pPr marL="3200400" marR="0" lvl="6"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7pPr>
            <a:lvl8pPr marL="3657600" marR="0" lvl="7"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8pPr>
            <a:lvl9pPr marL="4114800" marR="0" lvl="8"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9pPr>
          </a:lstStyle>
          <a:p>
            <a:endParaRPr/>
          </a:p>
        </p:txBody>
      </p:sp>
      <p:sp>
        <p:nvSpPr>
          <p:cNvPr id="8" name="Google Shape;8;p16"/>
          <p:cNvSpPr txBox="1">
            <a:spLocks noGrp="1"/>
          </p:cNvSpPr>
          <p:nvPr>
            <p:ph type="sldNum" idx="12"/>
          </p:nvPr>
        </p:nvSpPr>
        <p:spPr>
          <a:xfrm>
            <a:off x="8749000" y="0"/>
            <a:ext cx="394800" cy="3216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9pPr>
          </a:lstStyle>
          <a:p>
            <a:pPr marL="0" lvl="0" indent="0" algn="r" rtl="0">
              <a:spcBef>
                <a:spcPts val="0"/>
              </a:spcBef>
              <a:spcAft>
                <a:spcPts val="0"/>
              </a:spcAft>
              <a:buNone/>
            </a:pPr>
            <a:fld id="{00000000-1234-1234-1234-123412341234}" type="slidenum">
              <a:rPr lang="en-ID"/>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5"/>
        <p:cNvGrpSpPr/>
        <p:nvPr/>
      </p:nvGrpSpPr>
      <p:grpSpPr>
        <a:xfrm>
          <a:off x="0" y="0"/>
          <a:ext cx="0" cy="0"/>
          <a:chOff x="0" y="0"/>
          <a:chExt cx="0" cy="0"/>
        </a:xfrm>
      </p:grpSpPr>
      <p:sp>
        <p:nvSpPr>
          <p:cNvPr id="1436" name="Google Shape;1436;p1"/>
          <p:cNvSpPr txBox="1">
            <a:spLocks noGrp="1"/>
          </p:cNvSpPr>
          <p:nvPr>
            <p:ph type="ctrTitle"/>
          </p:nvPr>
        </p:nvSpPr>
        <p:spPr>
          <a:xfrm>
            <a:off x="1574375" y="1392865"/>
            <a:ext cx="5995200" cy="2509283"/>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lt1"/>
              </a:buClr>
              <a:buSzPts val="6800"/>
              <a:buNone/>
            </a:pPr>
            <a:r>
              <a:rPr lang="en-ID" sz="3400"/>
              <a:t>Sistem pendeteksi berita palsu di media social </a:t>
            </a:r>
            <a:br>
              <a:rPr lang="en-ID" sz="3400"/>
            </a:br>
            <a:br>
              <a:rPr lang="en-ID" sz="2400"/>
            </a:br>
            <a:r>
              <a:rPr lang="en-ID" sz="2400"/>
              <a:t>Nama kelompok :</a:t>
            </a:r>
            <a:br>
              <a:rPr lang="en-ID" sz="2400"/>
            </a:br>
            <a:r>
              <a:rPr lang="en-ID" sz="2400"/>
              <a:t>Mulyana putriyani (19090113)  </a:t>
            </a:r>
            <a:br>
              <a:rPr lang="en-ID" sz="2400"/>
            </a:br>
            <a:r>
              <a:rPr lang="en-ID" sz="2400"/>
              <a:t>Risma niankupandang (19090083) </a:t>
            </a:r>
            <a:br>
              <a:rPr lang="en-ID" sz="2400"/>
            </a:b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40"/>
        <p:cNvGrpSpPr/>
        <p:nvPr/>
      </p:nvGrpSpPr>
      <p:grpSpPr>
        <a:xfrm>
          <a:off x="0" y="0"/>
          <a:ext cx="0" cy="0"/>
          <a:chOff x="0" y="0"/>
          <a:chExt cx="0" cy="0"/>
        </a:xfrm>
      </p:grpSpPr>
      <p:sp>
        <p:nvSpPr>
          <p:cNvPr id="1441" name="Google Shape;1441;p2"/>
          <p:cNvSpPr txBox="1">
            <a:spLocks noGrp="1"/>
          </p:cNvSpPr>
          <p:nvPr>
            <p:ph type="title"/>
          </p:nvPr>
        </p:nvSpPr>
        <p:spPr>
          <a:xfrm>
            <a:off x="1131721" y="160800"/>
            <a:ext cx="6880500" cy="4773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Clr>
                <a:srgbClr val="000000"/>
              </a:buClr>
              <a:buSzPts val="2600"/>
              <a:buFont typeface="Arial"/>
              <a:buNone/>
            </a:pPr>
            <a:r>
              <a:rPr lang="en-ID"/>
              <a:t>Latar Belakang</a:t>
            </a:r>
            <a:endParaRPr/>
          </a:p>
        </p:txBody>
      </p:sp>
      <p:sp>
        <p:nvSpPr>
          <p:cNvPr id="1442" name="Google Shape;1442;p2"/>
          <p:cNvSpPr txBox="1">
            <a:spLocks noGrp="1"/>
          </p:cNvSpPr>
          <p:nvPr>
            <p:ph type="body" idx="1"/>
          </p:nvPr>
        </p:nvSpPr>
        <p:spPr>
          <a:xfrm>
            <a:off x="978196" y="743700"/>
            <a:ext cx="7623600" cy="38610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600"/>
              </a:spcBef>
              <a:spcAft>
                <a:spcPts val="0"/>
              </a:spcAft>
              <a:buSzPts val="2400"/>
              <a:buNone/>
            </a:pPr>
            <a:r>
              <a:rPr lang="en-ID" sz="2000">
                <a:solidFill>
                  <a:schemeClr val="dk1"/>
                </a:solidFill>
                <a:latin typeface="Times New Roman"/>
                <a:ea typeface="Times New Roman"/>
                <a:cs typeface="Times New Roman"/>
                <a:sym typeface="Times New Roman"/>
              </a:rPr>
              <a:t>Berbagai macam berita yang berada di media sosial dan platform digital digunakan secara luas dan banyak. Media sosial </a:t>
            </a:r>
            <a:r>
              <a:rPr lang="en-ID" sz="2000">
                <a:latin typeface="Times New Roman"/>
                <a:ea typeface="Times New Roman"/>
                <a:cs typeface="Times New Roman"/>
                <a:sym typeface="Times New Roman"/>
              </a:rPr>
              <a:t>Media sosial digunakan sebagai jembatan untuk membantu proses peralihan masyarakat yang tradisional ke masyarakat yang modern, khususnya untuk mentransfer informasi, serta menjadi alat penerbitan penting bagi jurnalis dan metode konsumsi utama bagi masyarakat yang mencari berita terbaru. </a:t>
            </a:r>
            <a:endParaRPr sz="2000">
              <a:latin typeface="Times New Roman"/>
              <a:ea typeface="Times New Roman"/>
              <a:cs typeface="Times New Roman"/>
              <a:sym typeface="Times New Roman"/>
            </a:endParaRPr>
          </a:p>
          <a:p>
            <a:pPr marL="0" lvl="0" indent="0" algn="just" rtl="0">
              <a:lnSpc>
                <a:spcPct val="100000"/>
              </a:lnSpc>
              <a:spcBef>
                <a:spcPts val="600"/>
              </a:spcBef>
              <a:spcAft>
                <a:spcPts val="0"/>
              </a:spcAft>
              <a:buClr>
                <a:srgbClr val="000000"/>
              </a:buClr>
              <a:buSzPts val="2400"/>
              <a:buFont typeface="Arial"/>
              <a:buNone/>
            </a:pPr>
            <a:endParaRPr sz="2000">
              <a:latin typeface="Times New Roman"/>
              <a:ea typeface="Times New Roman"/>
              <a:cs typeface="Times New Roman"/>
              <a:sym typeface="Times New Roman"/>
            </a:endParaRPr>
          </a:p>
        </p:txBody>
      </p:sp>
      <p:sp>
        <p:nvSpPr>
          <p:cNvPr id="1443" name="Google Shape;1443;p2"/>
          <p:cNvSpPr txBox="1">
            <a:spLocks noGrp="1"/>
          </p:cNvSpPr>
          <p:nvPr>
            <p:ph type="sldNum" idx="12"/>
          </p:nvPr>
        </p:nvSpPr>
        <p:spPr>
          <a:xfrm>
            <a:off x="8749000" y="0"/>
            <a:ext cx="394800" cy="321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200"/>
              <a:buNone/>
            </a:pPr>
            <a:fld id="{00000000-1234-1234-1234-123412341234}" type="slidenum">
              <a:rPr lang="en-ID"/>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7"/>
        <p:cNvGrpSpPr/>
        <p:nvPr/>
      </p:nvGrpSpPr>
      <p:grpSpPr>
        <a:xfrm>
          <a:off x="0" y="0"/>
          <a:ext cx="0" cy="0"/>
          <a:chOff x="0" y="0"/>
          <a:chExt cx="0" cy="0"/>
        </a:xfrm>
      </p:grpSpPr>
      <p:sp>
        <p:nvSpPr>
          <p:cNvPr id="1448" name="Google Shape;1448;p3"/>
          <p:cNvSpPr txBox="1">
            <a:spLocks noGrp="1"/>
          </p:cNvSpPr>
          <p:nvPr>
            <p:ph type="title"/>
          </p:nvPr>
        </p:nvSpPr>
        <p:spPr>
          <a:xfrm>
            <a:off x="1131721" y="160800"/>
            <a:ext cx="6880500" cy="477153"/>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600"/>
              <a:buNone/>
            </a:pPr>
            <a:r>
              <a:rPr lang="en-ID"/>
              <a:t>IDE PROJECT</a:t>
            </a:r>
            <a:endParaRPr/>
          </a:p>
        </p:txBody>
      </p:sp>
      <p:sp>
        <p:nvSpPr>
          <p:cNvPr id="1449" name="Google Shape;1449;p3"/>
          <p:cNvSpPr txBox="1">
            <a:spLocks noGrp="1"/>
          </p:cNvSpPr>
          <p:nvPr>
            <p:ph type="body" idx="1"/>
          </p:nvPr>
        </p:nvSpPr>
        <p:spPr>
          <a:xfrm>
            <a:off x="978196" y="743700"/>
            <a:ext cx="7623544" cy="386094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400"/>
              <a:buNone/>
            </a:pPr>
            <a:r>
              <a:rPr lang="en-ID" sz="1600">
                <a:solidFill>
                  <a:schemeClr val="dk1"/>
                </a:solidFill>
                <a:latin typeface="Times New Roman"/>
                <a:ea typeface="Times New Roman"/>
                <a:cs typeface="Times New Roman"/>
                <a:sym typeface="Times New Roman"/>
              </a:rPr>
              <a:t>Sistem pendeteksi berita palsu di media sosial merupakan sistem atau aplikasi untuk mendeteksi atau memprediksi suatu berita palsu atau benar secara manual dengan menggunakan Long Short-Term Memory to Identify (LSTM) untuk mendeteksi hoax.</a:t>
            </a:r>
            <a:endParaRPr/>
          </a:p>
          <a:p>
            <a:pPr marL="0" lvl="0" indent="0" algn="l" rtl="0">
              <a:lnSpc>
                <a:spcPct val="100000"/>
              </a:lnSpc>
              <a:spcBef>
                <a:spcPts val="600"/>
              </a:spcBef>
              <a:spcAft>
                <a:spcPts val="0"/>
              </a:spcAft>
              <a:buSzPts val="2400"/>
              <a:buNone/>
            </a:pPr>
            <a:r>
              <a:rPr lang="en-ID" sz="1600">
                <a:solidFill>
                  <a:schemeClr val="dk1"/>
                </a:solidFill>
                <a:latin typeface="Times New Roman"/>
                <a:ea typeface="Times New Roman"/>
                <a:cs typeface="Times New Roman"/>
                <a:sym typeface="Times New Roman"/>
              </a:rPr>
              <a:t>Cara kerja :</a:t>
            </a:r>
            <a:endParaRPr/>
          </a:p>
          <a:p>
            <a:pPr marL="0" lvl="0" indent="0" algn="l" rtl="0">
              <a:lnSpc>
                <a:spcPct val="100000"/>
              </a:lnSpc>
              <a:spcBef>
                <a:spcPts val="600"/>
              </a:spcBef>
              <a:spcAft>
                <a:spcPts val="0"/>
              </a:spcAft>
              <a:buSzPts val="2400"/>
              <a:buNone/>
            </a:pPr>
            <a:r>
              <a:rPr lang="en-ID" sz="1600">
                <a:solidFill>
                  <a:schemeClr val="dk1"/>
                </a:solidFill>
                <a:latin typeface="Times New Roman"/>
                <a:ea typeface="Times New Roman"/>
                <a:cs typeface="Times New Roman"/>
                <a:sym typeface="Times New Roman"/>
              </a:rPr>
              <a:t>1. User melalukan copy link sebuah berita  dengan di input link kembali ke dalam form yang tersedia.</a:t>
            </a:r>
            <a:endParaRPr/>
          </a:p>
          <a:p>
            <a:pPr marL="0" lvl="0" indent="0" algn="l" rtl="0">
              <a:lnSpc>
                <a:spcPct val="100000"/>
              </a:lnSpc>
              <a:spcBef>
                <a:spcPts val="600"/>
              </a:spcBef>
              <a:spcAft>
                <a:spcPts val="0"/>
              </a:spcAft>
              <a:buSzPts val="2400"/>
              <a:buNone/>
            </a:pPr>
            <a:r>
              <a:rPr lang="en-ID" sz="1600">
                <a:solidFill>
                  <a:schemeClr val="dk1"/>
                </a:solidFill>
                <a:latin typeface="Times New Roman"/>
                <a:ea typeface="Times New Roman"/>
                <a:cs typeface="Times New Roman"/>
                <a:sym typeface="Times New Roman"/>
              </a:rPr>
              <a:t>2. Muncul teks dari isi berita tersebut dari link tersebut</a:t>
            </a:r>
            <a:endParaRPr sz="1600">
              <a:solidFill>
                <a:schemeClr val="dk1"/>
              </a:solidFill>
              <a:latin typeface="Times New Roman"/>
              <a:ea typeface="Times New Roman"/>
              <a:cs typeface="Times New Roman"/>
              <a:sym typeface="Times New Roman"/>
            </a:endParaRPr>
          </a:p>
          <a:p>
            <a:pPr marL="0" lvl="0" indent="0" algn="l" rtl="0">
              <a:lnSpc>
                <a:spcPct val="100000"/>
              </a:lnSpc>
              <a:spcBef>
                <a:spcPts val="600"/>
              </a:spcBef>
              <a:spcAft>
                <a:spcPts val="0"/>
              </a:spcAft>
              <a:buSzPts val="2400"/>
              <a:buNone/>
            </a:pPr>
            <a:r>
              <a:rPr lang="en-ID" sz="1600">
                <a:solidFill>
                  <a:schemeClr val="dk1"/>
                </a:solidFill>
                <a:latin typeface="Times New Roman"/>
                <a:ea typeface="Times New Roman"/>
                <a:cs typeface="Times New Roman"/>
                <a:sym typeface="Times New Roman"/>
              </a:rPr>
              <a:t>3. Button prediksi untuk alat pendeteksi berita tersebut apakah benar atau palsu</a:t>
            </a:r>
            <a:endParaRPr sz="1600">
              <a:solidFill>
                <a:schemeClr val="dk1"/>
              </a:solidFill>
              <a:latin typeface="Times New Roman"/>
              <a:ea typeface="Times New Roman"/>
              <a:cs typeface="Times New Roman"/>
              <a:sym typeface="Times New Roman"/>
            </a:endParaRPr>
          </a:p>
        </p:txBody>
      </p:sp>
      <p:sp>
        <p:nvSpPr>
          <p:cNvPr id="1450" name="Google Shape;1450;p3"/>
          <p:cNvSpPr txBox="1">
            <a:spLocks noGrp="1"/>
          </p:cNvSpPr>
          <p:nvPr>
            <p:ph type="sldNum" idx="12"/>
          </p:nvPr>
        </p:nvSpPr>
        <p:spPr>
          <a:xfrm>
            <a:off x="8749000" y="0"/>
            <a:ext cx="394800" cy="321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200"/>
              <a:buNone/>
            </a:pPr>
            <a:fld id="{00000000-1234-1234-1234-123412341234}" type="slidenum">
              <a:rPr lang="en-ID"/>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CCB5D-C4ED-4FEC-B17C-7E3F731BA773}"/>
              </a:ext>
            </a:extLst>
          </p:cNvPr>
          <p:cNvSpPr>
            <a:spLocks noGrp="1"/>
          </p:cNvSpPr>
          <p:nvPr>
            <p:ph type="title"/>
          </p:nvPr>
        </p:nvSpPr>
        <p:spPr/>
        <p:txBody>
          <a:bodyPr/>
          <a:lstStyle/>
          <a:p>
            <a:r>
              <a:rPr lang="en-US" dirty="0" err="1"/>
              <a:t>Manfaat</a:t>
            </a:r>
            <a:r>
              <a:rPr lang="en-US" dirty="0"/>
              <a:t> dan </a:t>
            </a:r>
            <a:r>
              <a:rPr lang="en-US" dirty="0" err="1"/>
              <a:t>tujuan</a:t>
            </a:r>
            <a:r>
              <a:rPr lang="en-US" dirty="0"/>
              <a:t> </a:t>
            </a:r>
            <a:endParaRPr lang="en-ID" dirty="0"/>
          </a:p>
        </p:txBody>
      </p:sp>
      <p:sp>
        <p:nvSpPr>
          <p:cNvPr id="3" name="Text Placeholder 2">
            <a:extLst>
              <a:ext uri="{FF2B5EF4-FFF2-40B4-BE49-F238E27FC236}">
                <a16:creationId xmlns:a16="http://schemas.microsoft.com/office/drawing/2014/main" id="{BD407D17-EC8C-4B14-97F1-93194A899DE8}"/>
              </a:ext>
            </a:extLst>
          </p:cNvPr>
          <p:cNvSpPr>
            <a:spLocks noGrp="1"/>
          </p:cNvSpPr>
          <p:nvPr>
            <p:ph type="body" idx="1"/>
          </p:nvPr>
        </p:nvSpPr>
        <p:spPr/>
        <p:txBody>
          <a:bodyPr/>
          <a:lstStyle/>
          <a:p>
            <a:pPr marL="76200" indent="0">
              <a:buNone/>
            </a:pPr>
            <a:r>
              <a:rPr lang="en-US" dirty="0" err="1"/>
              <a:t>Manfaat</a:t>
            </a:r>
            <a:r>
              <a:rPr lang="en-US" dirty="0"/>
              <a:t> dan </a:t>
            </a:r>
            <a:r>
              <a:rPr lang="en-US" dirty="0" err="1"/>
              <a:t>tujuan</a:t>
            </a:r>
            <a:r>
              <a:rPr lang="en-US" dirty="0"/>
              <a:t> </a:t>
            </a:r>
            <a:r>
              <a:rPr lang="en-US" dirty="0" err="1"/>
              <a:t>aplikasi</a:t>
            </a:r>
            <a:r>
              <a:rPr lang="en-US" dirty="0"/>
              <a:t> yang kami </a:t>
            </a:r>
            <a:r>
              <a:rPr lang="en-US" dirty="0" err="1"/>
              <a:t>buat</a:t>
            </a:r>
            <a:r>
              <a:rPr lang="en-US" dirty="0"/>
              <a:t> </a:t>
            </a:r>
            <a:r>
              <a:rPr lang="en-US" dirty="0" err="1"/>
              <a:t>adalah</a:t>
            </a:r>
            <a:r>
              <a:rPr lang="en-US" dirty="0"/>
              <a:t> system </a:t>
            </a:r>
            <a:r>
              <a:rPr lang="en-US" dirty="0" err="1"/>
              <a:t>pendeteksi</a:t>
            </a:r>
            <a:r>
              <a:rPr lang="en-US" dirty="0"/>
              <a:t> </a:t>
            </a:r>
            <a:r>
              <a:rPr lang="en-US" dirty="0" err="1"/>
              <a:t>berita</a:t>
            </a:r>
            <a:r>
              <a:rPr lang="en-US" dirty="0"/>
              <a:t> hoax di social media, </a:t>
            </a:r>
            <a:r>
              <a:rPr lang="en-US" dirty="0" err="1"/>
              <a:t>untuk</a:t>
            </a:r>
            <a:r>
              <a:rPr lang="en-US" dirty="0"/>
              <a:t> </a:t>
            </a:r>
            <a:r>
              <a:rPr lang="en-US" dirty="0" err="1"/>
              <a:t>mencari</a:t>
            </a:r>
            <a:r>
              <a:rPr lang="en-US" dirty="0"/>
              <a:t> </a:t>
            </a:r>
            <a:r>
              <a:rPr lang="en-US" dirty="0" err="1"/>
              <a:t>informasi</a:t>
            </a:r>
            <a:r>
              <a:rPr lang="en-US" dirty="0"/>
              <a:t> </a:t>
            </a:r>
            <a:r>
              <a:rPr lang="en-US" dirty="0" err="1"/>
              <a:t>tentang</a:t>
            </a:r>
            <a:r>
              <a:rPr lang="en-US" dirty="0"/>
              <a:t> </a:t>
            </a:r>
            <a:r>
              <a:rPr lang="en-US" dirty="0" err="1"/>
              <a:t>berita</a:t>
            </a:r>
            <a:r>
              <a:rPr lang="en-US" dirty="0"/>
              <a:t> </a:t>
            </a:r>
            <a:r>
              <a:rPr lang="en-US" dirty="0" err="1"/>
              <a:t>palsu</a:t>
            </a:r>
            <a:r>
              <a:rPr lang="en-US" dirty="0"/>
              <a:t> di </a:t>
            </a:r>
            <a:r>
              <a:rPr lang="en-US" dirty="0" err="1"/>
              <a:t>aplikasinya</a:t>
            </a:r>
            <a:r>
              <a:rPr lang="en-US" dirty="0"/>
              <a:t>. Dan </a:t>
            </a:r>
            <a:r>
              <a:rPr lang="en-US" dirty="0" err="1"/>
              <a:t>untuk</a:t>
            </a:r>
            <a:r>
              <a:rPr lang="en-US" dirty="0"/>
              <a:t> </a:t>
            </a:r>
            <a:r>
              <a:rPr lang="en-US" dirty="0" err="1"/>
              <a:t>memudahkan</a:t>
            </a:r>
            <a:r>
              <a:rPr lang="en-US" dirty="0"/>
              <a:t> </a:t>
            </a:r>
            <a:r>
              <a:rPr lang="en-US" dirty="0" err="1"/>
              <a:t>kita</a:t>
            </a:r>
            <a:r>
              <a:rPr lang="en-US" dirty="0"/>
              <a:t> </a:t>
            </a:r>
            <a:r>
              <a:rPr lang="en-US" dirty="0" err="1"/>
              <a:t>untuk</a:t>
            </a:r>
            <a:r>
              <a:rPr lang="en-US" dirty="0"/>
              <a:t> </a:t>
            </a:r>
            <a:r>
              <a:rPr lang="en-US" dirty="0" err="1"/>
              <a:t>mencari</a:t>
            </a:r>
            <a:r>
              <a:rPr lang="en-US" dirty="0"/>
              <a:t> </a:t>
            </a:r>
            <a:r>
              <a:rPr lang="en-US" dirty="0" err="1"/>
              <a:t>informasi</a:t>
            </a:r>
            <a:r>
              <a:rPr lang="en-US" dirty="0"/>
              <a:t> yang </a:t>
            </a:r>
            <a:r>
              <a:rPr lang="en-US" dirty="0" err="1"/>
              <a:t>cukup</a:t>
            </a:r>
            <a:r>
              <a:rPr lang="en-US" dirty="0"/>
              <a:t> </a:t>
            </a:r>
            <a:r>
              <a:rPr lang="en-US" dirty="0" err="1"/>
              <a:t>penting</a:t>
            </a:r>
            <a:r>
              <a:rPr lang="en-US"/>
              <a:t> </a:t>
            </a:r>
            <a:endParaRPr lang="en-ID"/>
          </a:p>
        </p:txBody>
      </p:sp>
      <p:sp>
        <p:nvSpPr>
          <p:cNvPr id="4" name="Slide Number Placeholder 3">
            <a:extLst>
              <a:ext uri="{FF2B5EF4-FFF2-40B4-BE49-F238E27FC236}">
                <a16:creationId xmlns:a16="http://schemas.microsoft.com/office/drawing/2014/main" id="{72B71F42-2221-48F0-A775-734099E8F1D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D" smtClean="0"/>
              <a:t>4</a:t>
            </a:fld>
            <a:endParaRPr lang="en-ID"/>
          </a:p>
        </p:txBody>
      </p:sp>
    </p:spTree>
    <p:extLst>
      <p:ext uri="{BB962C8B-B14F-4D97-AF65-F5344CB8AC3E}">
        <p14:creationId xmlns:p14="http://schemas.microsoft.com/office/powerpoint/2010/main" val="3690886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69"/>
        <p:cNvGrpSpPr/>
        <p:nvPr/>
      </p:nvGrpSpPr>
      <p:grpSpPr>
        <a:xfrm>
          <a:off x="0" y="0"/>
          <a:ext cx="0" cy="0"/>
          <a:chOff x="0" y="0"/>
          <a:chExt cx="0" cy="0"/>
        </a:xfrm>
      </p:grpSpPr>
      <p:sp>
        <p:nvSpPr>
          <p:cNvPr id="1470" name="Google Shape;1470;p5"/>
          <p:cNvSpPr txBox="1">
            <a:spLocks noGrp="1"/>
          </p:cNvSpPr>
          <p:nvPr>
            <p:ph type="title"/>
          </p:nvPr>
        </p:nvSpPr>
        <p:spPr>
          <a:xfrm>
            <a:off x="1131721" y="160800"/>
            <a:ext cx="6880500" cy="477153"/>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600"/>
              <a:buNone/>
            </a:pPr>
            <a:r>
              <a:rPr lang="en-ID"/>
              <a:t>implementasi deep learninG</a:t>
            </a:r>
            <a:endParaRPr/>
          </a:p>
        </p:txBody>
      </p:sp>
      <p:sp>
        <p:nvSpPr>
          <p:cNvPr id="1471" name="Google Shape;1471;p5"/>
          <p:cNvSpPr txBox="1">
            <a:spLocks noGrp="1"/>
          </p:cNvSpPr>
          <p:nvPr>
            <p:ph type="body" idx="1"/>
          </p:nvPr>
        </p:nvSpPr>
        <p:spPr>
          <a:xfrm>
            <a:off x="978196" y="743700"/>
            <a:ext cx="7623544" cy="3860948"/>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600"/>
              </a:spcBef>
              <a:spcAft>
                <a:spcPts val="0"/>
              </a:spcAft>
              <a:buSzPts val="2400"/>
              <a:buNone/>
            </a:pPr>
            <a:r>
              <a:rPr lang="en-ID" sz="1800">
                <a:solidFill>
                  <a:schemeClr val="dk1"/>
                </a:solidFill>
                <a:latin typeface="Times New Roman"/>
                <a:ea typeface="Times New Roman"/>
                <a:cs typeface="Times New Roman"/>
                <a:sym typeface="Times New Roman"/>
              </a:rPr>
              <a:t>Berdasarkan penelitian sebelumnya dengan menggunakan metode LSTM untuk menidentifikasikan berita hoax menggunakan bahasa Inggris di media sosial. Metode ini melakukan identifikasi berita hoax dengan memberikan kinerja terbaik dibandingkan dengan Support Vector Classifier, logistic Regression, dan MultinominalNaiveBayes.</a:t>
            </a:r>
            <a:endParaRPr sz="1800">
              <a:solidFill>
                <a:schemeClr val="dk1"/>
              </a:solidFill>
              <a:latin typeface="Times New Roman"/>
              <a:ea typeface="Times New Roman"/>
              <a:cs typeface="Times New Roman"/>
              <a:sym typeface="Times New Roman"/>
            </a:endParaRPr>
          </a:p>
          <a:p>
            <a:pPr marL="0" lvl="0" indent="0" algn="just" rtl="0">
              <a:lnSpc>
                <a:spcPct val="100000"/>
              </a:lnSpc>
              <a:spcBef>
                <a:spcPts val="600"/>
              </a:spcBef>
              <a:spcAft>
                <a:spcPts val="0"/>
              </a:spcAft>
              <a:buSzPts val="2400"/>
              <a:buNone/>
            </a:pPr>
            <a:r>
              <a:rPr lang="en-ID" sz="1600">
                <a:latin typeface="Times New Roman"/>
                <a:ea typeface="Times New Roman"/>
                <a:cs typeface="Times New Roman"/>
                <a:sym typeface="Times New Roman"/>
              </a:rPr>
              <a:t>Jaringan Long short Term Memory (LSTM) yang membuatnya lebih mudah karena versi modifikasi dari jaringan sarafnya itu berulang untuk mengingat data dari masa lalu dalam memori. </a:t>
            </a:r>
            <a:endParaRPr sz="1600"/>
          </a:p>
          <a:p>
            <a:pPr marL="0" lvl="0" indent="0" algn="just" rtl="0">
              <a:lnSpc>
                <a:spcPct val="100000"/>
              </a:lnSpc>
              <a:spcBef>
                <a:spcPts val="600"/>
              </a:spcBef>
              <a:spcAft>
                <a:spcPts val="0"/>
              </a:spcAft>
              <a:buSzPts val="2400"/>
              <a:buNone/>
            </a:pPr>
            <a:r>
              <a:rPr lang="en-ID" sz="1600">
                <a:latin typeface="Times New Roman"/>
                <a:ea typeface="Times New Roman"/>
                <a:cs typeface="Times New Roman"/>
                <a:sym typeface="Times New Roman"/>
              </a:rPr>
              <a:t>LSTM ini cocok mengklasifikasikan, memproses, dan memprediksi deret waktu mengingat jeda waktu dengan durasi yang tidak diketahui. Ini melatih model dengan menggunakan propagasi mundur.</a:t>
            </a:r>
            <a:endParaRPr/>
          </a:p>
        </p:txBody>
      </p:sp>
      <p:sp>
        <p:nvSpPr>
          <p:cNvPr id="1472" name="Google Shape;1472;p5"/>
          <p:cNvSpPr txBox="1">
            <a:spLocks noGrp="1"/>
          </p:cNvSpPr>
          <p:nvPr>
            <p:ph type="sldNum" idx="12"/>
          </p:nvPr>
        </p:nvSpPr>
        <p:spPr>
          <a:xfrm>
            <a:off x="8749000" y="0"/>
            <a:ext cx="394800" cy="321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200"/>
              <a:buNone/>
            </a:pPr>
            <a:fld id="{00000000-1234-1234-1234-123412341234}" type="slidenum">
              <a:rPr lang="en-ID"/>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6"/>
        <p:cNvGrpSpPr/>
        <p:nvPr/>
      </p:nvGrpSpPr>
      <p:grpSpPr>
        <a:xfrm>
          <a:off x="0" y="0"/>
          <a:ext cx="0" cy="0"/>
          <a:chOff x="0" y="0"/>
          <a:chExt cx="0" cy="0"/>
        </a:xfrm>
      </p:grpSpPr>
      <p:sp>
        <p:nvSpPr>
          <p:cNvPr id="1477" name="Google Shape;1477;p6"/>
          <p:cNvSpPr txBox="1">
            <a:spLocks noGrp="1"/>
          </p:cNvSpPr>
          <p:nvPr>
            <p:ph type="title"/>
          </p:nvPr>
        </p:nvSpPr>
        <p:spPr>
          <a:xfrm>
            <a:off x="2524615" y="49708"/>
            <a:ext cx="3674166" cy="535083"/>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600"/>
              <a:buNone/>
            </a:pPr>
            <a:r>
              <a:rPr lang="en-ID"/>
              <a:t>Model DeEP LEARNING</a:t>
            </a:r>
            <a:endParaRPr/>
          </a:p>
        </p:txBody>
      </p:sp>
      <p:sp>
        <p:nvSpPr>
          <p:cNvPr id="1478" name="Google Shape;1478;p6"/>
          <p:cNvSpPr txBox="1">
            <a:spLocks noGrp="1"/>
          </p:cNvSpPr>
          <p:nvPr>
            <p:ph type="body" idx="2"/>
          </p:nvPr>
        </p:nvSpPr>
        <p:spPr>
          <a:xfrm>
            <a:off x="1052135" y="829792"/>
            <a:ext cx="7036934" cy="4009270"/>
          </a:xfrm>
          <a:prstGeom prst="rect">
            <a:avLst/>
          </a:prstGeom>
          <a:noFill/>
          <a:ln>
            <a:noFill/>
          </a:ln>
        </p:spPr>
        <p:txBody>
          <a:bodyPr spcFirstLastPara="1" wrap="square" lIns="91425" tIns="91425" rIns="91425" bIns="91425" anchor="t" anchorCtr="0">
            <a:noAutofit/>
          </a:bodyPr>
          <a:lstStyle/>
          <a:p>
            <a:pPr marL="101600" lvl="0" indent="0" algn="just" rtl="0">
              <a:lnSpc>
                <a:spcPct val="100000"/>
              </a:lnSpc>
              <a:spcBef>
                <a:spcPts val="600"/>
              </a:spcBef>
              <a:spcAft>
                <a:spcPts val="0"/>
              </a:spcAft>
              <a:buSzPts val="2000"/>
              <a:buNone/>
            </a:pPr>
            <a:r>
              <a:rPr lang="en-ID" sz="2400">
                <a:latin typeface="Times New Roman"/>
                <a:ea typeface="Times New Roman"/>
                <a:cs typeface="Times New Roman"/>
                <a:sym typeface="Times New Roman"/>
              </a:rPr>
              <a:t>Long short-term memory (LSTM) adalah arsitektur jaringan syaraf tiruan berulang (RNN)[1] yang digunakan dalam bidang deep learning (DL). Tidak seperti jaringan saraf umpan maju standar, LSTM memiliki koneksi umpan balik. Ini dapat memproses tidak hanya titik data tunggal (seperti gambar), tetapi juga seluruh urutan data (seperti ucapan atau video).</a:t>
            </a:r>
            <a:endParaRPr sz="2400">
              <a:latin typeface="Times New Roman"/>
              <a:ea typeface="Times New Roman"/>
              <a:cs typeface="Times New Roman"/>
              <a:sym typeface="Times New Roman"/>
            </a:endParaRPr>
          </a:p>
          <a:p>
            <a:pPr marL="101600" lvl="0" indent="0" algn="l" rtl="0">
              <a:lnSpc>
                <a:spcPct val="100000"/>
              </a:lnSpc>
              <a:spcBef>
                <a:spcPts val="600"/>
              </a:spcBef>
              <a:spcAft>
                <a:spcPts val="0"/>
              </a:spcAft>
              <a:buSzPts val="2000"/>
              <a:buNone/>
            </a:pPr>
            <a:endParaRPr sz="1200"/>
          </a:p>
        </p:txBody>
      </p:sp>
      <p:sp>
        <p:nvSpPr>
          <p:cNvPr id="1479" name="Google Shape;1479;p6"/>
          <p:cNvSpPr txBox="1">
            <a:spLocks noGrp="1"/>
          </p:cNvSpPr>
          <p:nvPr>
            <p:ph type="sldNum" idx="12"/>
          </p:nvPr>
        </p:nvSpPr>
        <p:spPr>
          <a:xfrm>
            <a:off x="8749000" y="0"/>
            <a:ext cx="394800" cy="321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200"/>
              <a:buNone/>
            </a:pPr>
            <a:fld id="{00000000-1234-1234-1234-123412341234}" type="slidenum">
              <a:rPr lang="en-ID"/>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8"/>
          <p:cNvSpPr txBox="1">
            <a:spLocks noGrp="1"/>
          </p:cNvSpPr>
          <p:nvPr>
            <p:ph type="title"/>
          </p:nvPr>
        </p:nvSpPr>
        <p:spPr>
          <a:xfrm>
            <a:off x="2524615" y="49708"/>
            <a:ext cx="3674166" cy="535083"/>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600"/>
              <a:buNone/>
            </a:pPr>
            <a:r>
              <a:rPr lang="en-ID"/>
              <a:t>MODEL DEEP LEARNING </a:t>
            </a:r>
            <a:endParaRPr/>
          </a:p>
        </p:txBody>
      </p:sp>
      <p:sp>
        <p:nvSpPr>
          <p:cNvPr id="1485" name="Google Shape;1485;p8"/>
          <p:cNvSpPr txBox="1">
            <a:spLocks noGrp="1"/>
          </p:cNvSpPr>
          <p:nvPr>
            <p:ph type="body" idx="2"/>
          </p:nvPr>
        </p:nvSpPr>
        <p:spPr>
          <a:xfrm>
            <a:off x="1052135" y="829792"/>
            <a:ext cx="7036934" cy="4009270"/>
          </a:xfrm>
          <a:prstGeom prst="rect">
            <a:avLst/>
          </a:prstGeom>
          <a:noFill/>
          <a:ln>
            <a:noFill/>
          </a:ln>
        </p:spPr>
        <p:txBody>
          <a:bodyPr spcFirstLastPara="1" wrap="square" lIns="91425" tIns="91425" rIns="91425" bIns="91425" anchor="t" anchorCtr="0">
            <a:noAutofit/>
          </a:bodyPr>
          <a:lstStyle/>
          <a:p>
            <a:pPr marL="101600" lvl="0" indent="0" algn="just" rtl="0">
              <a:lnSpc>
                <a:spcPct val="100000"/>
              </a:lnSpc>
              <a:spcBef>
                <a:spcPts val="600"/>
              </a:spcBef>
              <a:spcAft>
                <a:spcPts val="0"/>
              </a:spcAft>
              <a:buSzPts val="2000"/>
              <a:buNone/>
            </a:pPr>
            <a:r>
              <a:rPr lang="en-ID" sz="1800"/>
              <a:t>Ide dari LSTM adalah dibuatnya jalur yang menghubungkan konteks lama 𝑐𝑡−1 ke konteks baru (𝑐𝑡 ) yang disebut juga cell state, memory cell atau jalur memori. Dengan adanya jalur tersebut, suatu nilai pada konteks yang lama akan dengan mudah dihubungkan ke konteks yang baru jika diperlukan dengan sedikit sekali modifikasi. LSTM memiliki kemampuan untuk menghapus atau menambahkan informasi ke keadaan sel, dan diatur dengan cermat oleh fungsi sigmoid. Langkahlangkah pada LSTM memiliki 4 gerbang layer yaitu forget gate, input gate , cell gate, dan output gate.</a:t>
            </a:r>
            <a:endParaRPr/>
          </a:p>
          <a:p>
            <a:pPr marL="101600" lvl="0" indent="0" algn="l" rtl="0">
              <a:lnSpc>
                <a:spcPct val="100000"/>
              </a:lnSpc>
              <a:spcBef>
                <a:spcPts val="600"/>
              </a:spcBef>
              <a:spcAft>
                <a:spcPts val="0"/>
              </a:spcAft>
              <a:buSzPts val="2000"/>
              <a:buNone/>
            </a:pPr>
            <a:endParaRPr sz="1400"/>
          </a:p>
        </p:txBody>
      </p:sp>
      <p:sp>
        <p:nvSpPr>
          <p:cNvPr id="1486" name="Google Shape;1486;p8"/>
          <p:cNvSpPr txBox="1">
            <a:spLocks noGrp="1"/>
          </p:cNvSpPr>
          <p:nvPr>
            <p:ph type="sldNum" idx="12"/>
          </p:nvPr>
        </p:nvSpPr>
        <p:spPr>
          <a:xfrm>
            <a:off x="8749000" y="0"/>
            <a:ext cx="394800" cy="321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200"/>
              <a:buNone/>
            </a:pPr>
            <a:fld id="{00000000-1234-1234-1234-123412341234}" type="slidenum">
              <a:rPr lang="en-ID"/>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0"/>
        <p:cNvGrpSpPr/>
        <p:nvPr/>
      </p:nvGrpSpPr>
      <p:grpSpPr>
        <a:xfrm>
          <a:off x="0" y="0"/>
          <a:ext cx="0" cy="0"/>
          <a:chOff x="0" y="0"/>
          <a:chExt cx="0" cy="0"/>
        </a:xfrm>
      </p:grpSpPr>
      <p:sp>
        <p:nvSpPr>
          <p:cNvPr id="1491" name="Google Shape;1491;p14"/>
          <p:cNvSpPr txBox="1">
            <a:spLocks noGrp="1"/>
          </p:cNvSpPr>
          <p:nvPr>
            <p:ph type="title"/>
          </p:nvPr>
        </p:nvSpPr>
        <p:spPr>
          <a:xfrm>
            <a:off x="2239885" y="160800"/>
            <a:ext cx="4056938" cy="478192"/>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600"/>
              <a:buNone/>
            </a:pPr>
            <a:r>
              <a:rPr lang="en-ID"/>
              <a:t>CONFUSION - MATRIX</a:t>
            </a:r>
            <a:endParaRPr/>
          </a:p>
        </p:txBody>
      </p:sp>
      <p:sp>
        <p:nvSpPr>
          <p:cNvPr id="1492" name="Google Shape;1492;p14"/>
          <p:cNvSpPr txBox="1">
            <a:spLocks noGrp="1"/>
          </p:cNvSpPr>
          <p:nvPr>
            <p:ph type="body" idx="1"/>
          </p:nvPr>
        </p:nvSpPr>
        <p:spPr>
          <a:xfrm>
            <a:off x="253945" y="1030537"/>
            <a:ext cx="3361124" cy="3984551"/>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600"/>
              </a:spcBef>
              <a:spcAft>
                <a:spcPts val="0"/>
              </a:spcAft>
              <a:buSzPts val="1800"/>
              <a:buNone/>
            </a:pPr>
            <a:r>
              <a:rPr lang="en-ID">
                <a:latin typeface="Times New Roman"/>
                <a:ea typeface="Times New Roman"/>
                <a:cs typeface="Times New Roman"/>
                <a:sym typeface="Times New Roman"/>
              </a:rPr>
              <a:t>Evaluasi yang  dilakukan menggunakan precision, recall, accuracy, dan f−measure untuk mengukur kinerja model LSTM menggunakan confusion-matrix</a:t>
            </a:r>
            <a:r>
              <a:rPr lang="en-ID"/>
              <a:t>. </a:t>
            </a:r>
            <a:endParaRPr/>
          </a:p>
          <a:p>
            <a:pPr marL="0" lvl="0" indent="0" algn="just" rtl="0">
              <a:lnSpc>
                <a:spcPct val="100000"/>
              </a:lnSpc>
              <a:spcBef>
                <a:spcPts val="600"/>
              </a:spcBef>
              <a:spcAft>
                <a:spcPts val="0"/>
              </a:spcAft>
              <a:buSzPts val="1800"/>
              <a:buNone/>
            </a:pPr>
            <a:r>
              <a:rPr lang="en-ID">
                <a:latin typeface="Times New Roman"/>
                <a:ea typeface="Times New Roman"/>
                <a:cs typeface="Times New Roman"/>
                <a:sym typeface="Times New Roman"/>
              </a:rPr>
              <a:t>precision, recall, accuracy (C), dan f-measure (B) dihitung menggunakan Persamaan (A) hingga (D). </a:t>
            </a:r>
            <a:endParaRPr/>
          </a:p>
        </p:txBody>
      </p:sp>
      <p:pic>
        <p:nvPicPr>
          <p:cNvPr id="1493" name="Google Shape;1493;p14"/>
          <p:cNvPicPr preferRelativeResize="0"/>
          <p:nvPr/>
        </p:nvPicPr>
        <p:blipFill rotWithShape="1">
          <a:blip r:embed="rId3">
            <a:alphaModFix/>
          </a:blip>
          <a:srcRect/>
          <a:stretch/>
        </p:blipFill>
        <p:spPr>
          <a:xfrm>
            <a:off x="4901830" y="789975"/>
            <a:ext cx="3487257" cy="2232837"/>
          </a:xfrm>
          <a:prstGeom prst="rect">
            <a:avLst/>
          </a:prstGeom>
          <a:noFill/>
          <a:ln>
            <a:noFill/>
          </a:ln>
        </p:spPr>
      </p:pic>
      <p:sp>
        <p:nvSpPr>
          <p:cNvPr id="1494" name="Google Shape;1494;p14"/>
          <p:cNvSpPr txBox="1">
            <a:spLocks noGrp="1"/>
          </p:cNvSpPr>
          <p:nvPr>
            <p:ph type="body" idx="3"/>
          </p:nvPr>
        </p:nvSpPr>
        <p:spPr>
          <a:xfrm>
            <a:off x="3976578" y="789974"/>
            <a:ext cx="4913478" cy="4353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800"/>
              <a:buNone/>
            </a:pPr>
            <a:r>
              <a:rPr lang="en-ID"/>
              <a:t>(A) </a:t>
            </a:r>
            <a:endParaRPr/>
          </a:p>
          <a:p>
            <a:pPr marL="0" lvl="0" indent="0" algn="l" rtl="0">
              <a:lnSpc>
                <a:spcPct val="100000"/>
              </a:lnSpc>
              <a:spcBef>
                <a:spcPts val="600"/>
              </a:spcBef>
              <a:spcAft>
                <a:spcPts val="0"/>
              </a:spcAft>
              <a:buSzPts val="1800"/>
              <a:buNone/>
            </a:pPr>
            <a:r>
              <a:rPr lang="en-ID"/>
              <a:t>(B) </a:t>
            </a:r>
            <a:endParaRPr/>
          </a:p>
          <a:p>
            <a:pPr marL="0" lvl="0" indent="0" algn="l" rtl="0">
              <a:lnSpc>
                <a:spcPct val="100000"/>
              </a:lnSpc>
              <a:spcBef>
                <a:spcPts val="600"/>
              </a:spcBef>
              <a:spcAft>
                <a:spcPts val="0"/>
              </a:spcAft>
              <a:buSzPts val="1800"/>
              <a:buNone/>
            </a:pPr>
            <a:endParaRPr/>
          </a:p>
          <a:p>
            <a:pPr marL="0" lvl="0" indent="0" algn="l" rtl="0">
              <a:lnSpc>
                <a:spcPct val="100000"/>
              </a:lnSpc>
              <a:spcBef>
                <a:spcPts val="600"/>
              </a:spcBef>
              <a:spcAft>
                <a:spcPts val="0"/>
              </a:spcAft>
              <a:buSzPts val="1800"/>
              <a:buNone/>
            </a:pPr>
            <a:r>
              <a:rPr lang="en-ID"/>
              <a:t>(C) </a:t>
            </a:r>
            <a:endParaRPr/>
          </a:p>
          <a:p>
            <a:pPr marL="0" lvl="0" indent="0" algn="l" rtl="0">
              <a:lnSpc>
                <a:spcPct val="100000"/>
              </a:lnSpc>
              <a:spcBef>
                <a:spcPts val="600"/>
              </a:spcBef>
              <a:spcAft>
                <a:spcPts val="0"/>
              </a:spcAft>
              <a:buSzPts val="1800"/>
              <a:buNone/>
            </a:pPr>
            <a:r>
              <a:rPr lang="en-ID"/>
              <a:t>(D) </a:t>
            </a:r>
            <a:endParaRPr/>
          </a:p>
          <a:p>
            <a:pPr marL="0" lvl="0" indent="0" algn="l" rtl="0">
              <a:lnSpc>
                <a:spcPct val="100000"/>
              </a:lnSpc>
              <a:spcBef>
                <a:spcPts val="600"/>
              </a:spcBef>
              <a:spcAft>
                <a:spcPts val="0"/>
              </a:spcAft>
              <a:buSzPts val="1800"/>
              <a:buNone/>
            </a:pPr>
            <a:r>
              <a:rPr lang="en-ID">
                <a:latin typeface="Times New Roman"/>
                <a:ea typeface="Times New Roman"/>
                <a:cs typeface="Times New Roman"/>
                <a:sym typeface="Times New Roman"/>
              </a:rPr>
              <a:t>Keterangan :</a:t>
            </a:r>
            <a:endParaRPr/>
          </a:p>
          <a:p>
            <a:pPr marL="0" lvl="0" indent="0" algn="l" rtl="0">
              <a:lnSpc>
                <a:spcPct val="100000"/>
              </a:lnSpc>
              <a:spcBef>
                <a:spcPts val="600"/>
              </a:spcBef>
              <a:spcAft>
                <a:spcPts val="0"/>
              </a:spcAft>
              <a:buSzPts val="1800"/>
              <a:buNone/>
            </a:pPr>
            <a:r>
              <a:rPr lang="en-ID">
                <a:latin typeface="Times New Roman"/>
                <a:ea typeface="Times New Roman"/>
                <a:cs typeface="Times New Roman"/>
                <a:sym typeface="Times New Roman"/>
              </a:rPr>
              <a:t>TP=Dikategorikan hoax; sebenarnya memang hoax. </a:t>
            </a:r>
            <a:endParaRPr/>
          </a:p>
          <a:p>
            <a:pPr marL="0" lvl="0" indent="0" algn="l" rtl="0">
              <a:lnSpc>
                <a:spcPct val="100000"/>
              </a:lnSpc>
              <a:spcBef>
                <a:spcPts val="600"/>
              </a:spcBef>
              <a:spcAft>
                <a:spcPts val="0"/>
              </a:spcAft>
              <a:buSzPts val="1800"/>
              <a:buNone/>
            </a:pPr>
            <a:r>
              <a:rPr lang="en-ID">
                <a:latin typeface="Times New Roman"/>
                <a:ea typeface="Times New Roman"/>
                <a:cs typeface="Times New Roman"/>
                <a:sym typeface="Times New Roman"/>
              </a:rPr>
              <a:t>TN=Dikategorikan real atau non-hoax; sebenarnya memang real atau non-hoax FP=Dikategorikan hoax namun sebenarnya real atau non hoax. </a:t>
            </a:r>
            <a:endParaRPr/>
          </a:p>
          <a:p>
            <a:pPr marL="0" lvl="0" indent="0" algn="l" rtl="0">
              <a:lnSpc>
                <a:spcPct val="100000"/>
              </a:lnSpc>
              <a:spcBef>
                <a:spcPts val="600"/>
              </a:spcBef>
              <a:spcAft>
                <a:spcPts val="0"/>
              </a:spcAft>
              <a:buSzPts val="1800"/>
              <a:buNone/>
            </a:pPr>
            <a:r>
              <a:rPr lang="en-ID">
                <a:latin typeface="Times New Roman"/>
                <a:ea typeface="Times New Roman"/>
                <a:cs typeface="Times New Roman"/>
                <a:sym typeface="Times New Roman"/>
              </a:rPr>
              <a:t>FN=Dikategorikan real atau non-hoax namun sebenarnya hoax.</a:t>
            </a:r>
            <a:endParaRPr>
              <a:latin typeface="Times New Roman"/>
              <a:ea typeface="Times New Roman"/>
              <a:cs typeface="Times New Roman"/>
              <a:sym typeface="Times New Roman"/>
            </a:endParaRPr>
          </a:p>
          <a:p>
            <a:pPr marL="0" lvl="0" indent="0" algn="l" rtl="0">
              <a:lnSpc>
                <a:spcPct val="100000"/>
              </a:lnSpc>
              <a:spcBef>
                <a:spcPts val="600"/>
              </a:spcBef>
              <a:spcAft>
                <a:spcPts val="0"/>
              </a:spcAft>
              <a:buSzPts val="1800"/>
              <a:buNone/>
            </a:pPr>
            <a:endParaRPr/>
          </a:p>
          <a:p>
            <a:pPr marL="0" lvl="0" indent="0" algn="l" rtl="0">
              <a:lnSpc>
                <a:spcPct val="100000"/>
              </a:lnSpc>
              <a:spcBef>
                <a:spcPts val="600"/>
              </a:spcBef>
              <a:spcAft>
                <a:spcPts val="0"/>
              </a:spcAft>
              <a:buSzPts val="1800"/>
              <a:buNone/>
            </a:pPr>
            <a:r>
              <a:rPr lang="en-ID"/>
              <a:t> </a:t>
            </a:r>
            <a:endParaRPr>
              <a:latin typeface="Times New Roman"/>
              <a:ea typeface="Times New Roman"/>
              <a:cs typeface="Times New Roman"/>
              <a:sym typeface="Times New Roman"/>
            </a:endParaRPr>
          </a:p>
        </p:txBody>
      </p:sp>
      <p:sp>
        <p:nvSpPr>
          <p:cNvPr id="1495" name="Google Shape;1495;p14"/>
          <p:cNvSpPr txBox="1">
            <a:spLocks noGrp="1"/>
          </p:cNvSpPr>
          <p:nvPr>
            <p:ph type="sldNum" idx="12"/>
          </p:nvPr>
        </p:nvSpPr>
        <p:spPr>
          <a:xfrm>
            <a:off x="8749000" y="0"/>
            <a:ext cx="394800" cy="321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200"/>
              <a:buNone/>
            </a:pPr>
            <a:fld id="{00000000-1234-1234-1234-123412341234}" type="slidenum">
              <a:rPr lang="en-ID"/>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9"/>
        <p:cNvGrpSpPr/>
        <p:nvPr/>
      </p:nvGrpSpPr>
      <p:grpSpPr>
        <a:xfrm>
          <a:off x="0" y="0"/>
          <a:ext cx="0" cy="0"/>
          <a:chOff x="0" y="0"/>
          <a:chExt cx="0" cy="0"/>
        </a:xfrm>
      </p:grpSpPr>
      <p:sp>
        <p:nvSpPr>
          <p:cNvPr id="1500" name="Google Shape;1500;p15"/>
          <p:cNvSpPr txBox="1">
            <a:spLocks noGrp="1"/>
          </p:cNvSpPr>
          <p:nvPr>
            <p:ph type="ctrTitle" idx="4294967295"/>
          </p:nvPr>
        </p:nvSpPr>
        <p:spPr>
          <a:xfrm>
            <a:off x="1756071" y="2370303"/>
            <a:ext cx="5713500" cy="8280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SzPts val="2600"/>
              <a:buFont typeface="Amatic SC"/>
              <a:buNone/>
            </a:pPr>
            <a:r>
              <a:rPr lang="en-ID" sz="9600" b="1" i="0" u="none" strike="noStrike" cap="none">
                <a:solidFill>
                  <a:schemeClr val="lt1"/>
                </a:solidFill>
                <a:latin typeface="Amatic SC"/>
                <a:ea typeface="Amatic SC"/>
                <a:cs typeface="Amatic SC"/>
                <a:sym typeface="Amatic SC"/>
              </a:rPr>
              <a:t>Thank YOU</a:t>
            </a:r>
            <a:endParaRPr sz="9600" b="1" i="0" u="none" strike="noStrike" cap="none">
              <a:solidFill>
                <a:schemeClr val="lt1"/>
              </a:solidFill>
              <a:latin typeface="Amatic SC"/>
              <a:ea typeface="Amatic SC"/>
              <a:cs typeface="Amatic SC"/>
              <a:sym typeface="Amatic SC"/>
            </a:endParaRPr>
          </a:p>
        </p:txBody>
      </p:sp>
      <p:sp>
        <p:nvSpPr>
          <p:cNvPr id="1501" name="Google Shape;1501;p15"/>
          <p:cNvSpPr txBox="1">
            <a:spLocks noGrp="1"/>
          </p:cNvSpPr>
          <p:nvPr>
            <p:ph type="sldNum" idx="12"/>
          </p:nvPr>
        </p:nvSpPr>
        <p:spPr>
          <a:xfrm>
            <a:off x="8749000" y="0"/>
            <a:ext cx="394800" cy="321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200"/>
              <a:buNone/>
            </a:pPr>
            <a:fld id="{00000000-1234-1234-1234-123412341234}" type="slidenum">
              <a:rPr lang="en-ID"/>
              <a:t>9</a:t>
            </a:fld>
            <a:endParaRPr/>
          </a:p>
        </p:txBody>
      </p:sp>
    </p:spTree>
  </p:cSld>
  <p:clrMapOvr>
    <a:masterClrMapping/>
  </p:clrMapOvr>
</p:sld>
</file>

<file path=ppt/theme/theme1.xml><?xml version="1.0" encoding="utf-8"?>
<a:theme xmlns:a="http://schemas.openxmlformats.org/drawingml/2006/main" name="Nathaniel template">
  <a:themeElements>
    <a:clrScheme name="Custom 347">
      <a:dk1>
        <a:srgbClr val="2C3E50"/>
      </a:dk1>
      <a:lt1>
        <a:srgbClr val="FFFFFF"/>
      </a:lt1>
      <a:dk2>
        <a:srgbClr val="617A86"/>
      </a:dk2>
      <a:lt2>
        <a:srgbClr val="F5F6F7"/>
      </a:lt2>
      <a:accent1>
        <a:srgbClr val="F55D4B"/>
      </a:accent1>
      <a:accent2>
        <a:srgbClr val="992C26"/>
      </a:accent2>
      <a:accent3>
        <a:srgbClr val="72201C"/>
      </a:accent3>
      <a:accent4>
        <a:srgbClr val="BDD1D3"/>
      </a:accent4>
      <a:accent5>
        <a:srgbClr val="95A5A6"/>
      </a:accent5>
      <a:accent6>
        <a:srgbClr val="617A86"/>
      </a:accent6>
      <a:hlink>
        <a:srgbClr val="F55D4B"/>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358</Words>
  <Application>Microsoft Office PowerPoint</Application>
  <PresentationFormat>On-screen Show (16:9)</PresentationFormat>
  <Paragraphs>42</Paragraphs>
  <Slides>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Amatic SC</vt:lpstr>
      <vt:lpstr>Merriweather</vt:lpstr>
      <vt:lpstr>Times New Roman</vt:lpstr>
      <vt:lpstr>Arial</vt:lpstr>
      <vt:lpstr>Nathaniel template</vt:lpstr>
      <vt:lpstr>Sistem pendeteksi berita palsu di media social   Nama kelompok : Mulyana putriyani (19090113)   Risma niankupandang (19090083)  </vt:lpstr>
      <vt:lpstr>Latar Belakang</vt:lpstr>
      <vt:lpstr>IDE PROJECT</vt:lpstr>
      <vt:lpstr>Manfaat dan tujuan </vt:lpstr>
      <vt:lpstr>implementasi deep learninG</vt:lpstr>
      <vt:lpstr>Model DeEP LEARNING</vt:lpstr>
      <vt:lpstr>MODEL DEEP LEARNING </vt:lpstr>
      <vt:lpstr>CONFUSION - MATRIX</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 pendeteksi berita palsu di media social   Nama kelompok : Mulyana putriyani (19090113)   Risma niankupandang (19090083)  </dc:title>
  <dc:creator>LENOVO</dc:creator>
  <cp:lastModifiedBy>LENOVO</cp:lastModifiedBy>
  <cp:revision>1</cp:revision>
  <dcterms:modified xsi:type="dcterms:W3CDTF">2022-06-24T07:44:15Z</dcterms:modified>
</cp:coreProperties>
</file>