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TofttoD2xg?feature=oembe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coding.com/blog/apa-itu-ci-cd/" TargetMode="External"/><Relationship Id="rId2" Type="http://schemas.openxmlformats.org/officeDocument/2006/relationships/hyperlink" Target="https://learn.microsoft.com/id-id/azure/developer/python/tutorial-deploy-python-web-app-azure-container-apps-03?tabs=azure-cli%2Cgit-commandlin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WTofttoD2xg" TargetMode="External"/><Relationship Id="rId4" Type="http://schemas.openxmlformats.org/officeDocument/2006/relationships/hyperlink" Target="https://www.binaracademy.com/blog/ci-cd-pipeline-dalam-devo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2040731"/>
            <a:ext cx="10993549" cy="895244"/>
          </a:xfrm>
        </p:spPr>
        <p:txBody>
          <a:bodyPr>
            <a:no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</a:rPr>
              <a:t>Continous</a:t>
            </a:r>
            <a:r>
              <a:rPr lang="en-US" sz="4000" dirty="0">
                <a:solidFill>
                  <a:srgbClr val="FFFFFF"/>
                </a:solidFill>
              </a:rPr>
              <a:t> Integration(CI)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&amp;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 err="1">
                <a:solidFill>
                  <a:srgbClr val="FFFFFF"/>
                </a:solidFill>
              </a:rPr>
              <a:t>Continous</a:t>
            </a:r>
            <a:r>
              <a:rPr lang="en-US" sz="4000" dirty="0">
                <a:solidFill>
                  <a:srgbClr val="FFFFFF"/>
                </a:solidFill>
              </a:rPr>
              <a:t> Delivery/Development (CD)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125" y="5166904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7CEBFF"/>
                </a:solidFill>
              </a:rPr>
              <a:t>Habi</a:t>
            </a:r>
            <a:r>
              <a:rPr lang="en-US" dirty="0">
                <a:solidFill>
                  <a:srgbClr val="7CEBFF"/>
                </a:solidFill>
              </a:rPr>
              <a:t> Risnanda_201011400515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Definisi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FEEDB-98D1-C0F4-05E2-FCB1A1EEBD62}"/>
              </a:ext>
            </a:extLst>
          </p:cNvPr>
          <p:cNvSpPr txBox="1"/>
          <p:nvPr/>
        </p:nvSpPr>
        <p:spPr>
          <a:xfrm>
            <a:off x="581193" y="1951672"/>
            <a:ext cx="111446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000" b="1" i="0" dirty="0">
                <a:solidFill>
                  <a:srgbClr val="333333"/>
                </a:solidFill>
                <a:effectLst/>
                <a:latin typeface="Causten"/>
              </a:rPr>
              <a:t>CI/CD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adalah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esensi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dari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DevOps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yaitu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penghubung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antara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tim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developer dan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tim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operations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dalam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melakukan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integrasi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kode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,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pengujian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/ testing, dan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perilisan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aplikasi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secara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otomatis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. CI/CD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terbagi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menjadi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3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tahap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yaitu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Continuous Integration (CI), Continuous Delivery (CD), dan Continuous Deployment. </a:t>
            </a:r>
            <a:endParaRPr lang="en-ID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C9E30D-36D9-3655-E55B-4F790173A6DB}"/>
              </a:ext>
            </a:extLst>
          </p:cNvPr>
          <p:cNvSpPr txBox="1"/>
          <p:nvPr/>
        </p:nvSpPr>
        <p:spPr>
          <a:xfrm>
            <a:off x="645458" y="3865621"/>
            <a:ext cx="1096535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000" b="1" i="0" dirty="0">
                <a:solidFill>
                  <a:srgbClr val="333333"/>
                </a:solidFill>
                <a:effectLst/>
                <a:latin typeface="Causten"/>
              </a:rPr>
              <a:t>- Continuous Delivery (CD)</a:t>
            </a:r>
            <a:r>
              <a:rPr lang="en-ID" sz="2000" b="0" i="1" dirty="0">
                <a:solidFill>
                  <a:srgbClr val="333333"/>
                </a:solidFill>
                <a:effectLst/>
                <a:latin typeface="Causten"/>
              </a:rPr>
              <a:t> 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adalah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proses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lanjutan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dari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CI yang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mempersiapkan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perubahan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kode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ke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deploy staging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atau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tahap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pra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produksi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setelah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proses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pembuatan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secara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manual. Kode yang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masuk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pada CD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harus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lulus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pengujian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unit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otomatis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,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pengujian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integrasi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, dan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pengujian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sistem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. Ketika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kode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sudah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lulus pada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tahap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stagging,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akan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diteruskan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ke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proses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selanjutnya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yaitu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Deployment. 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889752-D971-978F-EDDA-2A577246F15B}"/>
              </a:ext>
            </a:extLst>
          </p:cNvPr>
          <p:cNvSpPr txBox="1"/>
          <p:nvPr/>
        </p:nvSpPr>
        <p:spPr>
          <a:xfrm>
            <a:off x="447817" y="854185"/>
            <a:ext cx="1129085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000" b="1" i="0" dirty="0">
                <a:solidFill>
                  <a:srgbClr val="333333"/>
                </a:solidFill>
                <a:effectLst/>
                <a:latin typeface="Causten"/>
              </a:rPr>
              <a:t>- Continuous Integration (CI)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 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adalah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proses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penggabungan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atau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pengintegrasian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kode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yang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telah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dibuat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oleh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sejumlah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tim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developer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ke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dalam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repositori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kode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,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untuk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kemudian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dijalankan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pengujian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secara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otomatis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dan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berkelanjutan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.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Pengujian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otomatis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pada CI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bertujuan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untuk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memeriksa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dan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memastikan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software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dapat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berjalan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sesuai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algoritma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kode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yang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semestinya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. </a:t>
            </a:r>
            <a:endParaRPr lang="en-ID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B70FDE-0067-4772-9A01-6F14A063AC11}"/>
              </a:ext>
            </a:extLst>
          </p:cNvPr>
          <p:cNvSpPr txBox="1"/>
          <p:nvPr/>
        </p:nvSpPr>
        <p:spPr>
          <a:xfrm>
            <a:off x="450570" y="2874567"/>
            <a:ext cx="1129085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000" b="1" i="0" dirty="0">
                <a:solidFill>
                  <a:srgbClr val="333333"/>
                </a:solidFill>
                <a:effectLst/>
                <a:latin typeface="Causten"/>
              </a:rPr>
              <a:t>- Continuous Deployment</a:t>
            </a:r>
            <a:r>
              <a:rPr lang="en-ID" sz="2000" b="1" i="1" dirty="0">
                <a:solidFill>
                  <a:srgbClr val="333333"/>
                </a:solidFill>
                <a:effectLst/>
                <a:latin typeface="Causten"/>
              </a:rPr>
              <a:t> </a:t>
            </a:r>
            <a:r>
              <a:rPr lang="en-ID" sz="2000" b="1" i="0" dirty="0">
                <a:solidFill>
                  <a:srgbClr val="333333"/>
                </a:solidFill>
                <a:effectLst/>
                <a:latin typeface="Causten"/>
              </a:rPr>
              <a:t>(CD)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 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adalah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step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terakhir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yang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jauh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lebih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canggih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daripada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Continuous Delivery,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yaitu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proses deploy production (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lingkungan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produksi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)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secara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otomatis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dari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pipeline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tanpa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campur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tangan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manusia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atau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manual.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Setelah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lulus testing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dari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tahap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staging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sebelumnya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,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kode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akan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otomatis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ter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-deploy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Causten"/>
              </a:rPr>
              <a:t>ke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Causten"/>
              </a:rPr>
              <a:t> production. 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88" y="621624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fungsi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6C1E1B-19A3-B255-95D1-64D161D09219}"/>
              </a:ext>
            </a:extLst>
          </p:cNvPr>
          <p:cNvSpPr txBox="1"/>
          <p:nvPr/>
        </p:nvSpPr>
        <p:spPr>
          <a:xfrm>
            <a:off x="968187" y="1997839"/>
            <a:ext cx="616771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000" b="0" i="0" dirty="0" err="1">
                <a:solidFill>
                  <a:schemeClr val="bg1"/>
                </a:solidFill>
                <a:effectLst/>
                <a:latin typeface="Causten"/>
              </a:rPr>
              <a:t>Secara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Causten"/>
              </a:rPr>
              <a:t> garis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Causten"/>
              </a:rPr>
              <a:t>besar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Causten"/>
              </a:rPr>
              <a:t> CI/CD Pipeline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Causten"/>
              </a:rPr>
              <a:t>berguna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Causten"/>
              </a:rPr>
              <a:t>untuk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Causten"/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2000" b="0" i="0" dirty="0" err="1">
                <a:solidFill>
                  <a:schemeClr val="bg1"/>
                </a:solidFill>
                <a:effectLst/>
                <a:latin typeface="Causten"/>
              </a:rPr>
              <a:t>Mempercepat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Causten"/>
              </a:rPr>
              <a:t> proses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Causten"/>
              </a:rPr>
              <a:t>rilis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Causten"/>
              </a:rPr>
              <a:t>produk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Causten"/>
              </a:rPr>
              <a:t>karena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Causten"/>
              </a:rPr>
              <a:t>penggabungan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Causten"/>
              </a:rPr>
              <a:t>kode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Causten"/>
              </a:rPr>
              <a:t>terjadi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Causten"/>
              </a:rPr>
              <a:t>secara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Causten"/>
              </a:rPr>
              <a:t>continu</a:t>
            </a:r>
            <a:endParaRPr lang="en-ID" sz="2000" b="0" i="0" dirty="0">
              <a:solidFill>
                <a:schemeClr val="bg1"/>
              </a:solidFill>
              <a:effectLst/>
              <a:latin typeface="Causten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2000" b="0" i="0" dirty="0" err="1">
                <a:solidFill>
                  <a:schemeClr val="bg1"/>
                </a:solidFill>
                <a:effectLst/>
                <a:latin typeface="Causten"/>
              </a:rPr>
              <a:t>Mendeteksi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Causten"/>
              </a:rPr>
              <a:t> bug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Causten"/>
              </a:rPr>
              <a:t>lebih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Causten"/>
              </a:rPr>
              <a:t>dini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Causten"/>
              </a:rPr>
              <a:t>lewat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Causten"/>
              </a:rPr>
              <a:t> tools CI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Causten"/>
              </a:rPr>
              <a:t>secara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Causten"/>
              </a:rPr>
              <a:t>otomatis</a:t>
            </a:r>
            <a:endParaRPr lang="en-ID" sz="2000" b="0" i="0" dirty="0">
              <a:solidFill>
                <a:schemeClr val="bg1"/>
              </a:solidFill>
              <a:effectLst/>
              <a:latin typeface="Causten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2000" b="0" i="0" dirty="0" err="1">
                <a:solidFill>
                  <a:schemeClr val="bg1"/>
                </a:solidFill>
                <a:effectLst/>
                <a:latin typeface="Causten"/>
              </a:rPr>
              <a:t>Memperoleh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Causten"/>
              </a:rPr>
              <a:t> feedback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Causten"/>
              </a:rPr>
              <a:t>lebih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Causten"/>
              </a:rPr>
              <a:t>cepat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Causten"/>
              </a:rPr>
              <a:t>sekaligus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Causten"/>
              </a:rPr>
              <a:t>mendeteksi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Causten"/>
              </a:rPr>
              <a:t>eror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Causten"/>
              </a:rPr>
              <a:t> pada proses testing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2000" b="0" i="0" dirty="0" err="1">
                <a:solidFill>
                  <a:schemeClr val="bg1"/>
                </a:solidFill>
                <a:effectLst/>
                <a:latin typeface="Causten"/>
              </a:rPr>
              <a:t>Transparansi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Causten"/>
              </a:rPr>
              <a:t> /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Causten"/>
              </a:rPr>
              <a:t>visibilitas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Causten"/>
              </a:rPr>
              <a:t> yang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Causten"/>
              </a:rPr>
              <a:t>lebih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Causten"/>
              </a:rPr>
              <a:t>jelas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Causten"/>
              </a:rPr>
              <a:t>untuk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Causten"/>
              </a:rPr>
              <a:t>mendeteksi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Causten"/>
              </a:rPr>
              <a:t>kerusakan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Causten"/>
              </a:rPr>
              <a:t> pada software dan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Causten"/>
              </a:rPr>
              <a:t>mengontrol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Causten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Causten"/>
              </a:rPr>
              <a:t>perubahan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Causten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2904564"/>
            <a:ext cx="3081576" cy="73655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Tools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247C63-D298-A27B-D254-A48A1EE9FA65}"/>
              </a:ext>
            </a:extLst>
          </p:cNvPr>
          <p:cNvSpPr txBox="1"/>
          <p:nvPr/>
        </p:nvSpPr>
        <p:spPr>
          <a:xfrm>
            <a:off x="538286" y="1322487"/>
            <a:ext cx="696557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usten"/>
              </a:rPr>
              <a:t>Jenkins : 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Tool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ini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memiliki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banyak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plugins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yang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dapat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dimanfaatkan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untuk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membuat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 men-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deploy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 dan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melakukan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otomatisasi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dalam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proses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pengembangan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perangkat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lunak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en-ID" dirty="0">
                <a:solidFill>
                  <a:srgbClr val="555555"/>
                </a:solidFill>
                <a:latin typeface="Source Sans Pro" panose="020B0503030403020204" pitchFamily="34" charset="0"/>
              </a:rPr>
              <a:t>AWS </a:t>
            </a:r>
            <a:r>
              <a:rPr lang="en-ID" dirty="0" err="1">
                <a:solidFill>
                  <a:srgbClr val="555555"/>
                </a:solidFill>
                <a:latin typeface="Source Sans Pro" panose="020B0503030403020204" pitchFamily="34" charset="0"/>
              </a:rPr>
              <a:t>CodeBuild</a:t>
            </a:r>
            <a:r>
              <a:rPr lang="en-ID" dirty="0">
                <a:solidFill>
                  <a:srgbClr val="555555"/>
                </a:solidFill>
                <a:latin typeface="Source Sans Pro" panose="020B0503030403020204" pitchFamily="34" charset="0"/>
              </a:rPr>
              <a:t> : 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Tool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berikutnya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ada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AWS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Codebuild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Seperti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namanya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tool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ini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dikembangkan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oleh AWS. 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Tool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ini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memungkinkan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pengembang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untuk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mem-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build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dan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menguji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kode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secara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berkelanjutan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Selain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itu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tool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ini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juga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aman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dan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dapat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melakukan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automasi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en-ID" dirty="0">
                <a:solidFill>
                  <a:srgbClr val="555555"/>
                </a:solidFill>
                <a:latin typeface="Source Sans Pro" panose="020B0503030403020204" pitchFamily="34" charset="0"/>
              </a:rPr>
              <a:t>GitLab CI/CD : 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Tool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ini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dibuat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dan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dikembangkan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oleh GitLab. Tools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ini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dapat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dimanfaatkan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untuk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pengembangan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perangkat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lunak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mulai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dari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awal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hingga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akhir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 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Tool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ini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bekerja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dengan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menggunakan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tiga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metode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yaitu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continuous integration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 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continuous delivery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 dan 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continuous deployment.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Fitur lain yang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ditawarkan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oleh 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tool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ini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adalah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ia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dapat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mengerjakan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proyek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di 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virtual machine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 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docker container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atau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server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lainnya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just"/>
            <a:br>
              <a:rPr lang="en-ID" dirty="0"/>
            </a:br>
            <a:endParaRPr lang="en-US" b="0" i="0" dirty="0">
              <a:solidFill>
                <a:srgbClr val="333333"/>
              </a:solidFill>
              <a:effectLst/>
              <a:latin typeface="Causten"/>
            </a:endParaRPr>
          </a:p>
          <a:p>
            <a:pPr algn="just"/>
            <a:endParaRPr lang="en-ID" b="0" i="0" dirty="0">
              <a:solidFill>
                <a:srgbClr val="333333"/>
              </a:solidFill>
              <a:effectLst/>
              <a:latin typeface="Causten"/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59EA-7FE8-4133-36CA-CD08EF25D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Struktur</a:t>
            </a:r>
            <a:r>
              <a:rPr lang="en-GB" dirty="0"/>
              <a:t> </a:t>
            </a:r>
            <a:r>
              <a:rPr lang="en-GB" dirty="0" err="1"/>
              <a:t>konfigurasi</a:t>
            </a:r>
            <a:endParaRPr lang="en-GB" dirty="0"/>
          </a:p>
        </p:txBody>
      </p:sp>
      <p:pic>
        <p:nvPicPr>
          <p:cNvPr id="6" name="Picture 2" descr="A screenshot of the services in the Tutorial - Deploy a Python App on Azure Container Apps. Sections highlighted are parts related to continuous integration - continuous delivery (CI/CD).">
            <a:extLst>
              <a:ext uri="{FF2B5EF4-FFF2-40B4-BE49-F238E27FC236}">
                <a16:creationId xmlns:a16="http://schemas.microsoft.com/office/drawing/2014/main" id="{E24C87C3-83A7-1216-37BD-C141193C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918" y="2284979"/>
            <a:ext cx="6362163" cy="32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601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33A0-E453-1DCA-FBE8-CDB70E40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Langkah </a:t>
            </a:r>
            <a:r>
              <a:rPr lang="en-GB" dirty="0" err="1"/>
              <a:t>konfigurasi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5C13E1-DF80-A618-5EA6-12AB59D37B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19" t="22521" r="27219" b="20549"/>
          <a:stretch/>
        </p:blipFill>
        <p:spPr>
          <a:xfrm>
            <a:off x="581192" y="2017060"/>
            <a:ext cx="5628068" cy="39022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A2C59F-1D09-48D5-E05D-0687203A2B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3" t="13128" r="27535" b="9839"/>
          <a:stretch/>
        </p:blipFill>
        <p:spPr>
          <a:xfrm>
            <a:off x="6509007" y="1909420"/>
            <a:ext cx="4616193" cy="433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13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B4478-31D1-5429-1354-020C7F80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contoh</a:t>
            </a:r>
            <a:endParaRPr lang="en-GB" dirty="0"/>
          </a:p>
        </p:txBody>
      </p:sp>
      <p:pic>
        <p:nvPicPr>
          <p:cNvPr id="4" name="Online Media 6" title="Creating CI/CD Pipeline using GitHub Actions for Python Project (Heroku Deployment Example)">
            <a:hlinkClick r:id="" action="ppaction://media"/>
            <a:extLst>
              <a:ext uri="{FF2B5EF4-FFF2-40B4-BE49-F238E27FC236}">
                <a16:creationId xmlns:a16="http://schemas.microsoft.com/office/drawing/2014/main" id="{A62B62F3-A547-97F6-CA30-BA3CDF307CA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24766" y="2337078"/>
            <a:ext cx="6542468" cy="369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0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CEAAD-0116-32EE-5773-C4B0B786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referensi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BB1404-7AFF-CBEE-5D78-318FFE946BAB}"/>
              </a:ext>
            </a:extLst>
          </p:cNvPr>
          <p:cNvSpPr txBox="1"/>
          <p:nvPr/>
        </p:nvSpPr>
        <p:spPr>
          <a:xfrm>
            <a:off x="581192" y="2764775"/>
            <a:ext cx="808616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https://learn.microsoft.com/id-id/azure/developer/python/tutorial-deploy-python-web-app-azure-container-apps-03?tabs=azure-cli%2Cgit-commandline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https://www.dicoding.com/blog/apa-itu-ci-cd/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https://www.binaracademy.com/blog/ci-cd-pipeline-dalam-devops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https://www.youtube.com/watch?v=WTofttoD2xg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8115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19</TotalTime>
  <Words>496</Words>
  <Application>Microsoft Office PowerPoint</Application>
  <PresentationFormat>Widescreen</PresentationFormat>
  <Paragraphs>32</Paragraphs>
  <Slides>9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Causten</vt:lpstr>
      <vt:lpstr>Gill Sans MT</vt:lpstr>
      <vt:lpstr>Source Sans Pro</vt:lpstr>
      <vt:lpstr>Wingdings 2</vt:lpstr>
      <vt:lpstr>Dividend</vt:lpstr>
      <vt:lpstr>Continous Integration(CI)  &amp;  Continous Delivery/Development (CD)</vt:lpstr>
      <vt:lpstr>Definisi</vt:lpstr>
      <vt:lpstr>PowerPoint Presentation</vt:lpstr>
      <vt:lpstr>fungsi</vt:lpstr>
      <vt:lpstr>Tools</vt:lpstr>
      <vt:lpstr>Struktur konfigurasi</vt:lpstr>
      <vt:lpstr>Langkah konfigurasi</vt:lpstr>
      <vt:lpstr>contoh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Continous Integration(CI)  &amp;  Continous Delivery/Development (CD)</dc:title>
  <dc:creator>lenovo</dc:creator>
  <cp:lastModifiedBy>lenovo</cp:lastModifiedBy>
  <cp:revision>3</cp:revision>
  <dcterms:created xsi:type="dcterms:W3CDTF">2023-11-01T14:39:46Z</dcterms:created>
  <dcterms:modified xsi:type="dcterms:W3CDTF">2023-11-01T15:05:03Z</dcterms:modified>
</cp:coreProperties>
</file>