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9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60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679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71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2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31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9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1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5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6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9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6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8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krastoss/JavaTeamwor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github.com/krastoss/JavaTeamwork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569" y="2235200"/>
            <a:ext cx="11178862" cy="2387600"/>
          </a:xfrm>
        </p:spPr>
        <p:txBody>
          <a:bodyPr>
            <a:normAutofit/>
          </a:bodyPr>
          <a:lstStyle/>
          <a:p>
            <a:pPr algn="r"/>
            <a:r>
              <a:rPr lang="en-US" sz="44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	</a:t>
            </a:r>
            <a:r>
              <a:rPr lang="en-US" sz="44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http://github.com/krastoss/JavaTeamwork</a:t>
            </a:r>
            <a:r>
              <a:rPr lang="en-US" sz="44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/>
            </a:r>
            <a:br>
              <a:rPr lang="en-US" sz="44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</a:br>
            <a:endParaRPr lang="en-US" sz="4400" cap="non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1264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Pig ninja vs androids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Basics Teamwork, team AEROBLUE</a:t>
            </a:r>
          </a:p>
          <a:p>
            <a:r>
              <a:rPr lang="en-US" dirty="0" err="1" smtClean="0"/>
              <a:t>SoftUni</a:t>
            </a:r>
            <a:r>
              <a:rPr lang="en-US" dirty="0" smtClean="0"/>
              <a:t>, September 2014</a:t>
            </a:r>
            <a:endParaRPr lang="en-US" dirty="0"/>
          </a:p>
        </p:txBody>
      </p:sp>
      <p:pic>
        <p:nvPicPr>
          <p:cNvPr id="3074" name="Picture 2" descr="https://fbcdn-sphotos-g-a.akamaihd.net/hphotos-ak-xap1/v/t1.0-9/9848_648911328480338_1621677021_n.png?oh=c128de1c1273999ee4f811f44563a19c&amp;oe=548765BE&amp;__gda__=1418635084_cdee03b3f46188854b056dbb37d516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243" y="4658933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4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name and purpose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6862" y="3138126"/>
            <a:ext cx="5934511" cy="354171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Name – “Pig Ninja vs Androids”</a:t>
            </a:r>
          </a:p>
          <a:p>
            <a:r>
              <a:rPr lang="en-US" sz="2800" dirty="0" smtClean="0"/>
              <a:t>Game type – 2D Java </a:t>
            </a:r>
            <a:r>
              <a:rPr lang="en-US" sz="2800" dirty="0" err="1" smtClean="0"/>
              <a:t>Platformer</a:t>
            </a:r>
            <a:endParaRPr lang="en-US" sz="2800" dirty="0" smtClean="0"/>
          </a:p>
          <a:p>
            <a:pPr marL="342900" indent="-342900">
              <a:buAutoNum type="arabicPeriod"/>
            </a:pP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52" y="1469574"/>
            <a:ext cx="4973471" cy="37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38" y="592428"/>
            <a:ext cx="8913812" cy="183094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smtClean="0"/>
              <a:t>AEROBLUE MEMBERS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>
          <a:xfrm>
            <a:off x="1983346" y="2777066"/>
            <a:ext cx="8760854" cy="3417672"/>
          </a:xfrm>
        </p:spPr>
        <p:txBody>
          <a:bodyPr>
            <a:noAutofit/>
          </a:bodyPr>
          <a:lstStyle/>
          <a:p>
            <a:r>
              <a:rPr lang="en-US" sz="2400" b="1" dirty="0" err="1"/>
              <a:t>Velizar</a:t>
            </a:r>
            <a:r>
              <a:rPr lang="en-US" sz="2400" b="1" dirty="0"/>
              <a:t> </a:t>
            </a:r>
            <a:r>
              <a:rPr lang="en-US" sz="2400" b="1" dirty="0" err="1"/>
              <a:t>Bishurov</a:t>
            </a:r>
            <a:r>
              <a:rPr lang="en-US" sz="2400" b="1" dirty="0"/>
              <a:t> (</a:t>
            </a:r>
            <a:r>
              <a:rPr lang="en-US" sz="2400" b="1" dirty="0" err="1"/>
              <a:t>vbishurov</a:t>
            </a:r>
            <a:r>
              <a:rPr lang="en-US" sz="2400" b="1" dirty="0" smtClean="0"/>
              <a:t>) - programming</a:t>
            </a:r>
          </a:p>
          <a:p>
            <a:r>
              <a:rPr lang="en-US" sz="2400" b="1" dirty="0" err="1"/>
              <a:t>Deivid</a:t>
            </a:r>
            <a:r>
              <a:rPr lang="en-US" sz="2400" b="1" dirty="0"/>
              <a:t> </a:t>
            </a:r>
            <a:r>
              <a:rPr lang="en-US" sz="2400" b="1" dirty="0" err="1"/>
              <a:t>Raychev</a:t>
            </a:r>
            <a:r>
              <a:rPr lang="en-US" sz="2400" b="1" dirty="0"/>
              <a:t> (</a:t>
            </a:r>
            <a:r>
              <a:rPr lang="en-US" sz="2400" b="1" dirty="0" err="1"/>
              <a:t>Gleomit</a:t>
            </a:r>
            <a:r>
              <a:rPr lang="en-US" sz="2400" b="1" dirty="0"/>
              <a:t>) - </a:t>
            </a:r>
            <a:r>
              <a:rPr lang="en-US" sz="2400" b="1" dirty="0" smtClean="0"/>
              <a:t>programming</a:t>
            </a:r>
          </a:p>
          <a:p>
            <a:r>
              <a:rPr lang="en-US" sz="2400" b="1" dirty="0" smtClean="0"/>
              <a:t>Krastyo </a:t>
            </a:r>
            <a:r>
              <a:rPr lang="en-US" sz="2400" b="1" dirty="0"/>
              <a:t>Krastev (</a:t>
            </a:r>
            <a:r>
              <a:rPr lang="en-US" sz="2400" b="1" dirty="0" err="1"/>
              <a:t>krastevkrs</a:t>
            </a:r>
            <a:r>
              <a:rPr lang="en-US" sz="2400" b="1" dirty="0"/>
              <a:t>) </a:t>
            </a:r>
            <a:r>
              <a:rPr lang="en-US" sz="2400" b="1" dirty="0" smtClean="0"/>
              <a:t> - design and coordination</a:t>
            </a:r>
          </a:p>
          <a:p>
            <a:r>
              <a:rPr lang="en-US" sz="2400" b="1" dirty="0" smtClean="0"/>
              <a:t>Nikolay </a:t>
            </a:r>
            <a:r>
              <a:rPr lang="en-US" sz="2400" b="1" dirty="0" err="1"/>
              <a:t>Draganov</a:t>
            </a:r>
            <a:r>
              <a:rPr lang="en-US" sz="2400" b="1" dirty="0"/>
              <a:t> (</a:t>
            </a:r>
            <a:r>
              <a:rPr lang="en-US" sz="2400" b="1" dirty="0" err="1"/>
              <a:t>NikolayDraganov</a:t>
            </a:r>
            <a:r>
              <a:rPr lang="en-US" sz="2400" b="1" dirty="0" smtClean="0"/>
              <a:t>) - support</a:t>
            </a:r>
          </a:p>
          <a:p>
            <a:r>
              <a:rPr lang="en-US" sz="2400" b="1" dirty="0" err="1"/>
              <a:t>Todor</a:t>
            </a:r>
            <a:r>
              <a:rPr lang="en-US" sz="2400" b="1" dirty="0"/>
              <a:t> Atanasov (</a:t>
            </a:r>
            <a:r>
              <a:rPr lang="en-US" sz="2400" b="1" dirty="0" err="1"/>
              <a:t>atanasovam</a:t>
            </a:r>
            <a:r>
              <a:rPr lang="en-US" sz="2400" b="1" dirty="0"/>
              <a:t>) </a:t>
            </a:r>
            <a:r>
              <a:rPr lang="en-US" sz="2400" b="1" dirty="0" smtClean="0"/>
              <a:t> - support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33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314" y="552463"/>
            <a:ext cx="5934508" cy="163988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Tools and resources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1280" y="2746141"/>
            <a:ext cx="5934511" cy="354171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GitHub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hlinkClick r:id="rId2"/>
              </a:rPr>
              <a:t>http://github.com/krastoss/JavaTeamwork</a:t>
            </a:r>
            <a:endParaRPr lang="en-US" sz="2000" dirty="0" smtClean="0"/>
          </a:p>
          <a:p>
            <a:r>
              <a:rPr lang="en-US" sz="2000" dirty="0" smtClean="0"/>
              <a:t>SWING and AWT</a:t>
            </a:r>
          </a:p>
          <a:p>
            <a:r>
              <a:rPr lang="en-US" sz="2000" dirty="0" smtClean="0"/>
              <a:t>Sprites</a:t>
            </a:r>
          </a:p>
          <a:p>
            <a:r>
              <a:rPr lang="en-US" sz="2000" dirty="0" smtClean="0"/>
              <a:t>Facebook, Skype</a:t>
            </a:r>
          </a:p>
        </p:txBody>
      </p:sp>
      <p:pic>
        <p:nvPicPr>
          <p:cNvPr id="2050" name="Picture 2" descr="https://encrypted-tbn1.gstatic.com/images?q=tbn:ANd9GcTipb47xhLPHf6EnkoPwU3b1uj0VyJNIuoXU7JhKtoH9rYjmb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9" y="192619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95</TotalTime>
  <Words>75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 http://github.com/krastoss/JavaTeamwork </vt:lpstr>
      <vt:lpstr>Pig ninja vs androids</vt:lpstr>
      <vt:lpstr>Project name and purpose </vt:lpstr>
      <vt:lpstr>AEROBLUE MEMBERS</vt:lpstr>
      <vt:lpstr>Tools and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 ninja vs androids</dc:title>
  <dc:creator>Krastyo Krastev</dc:creator>
  <cp:lastModifiedBy>Krastyo Krastev</cp:lastModifiedBy>
  <cp:revision>8</cp:revision>
  <dcterms:created xsi:type="dcterms:W3CDTF">2014-09-18T06:53:52Z</dcterms:created>
  <dcterms:modified xsi:type="dcterms:W3CDTF">2014-09-18T08:42:54Z</dcterms:modified>
</cp:coreProperties>
</file>