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70" r:id="rId16"/>
    <p:sldId id="272" r:id="rId17"/>
    <p:sldId id="269" r:id="rId18"/>
    <p:sldId id="26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3969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198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42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b986803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b986803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5b98680333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98680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986803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5b9868033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IEEE830%20SSAUMER.doc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Casos%20de%20uso%20extendidos.docx" TargetMode="External"/><Relationship Id="rId5" Type="http://schemas.openxmlformats.org/officeDocument/2006/relationships/hyperlink" Target="bpmn%20medicamentos.jpeg" TargetMode="External"/><Relationship Id="rId4" Type="http://schemas.openxmlformats.org/officeDocument/2006/relationships/hyperlink" Target="bpmn%20atencion%20medica.jpe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/>
        </p:nvSpPr>
        <p:spPr>
          <a:xfrm>
            <a:off x="0" y="184150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DE </a:t>
            </a:r>
            <a:r>
              <a:rPr lang="es-CO" sz="4000">
                <a:latin typeface="Century Gothic"/>
                <a:ea typeface="Century Gothic"/>
                <a:cs typeface="Century Gothic"/>
                <a:sym typeface="Century Gothic"/>
              </a:rPr>
              <a:t>GESTIÓN</a:t>
            </a: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INVENTARIO </a:t>
            </a:r>
            <a:r>
              <a:rPr lang="es-CO" sz="4000">
                <a:latin typeface="Century Gothic"/>
                <a:ea typeface="Century Gothic"/>
                <a:cs typeface="Century Gothic"/>
                <a:sym typeface="Century Gothic"/>
              </a:rPr>
              <a:t>MÉDICO</a:t>
            </a: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EMERMEDICA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 txBox="1"/>
          <p:nvPr/>
        </p:nvSpPr>
        <p:spPr>
          <a:xfrm>
            <a:off x="176212" y="2755900"/>
            <a:ext cx="270521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Johan </a:t>
            </a: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Bohorquez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Luisa Villadiego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Mauricio Ávila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Oscar Torres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Sergio Valiente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013" y="3328575"/>
            <a:ext cx="1630031" cy="1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/>
        </p:nvSpPr>
        <p:spPr>
          <a:xfrm>
            <a:off x="1" y="0"/>
            <a:ext cx="9144000" cy="96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9"/>
              <a:buFont typeface="Arial"/>
              <a:buNone/>
            </a:pPr>
            <a:r>
              <a:rPr lang="es-CO" sz="3409">
                <a:latin typeface="Century Gothic"/>
                <a:ea typeface="Century Gothic"/>
                <a:cs typeface="Century Gothic"/>
                <a:sym typeface="Century Gothic"/>
              </a:rPr>
              <a:t>INSTRUMENTOS</a:t>
            </a:r>
            <a:r>
              <a:rPr lang="es-CO" sz="3409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RECOLECCIÓN DE DATOS</a:t>
            </a:r>
            <a:endParaRPr sz="3409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" name="Google Shape;92;p22"/>
          <p:cNvPicPr preferRelativeResize="0"/>
          <p:nvPr/>
        </p:nvPicPr>
        <p:blipFill rotWithShape="1">
          <a:blip r:embed="rId3">
            <a:alphaModFix/>
          </a:blip>
          <a:srcRect r="-11994"/>
          <a:stretch/>
        </p:blipFill>
        <p:spPr>
          <a:xfrm>
            <a:off x="595950" y="993575"/>
            <a:ext cx="3729550" cy="412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4417" y="993584"/>
            <a:ext cx="3165183" cy="414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/>
        </p:nvSpPr>
        <p:spPr>
          <a:xfrm>
            <a:off x="1" y="0"/>
            <a:ext cx="9144000" cy="95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PREGUNTAS</a:t>
            </a:r>
            <a:endParaRPr sz="40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-1" y="1201478"/>
            <a:ext cx="9143999" cy="383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 es su función como médico general?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 es el proceso que hace para atender las emergencias?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¿Recibe personalmente la emergencia o se la transmiten? ¿De qué manera?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hace usted para tomar evidencia de su visita domiciliaria?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personas lo acompañan a usted en la ambulancia? ¿Qué labor cumplen?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¿Le tiene usted que enviar a alguien evidencia de su visita? ¿A quién y cómo?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¿Cree que Emermédica tiene cosas por mejorar? ¿Cuáles?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¿Los implementos que lleva en cada visita son suyos o de la entidad? ¿Cómo es el manejo?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¿Hace cuánto está en Emermédica?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Cuántas ambulancias tiene disponible Emermédica?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Cuánto es el tiempo máximo que se puede demorar la ambulancia de Emermédica?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Hace inventario de pacientes?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23">
            <a:extLst>
              <a:ext uri="{FF2B5EF4-FFF2-40B4-BE49-F238E27FC236}">
                <a16:creationId xmlns:a16="http://schemas.microsoft.com/office/drawing/2014/main" id="{E9EEC7DA-28CC-4510-8414-A2761F01CE59}"/>
              </a:ext>
            </a:extLst>
          </p:cNvPr>
          <p:cNvSpPr txBox="1"/>
          <p:nvPr/>
        </p:nvSpPr>
        <p:spPr>
          <a:xfrm>
            <a:off x="-1" y="11133"/>
            <a:ext cx="9144000" cy="95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dirty="0"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s-CO" sz="4000" dirty="0">
                <a:latin typeface="Century Gothic"/>
                <a:ea typeface="Century Gothic"/>
                <a:cs typeface="Century Gothic"/>
                <a:sym typeface="Century Gothic"/>
              </a:rPr>
              <a:t>ONCLUSION</a:t>
            </a:r>
            <a:endParaRPr sz="40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99;p23">
            <a:extLst>
              <a:ext uri="{FF2B5EF4-FFF2-40B4-BE49-F238E27FC236}">
                <a16:creationId xmlns:a16="http://schemas.microsoft.com/office/drawing/2014/main" id="{6469C673-DADB-4699-A410-46CAB01CE02C}"/>
              </a:ext>
            </a:extLst>
          </p:cNvPr>
          <p:cNvSpPr txBox="1"/>
          <p:nvPr/>
        </p:nvSpPr>
        <p:spPr>
          <a:xfrm>
            <a:off x="-1" y="1635294"/>
            <a:ext cx="8995144" cy="202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600"/>
            </a:pPr>
            <a:r>
              <a:rPr lang="es-ES" sz="1600" dirty="0">
                <a:latin typeface="Century Gothic"/>
                <a:sym typeface="Century Gothic"/>
              </a:rPr>
              <a:t>C</a:t>
            </a:r>
            <a:r>
              <a:rPr lang="es-CO" sz="1600" dirty="0">
                <a:latin typeface="Century Gothic"/>
                <a:sym typeface="Century Gothic"/>
              </a:rPr>
              <a:t>omo </a:t>
            </a:r>
            <a:r>
              <a:rPr lang="es-ES" sz="1600" dirty="0">
                <a:latin typeface="Century Gothic"/>
                <a:sym typeface="Century Gothic"/>
              </a:rPr>
              <a:t>conclusión se obtuvo que es necesario desarrollar un software para Emermédica, ya que, la manera en que ellos almacenan y llevan la información de sus clientes que puede generar fácilmente perdida y daños a esta información, por lo que es mas asequible para ellos administrar los datos de sus clientes desde un software en el que tengan todo al alcance y guarden allí su información.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CO" sz="1600" dirty="0">
                <a:latin typeface="Century Gothic"/>
                <a:sym typeface="Century Gothic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84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-1" y="1"/>
            <a:ext cx="9144001" cy="9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REQUISITOS FUNCIONALES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" y="1041991"/>
            <a:ext cx="9144000" cy="410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dirty="0">
                <a:latin typeface="Century Gothic"/>
                <a:ea typeface="Century Gothic"/>
                <a:cs typeface="Century Gothic"/>
                <a:sym typeface="Century Gothic"/>
              </a:rPr>
              <a:t>El sistema permitirá registrar solicitudes de consulta general.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El sistema permitirá mostrar y crear el historial del paciente.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requiere tener acceso a  la receta medica y evidencias.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requiere consultar la disponibilidad de los medicamentos en la ambulancia.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requiere consultar todos los clientes registrados en la base de datos.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latin typeface="Century Gothic"/>
                <a:ea typeface="Century Gothic"/>
                <a:cs typeface="Century Gothic"/>
                <a:sym typeface="Century Gothic"/>
              </a:rPr>
              <a:t>Se </a:t>
            </a:r>
            <a:r>
              <a:rPr lang="pt-BR" sz="2400" dirty="0" err="1">
                <a:latin typeface="Century Gothic"/>
                <a:ea typeface="Century Gothic"/>
                <a:cs typeface="Century Gothic"/>
                <a:sym typeface="Century Gothic"/>
              </a:rPr>
              <a:t>podrá</a:t>
            </a:r>
            <a:r>
              <a:rPr lang="pt-BR" sz="2400" dirty="0">
                <a:latin typeface="Century Gothic"/>
                <a:ea typeface="Century Gothic"/>
                <a:cs typeface="Century Gothic"/>
                <a:sym typeface="Century Gothic"/>
              </a:rPr>
              <a:t> anexar documentos o evidencias de ser necessário</a:t>
            </a: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 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0" y="108733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DE REQUISITOS NO FUNCIONALES</a:t>
            </a:r>
            <a:endParaRPr sz="3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" y="1003625"/>
            <a:ext cx="9144000" cy="4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 funcionalidad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sistema debe responder al usuario en menos de 5 segundos.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datos médicos</a:t>
            </a:r>
            <a:r>
              <a:rPr lang="es-CO" sz="1800" dirty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nuevo sistema y sus procedimientos de mantenimiento de datos deben cumplir con las leyes y reglamentos de protección de datos médicos.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sistema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revelara a sus operadores otros datos personales de los clientes distintos a nombres, tipo y número del documento de identidad, entre otros datos.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-85059" y="18316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dirty="0"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s-CO" sz="3600" dirty="0">
                <a:latin typeface="Century Gothic"/>
                <a:ea typeface="Century Gothic"/>
                <a:cs typeface="Century Gothic"/>
                <a:sym typeface="Century Gothic"/>
              </a:rPr>
              <a:t>ASOS DE USO</a:t>
            </a:r>
            <a:endParaRPr sz="36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" y="1003625"/>
            <a:ext cx="9144000" cy="4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48B7A7-DDC8-4994-9F22-9674E4745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99" y="1266714"/>
            <a:ext cx="8043601" cy="34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5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056EEF-8C18-4E6D-B74C-04CB8F4B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6" y="1531090"/>
            <a:ext cx="8910868" cy="31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4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999460" y="193794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dirty="0"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s-CO" sz="3600" dirty="0">
                <a:latin typeface="Century Gothic"/>
                <a:ea typeface="Century Gothic"/>
                <a:cs typeface="Century Gothic"/>
                <a:sym typeface="Century Gothic"/>
              </a:rPr>
              <a:t>IAGRAMA DE CASOS DE USO </a:t>
            </a:r>
            <a:endParaRPr sz="36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" y="1003625"/>
            <a:ext cx="9144000" cy="4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8A944C-0755-4E8F-A86B-4ECDFD55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625"/>
            <a:ext cx="9048307" cy="41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5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ED98D0-E17F-4A81-9F7A-850A27F0C985}"/>
              </a:ext>
            </a:extLst>
          </p:cNvPr>
          <p:cNvSpPr txBox="1"/>
          <p:nvPr/>
        </p:nvSpPr>
        <p:spPr>
          <a:xfrm flipH="1">
            <a:off x="272725" y="3965945"/>
            <a:ext cx="8598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Vínculos:	</a:t>
            </a:r>
          </a:p>
          <a:p>
            <a:r>
              <a:rPr lang="es-ES" dirty="0">
                <a:solidFill>
                  <a:schemeClr val="bg1"/>
                </a:solidFill>
              </a:rPr>
              <a:t>IEEE-830:			 </a:t>
            </a:r>
            <a:r>
              <a:rPr lang="es-ES" dirty="0">
                <a:solidFill>
                  <a:schemeClr val="bg2">
                    <a:lumMod val="40000"/>
                    <a:lumOff val="60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IEEE830 SSAUMER.docx</a:t>
            </a:r>
            <a:endParaRPr lang="es-E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BPMN:			 </a:t>
            </a:r>
            <a:r>
              <a:rPr lang="es-CO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bpmn</a:t>
            </a:r>
            <a:r>
              <a:rPr lang="es-CO" dirty="0">
                <a:solidFill>
                  <a:schemeClr val="bg2">
                    <a:lumMod val="40000"/>
                    <a:lumOff val="6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O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atencion</a:t>
            </a:r>
            <a:r>
              <a:rPr lang="es-CO" dirty="0">
                <a:solidFill>
                  <a:schemeClr val="bg2">
                    <a:lumMod val="40000"/>
                    <a:lumOff val="6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medica.jpeg</a:t>
            </a:r>
            <a:endParaRPr lang="es-CO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s-CO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		 </a:t>
            </a:r>
            <a:r>
              <a:rPr lang="es-CO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bpmn</a:t>
            </a:r>
            <a:r>
              <a:rPr lang="es-CO" dirty="0">
                <a:solidFill>
                  <a:schemeClr val="bg2">
                    <a:lumMod val="40000"/>
                    <a:lumOff val="60000"/>
                  </a:schemeClr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medicamentos.jpeg</a:t>
            </a:r>
            <a:endParaRPr lang="es-CO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Casos de uso </a:t>
            </a:r>
            <a:r>
              <a:rPr lang="es-CO">
                <a:solidFill>
                  <a:schemeClr val="bg1"/>
                </a:solidFill>
              </a:rPr>
              <a:t>extendidos:</a:t>
            </a:r>
            <a:r>
              <a:rPr lang="es-CO" dirty="0">
                <a:solidFill>
                  <a:schemeClr val="bg1"/>
                </a:solidFill>
              </a:rPr>
              <a:t>	</a:t>
            </a:r>
            <a:r>
              <a:rPr lang="es-CO" dirty="0">
                <a:solidFill>
                  <a:schemeClr val="bg2">
                    <a:lumMod val="40000"/>
                    <a:lumOff val="60000"/>
                  </a:schemeClr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Casos de uso extendidos.docx</a:t>
            </a:r>
            <a:endParaRPr lang="es-CO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/>
        </p:nvSpPr>
        <p:spPr>
          <a:xfrm>
            <a:off x="0" y="-1"/>
            <a:ext cx="9144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dirty="0"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s-CO" sz="4000" dirty="0">
                <a:latin typeface="Century Gothic"/>
                <a:ea typeface="Century Gothic"/>
                <a:cs typeface="Century Gothic"/>
                <a:sym typeface="Century Gothic"/>
              </a:rPr>
              <a:t>APA DE PROCESOS</a:t>
            </a:r>
          </a:p>
        </p:txBody>
      </p:sp>
      <p:sp>
        <p:nvSpPr>
          <p:cNvPr id="50" name="Google Shape;50;p15"/>
          <p:cNvSpPr txBox="1"/>
          <p:nvPr/>
        </p:nvSpPr>
        <p:spPr>
          <a:xfrm>
            <a:off x="0" y="1000498"/>
            <a:ext cx="9144000" cy="4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6B270D-9622-4C3F-8B88-6A6FD00E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34386" y="752986"/>
            <a:ext cx="6475228" cy="4390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/>
        </p:nvSpPr>
        <p:spPr>
          <a:xfrm>
            <a:off x="0" y="-1"/>
            <a:ext cx="9144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PLANTEAMIENTO DEL PROBLEMA</a:t>
            </a: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15"/>
          <p:cNvSpPr txBox="1"/>
          <p:nvPr/>
        </p:nvSpPr>
        <p:spPr>
          <a:xfrm>
            <a:off x="0" y="1980805"/>
            <a:ext cx="9144000" cy="21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Emermédica cuida y salvan vidas las 24 horas del día a través de un equipo médico comprometido con el servicio, la atención y la seguridad que requieren sus pacientes y afiliados. </a:t>
            </a:r>
            <a:endParaRPr sz="20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servicios que se ofrecen son: atención médica domiciliaria, atención prehospitalaria de urgencias y emergencias médicas, traslados asistidos, orientación médica virtual y orientación médica telefónica.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9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/>
        </p:nvSpPr>
        <p:spPr>
          <a:xfrm>
            <a:off x="106650" y="1974150"/>
            <a:ext cx="8930700" cy="21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empresa Emermedica desde hace aproximadamente 25 años lleva sus registros de medicamentos y procesos médicos en formatos físicos (datos del paciente, historiales médicos, receta medica, inventario de medicamentos y material médico.) los cuales se pueden dañar, alterar o extraviarse. Esto puede retrasar tratamientos médicos e inadvertir a especialistas de otros procesos que llevan los pacientes.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/>
        </p:nvSpPr>
        <p:spPr>
          <a:xfrm>
            <a:off x="0" y="0"/>
            <a:ext cx="9144000" cy="96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 txBox="1"/>
          <p:nvPr/>
        </p:nvSpPr>
        <p:spPr>
          <a:xfrm>
            <a:off x="0" y="1409333"/>
            <a:ext cx="9144000" cy="4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información se constituye como uno de los activos más valiosos para toda empresa puesto que de ella depende la misma toma de decisiones que puede afectarla o lograr un papel fundamental en su crecimiento.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lo tanto, Emermedica debe apuntar hacia la sistematización de los registros e historiales médicos, los inventarios de medicamentos y materiales médicos, ya que van de la mano con sistemas de bases de datos digitalizadas y con la creación de software que permita de manera oportuna y ágil la generación de informes actualizados en tiempo real.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/>
        </p:nvSpPr>
        <p:spPr>
          <a:xfrm>
            <a:off x="73200" y="1530950"/>
            <a:ext cx="8997600" cy="3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de las utilidades del software es que la información que se solicite en cualquier momento por parte de los directivos se debe de suministrar de manera mas eficiente y con datos actualizados en el instante de la lectura; esto se logra dependiendo de la metodología para llevar a buen término los procesos; este punto es muy importante ya que si la técnica que se utiliza es realizada de forma manual se dificulta y además, que los datos mostrados no se encuentren actualizados en el instante de la presentación o entrega de la información.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/>
        </p:nvSpPr>
        <p:spPr>
          <a:xfrm>
            <a:off x="0" y="0"/>
            <a:ext cx="9144000" cy="98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0" y="1989654"/>
            <a:ext cx="9144000" cy="1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Diseñar e implementar un sistema web de información para la empresa Emermedica, que permita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consultar la información médica de </a:t>
            </a:r>
            <a:r>
              <a:rPr lang="es-CO" sz="2000">
                <a:latin typeface="Century Gothic"/>
                <a:ea typeface="Century Gothic"/>
                <a:cs typeface="Century Gothic"/>
                <a:sym typeface="Century Gothic"/>
              </a:rPr>
              <a:t>los clientes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y la gestión de recursos médicos.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/>
        </p:nvSpPr>
        <p:spPr>
          <a:xfrm>
            <a:off x="0" y="0"/>
            <a:ext cx="9144000" cy="100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ESPECÍFICOS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0" y="1731275"/>
            <a:ext cx="9144000" cy="24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Obtener de manera organizada y fácil los datos de los clientes con su historial médico correspondiente.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Registrar cada cliente que se atiende y el proceso médico realizado.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Se debe c</a:t>
            </a:r>
            <a:r>
              <a:rPr lang="es-CO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atalogar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los medicamentos utilizados.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Ofrecer un sistema de información que facilite el acceso directo y rápido a la información.</a:t>
            </a:r>
            <a:r>
              <a:rPr lang="es-CO" sz="20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0" y="1729703"/>
            <a:ext cx="9144000" cy="25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empresa a la cual se le desarrollara el software es a Emermedica, ya que,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este reemplazará sus formatos físicos actuales;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funcionalidades principales que tendrá, será el acceso a historiales médicos de los pacientes y registros de los medicamentos suministrados a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él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mismo,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 y el control de medicamentos en las unidades y materiales médicos.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 tiempo determinado para entregar a Emermedica este software es de 1 año.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0" y="106326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DELIMITACIÓN Y ALCANCE</a:t>
            </a: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906</Words>
  <Application>Microsoft Office PowerPoint</Application>
  <PresentationFormat>Presentación en pantalla (16:9)</PresentationFormat>
  <Paragraphs>77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Calibri</vt:lpstr>
      <vt:lpstr>Arial</vt:lpstr>
      <vt:lpstr>Century Gothic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AGUACATE</cp:lastModifiedBy>
  <cp:revision>15</cp:revision>
  <dcterms:modified xsi:type="dcterms:W3CDTF">2019-08-26T13:35:56Z</dcterms:modified>
</cp:coreProperties>
</file>