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07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196d8d6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196d8d6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196d8d6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196d8d6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196d8d65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196d8d65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a4dee9c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a4dee9c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a5315fc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a5315fc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a5315fc6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a5315fc6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a5315fc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a5315fc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196d8d65b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196d8d65b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Job Salaries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5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861750"/>
            <a:ext cx="7505700" cy="3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the Study</a:t>
            </a:r>
            <a:endParaRPr sz="1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analyzes the salaries of various NBA players within the NBA league.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6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was obtained from Kaggle.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13 variables, in addition to 1 response variable, which was created to identify if the salary is above or below a specified threshold value.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comprises 485 rows of data.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 1 is Salary.</a:t>
            </a:r>
            <a:endParaRPr sz="1400">
              <a:solidFill>
                <a:srgbClr val="2021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0212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Dependent variable 2 is Y classified High or Low based on Salary.</a:t>
            </a:r>
            <a:endParaRPr sz="1200">
              <a:solidFill>
                <a:srgbClr val="202122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284150"/>
            <a:ext cx="75057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996375"/>
            <a:ext cx="7505700" cy="3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independent variables (X) that will be used are: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 - Age of the player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 - Number of games played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 - Player efficiency rating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TS% - Player’s true shooting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3PAr - Player’s 3 point attempt rate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FTr - Player’s free throw rate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TRB% - Player’s rebound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STL% - Player’s steal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BLK% - Player’s block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" sz="147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WS% - Player’s win share percentage</a:t>
            </a:r>
            <a:endParaRPr sz="147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523"/>
              <a:buNone/>
            </a:pPr>
            <a:endParaRPr sz="10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24900" y="501275"/>
            <a:ext cx="7505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Neurons, 3 Regressors, 0.43 cutoff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0" y="1643000"/>
            <a:ext cx="46767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50" y="3105725"/>
            <a:ext cx="48672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725" y="1934150"/>
            <a:ext cx="24288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30550" y="474818"/>
            <a:ext cx="74829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0.4 cutoff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5" y="1610150"/>
            <a:ext cx="35814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5" y="2852525"/>
            <a:ext cx="48863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750" y="1566550"/>
            <a:ext cx="23907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0.6 cutoff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139" y="2058725"/>
            <a:ext cx="7741725" cy="21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Neurons, 10 Regressors, 0.6 cutoff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0" y="3247225"/>
            <a:ext cx="48291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18888"/>
            <a:ext cx="3552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475" y="1917450"/>
            <a:ext cx="24479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344100"/>
            <a:ext cx="75057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 VS Neural Network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75" y="1174225"/>
            <a:ext cx="2397575" cy="28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225"/>
            <a:ext cx="3176150" cy="30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Multiple neural networks were used to analyze this dataset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Neural network with 0.6 cutoff, 10 neurons and 10 regressors was selected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Logistic regression model wins.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Nunito</vt:lpstr>
      <vt:lpstr>Times New Roman</vt:lpstr>
      <vt:lpstr>Shift</vt:lpstr>
      <vt:lpstr>NBA Job Salaries</vt:lpstr>
      <vt:lpstr>Introduction</vt:lpstr>
      <vt:lpstr>Variables</vt:lpstr>
      <vt:lpstr>3 Neurons, 3 Regressors, 0.43 cutoff</vt:lpstr>
      <vt:lpstr>10 Neurons, 10 Regressors, 0.4 cutoff</vt:lpstr>
      <vt:lpstr>10 Neurons, 10 Regressors, 0.6 cutoff </vt:lpstr>
      <vt:lpstr>10 Neurons, 10 Regressors, 0.6 cutoff </vt:lpstr>
      <vt:lpstr>Logistic Regression Model VS Neural Network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Job Salaries</dc:title>
  <cp:lastModifiedBy>Callender, Clorissa</cp:lastModifiedBy>
  <cp:revision>1</cp:revision>
  <dcterms:modified xsi:type="dcterms:W3CDTF">2023-09-27T15:46:49Z</dcterms:modified>
</cp:coreProperties>
</file>