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3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3974fb7d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3974fb7d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3974fb7d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3974fb7d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974fb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974fb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3974fb7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3974fb7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3974fb7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3974fb7d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974fb7d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974fb7d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3974fb7d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3974fb7d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3974fb7d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3974fb7d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974fb7d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974fb7d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78966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433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720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201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341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4816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7711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008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3575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4672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82850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2463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51199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8474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97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982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81808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28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  <p:sldLayoutId id="2147484244" r:id="rId14"/>
    <p:sldLayoutId id="2147484245" r:id="rId15"/>
    <p:sldLayoutId id="2147484246" r:id="rId16"/>
    <p:sldLayoutId id="2147484247" r:id="rId17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CAPSTONE PROJECT 2</a:t>
            </a:r>
            <a:r>
              <a:rPr lang="en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 Analysis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Risa </a:t>
            </a:r>
            <a:r>
              <a:rPr lang="en-GB" dirty="0" err="1">
                <a:solidFill>
                  <a:schemeClr val="tx1"/>
                </a:solidFill>
              </a:rPr>
              <a:t>Rahmawati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Job Connector Bootcamp Data Science &amp; Machine Learning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143071" y="-33695"/>
            <a:ext cx="2653291" cy="556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Room Type</a:t>
            </a:r>
            <a:endParaRPr sz="18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819B4-6A8E-4E39-B510-8596F9B6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02" y="523143"/>
            <a:ext cx="5392258" cy="3021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726A8-4BF3-4F97-8702-ED9EFD636E56}"/>
              </a:ext>
            </a:extLst>
          </p:cNvPr>
          <p:cNvSpPr txBox="1"/>
          <p:nvPr/>
        </p:nvSpPr>
        <p:spPr>
          <a:xfrm>
            <a:off x="143071" y="3543062"/>
            <a:ext cx="7756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Mayoritas</a:t>
            </a:r>
            <a:r>
              <a:rPr lang="en-US" sz="1400" dirty="0"/>
              <a:t> listing </a:t>
            </a:r>
            <a:r>
              <a:rPr lang="en-US" sz="1400" dirty="0" err="1"/>
              <a:t>peminat</a:t>
            </a:r>
            <a:r>
              <a:rPr lang="en-US" sz="1400" dirty="0"/>
              <a:t> room type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Arbnb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di type Entire home/apt 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diikuti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type private room </a:t>
            </a:r>
            <a:r>
              <a:rPr lang="en-US" sz="1400" dirty="0" err="1"/>
              <a:t>sebanyak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hotel dan yang </a:t>
            </a:r>
            <a:r>
              <a:rPr lang="en-US" sz="1400" dirty="0" err="1"/>
              <a:t>terendah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di Shared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Ada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listing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room type.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, </a:t>
            </a:r>
            <a:r>
              <a:rPr lang="en-US" sz="1400" dirty="0" err="1"/>
              <a:t>hampir</a:t>
            </a:r>
            <a:r>
              <a:rPr lang="en-US" sz="1400" dirty="0"/>
              <a:t> 16 kali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listing </a:t>
            </a:r>
            <a:r>
              <a:rPr lang="en-US" sz="1400" dirty="0" err="1"/>
              <a:t>apartemen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type Shared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Data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para travelers yang </a:t>
            </a:r>
            <a:r>
              <a:rPr lang="en-US" sz="1400" dirty="0" err="1"/>
              <a:t>menggunakan</a:t>
            </a:r>
            <a:r>
              <a:rPr lang="en-US" sz="1400" dirty="0"/>
              <a:t> Airbnb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akomodasi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dipilih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private rooms dan apartments.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685331" y="208708"/>
            <a:ext cx="7773338" cy="684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400" b="1" dirty="0" err="1">
                <a:latin typeface="Arial"/>
                <a:ea typeface="Arial"/>
                <a:cs typeface="Arial"/>
                <a:sym typeface="Arial"/>
              </a:rPr>
              <a:t>Mendistribusikan</a:t>
            </a:r>
            <a:r>
              <a:rPr lang="en-GB" sz="1400" b="1" dirty="0">
                <a:latin typeface="Arial"/>
                <a:ea typeface="Arial"/>
                <a:cs typeface="Arial"/>
                <a:sym typeface="Arial"/>
              </a:rPr>
              <a:t> data Airbnb Price Range </a:t>
            </a:r>
            <a:r>
              <a:rPr lang="en-GB" sz="1400" b="1" dirty="0" err="1"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GB" sz="1400" b="1" dirty="0">
                <a:latin typeface="Arial"/>
                <a:ea typeface="Arial"/>
                <a:cs typeface="Arial"/>
                <a:sym typeface="Arial"/>
              </a:rPr>
              <a:t> Histogram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1D979-3C37-438B-84D0-5602185D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1" y="904780"/>
            <a:ext cx="7067550" cy="305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71679-588D-4D0F-A9CD-56BEA39113B3}"/>
              </a:ext>
            </a:extLst>
          </p:cNvPr>
          <p:cNvSpPr txBox="1"/>
          <p:nvPr/>
        </p:nvSpPr>
        <p:spPr>
          <a:xfrm>
            <a:off x="494414" y="3973949"/>
            <a:ext cx="8155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Kisaran</a:t>
            </a:r>
            <a:r>
              <a:rPr lang="en-US" sz="1400" dirty="0"/>
              <a:t> price yang </a:t>
            </a:r>
            <a:r>
              <a:rPr lang="en-US" sz="1400" dirty="0" err="1"/>
              <a:t>dikenakan</a:t>
            </a:r>
            <a:r>
              <a:rPr lang="en-US" sz="1400" dirty="0"/>
              <a:t> di Airbnb 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b="1" dirty="0"/>
              <a:t>200 - 3500 Baht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sebagian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listing </a:t>
            </a:r>
            <a:r>
              <a:rPr lang="en-US" sz="1400" dirty="0" err="1"/>
              <a:t>berada</a:t>
            </a:r>
            <a:r>
              <a:rPr lang="en-US" sz="1400" dirty="0"/>
              <a:t> di </a:t>
            </a:r>
            <a:r>
              <a:rPr lang="en-US" sz="1400" dirty="0" err="1"/>
              <a:t>kisaran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b="1" dirty="0"/>
              <a:t>1000 - 1500 Baht.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alokasi</a:t>
            </a:r>
            <a:r>
              <a:rPr lang="en-US" sz="1400" dirty="0"/>
              <a:t> price </a:t>
            </a:r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yang paling </a:t>
            </a:r>
            <a:r>
              <a:rPr lang="en-US" sz="1400" dirty="0" err="1"/>
              <a:t>tinggi</a:t>
            </a:r>
            <a:r>
              <a:rPr lang="en-US" sz="1400" dirty="0"/>
              <a:t> pada </a:t>
            </a:r>
            <a:r>
              <a:rPr lang="en-US" sz="1400" dirty="0" err="1"/>
              <a:t>kisaran</a:t>
            </a:r>
            <a:r>
              <a:rPr lang="en-US" sz="1400" dirty="0"/>
              <a:t> </a:t>
            </a:r>
            <a:r>
              <a:rPr lang="en-US" sz="1400" b="1" dirty="0"/>
              <a:t>1000 - 1500 baht</a:t>
            </a:r>
            <a:r>
              <a:rPr lang="en-US" sz="1400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sedikit</a:t>
            </a:r>
            <a:r>
              <a:rPr lang="en-US" sz="1400" dirty="0"/>
              <a:t> listing yang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price </a:t>
            </a:r>
            <a:r>
              <a:rPr lang="en-US" sz="1400" dirty="0" err="1"/>
              <a:t>diatas</a:t>
            </a:r>
            <a:r>
              <a:rPr lang="en-US" sz="1400" dirty="0"/>
              <a:t> &gt; </a:t>
            </a:r>
            <a:r>
              <a:rPr lang="en-US" sz="1400" b="1" dirty="0"/>
              <a:t>3000 baht</a:t>
            </a:r>
            <a:r>
              <a:rPr lang="en-US" sz="1400" dirty="0"/>
              <a:t>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kepadatan</a:t>
            </a:r>
            <a:r>
              <a:rPr lang="en-US" sz="1400" dirty="0"/>
              <a:t> listing </a:t>
            </a:r>
            <a:r>
              <a:rPr lang="en-US" sz="1400" dirty="0" err="1"/>
              <a:t>menunjukan</a:t>
            </a:r>
            <a:r>
              <a:rPr lang="en-US" sz="1400" dirty="0"/>
              <a:t> </a:t>
            </a:r>
            <a:r>
              <a:rPr lang="en-US" sz="1400" dirty="0" err="1"/>
              <a:t>penurunan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kisaran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DA97-724C-4DB6-B489-928C011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18" y="113013"/>
            <a:ext cx="7773338" cy="588735"/>
          </a:xfrm>
        </p:spPr>
        <p:txBody>
          <a:bodyPr>
            <a:normAutofit/>
          </a:bodyPr>
          <a:lstStyle/>
          <a:p>
            <a:pPr algn="l"/>
            <a:r>
              <a:rPr lang="en" sz="1800" dirty="0"/>
              <a:t>Keterbatasn &amp; cakupan perbaikan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98B22-DFC6-4456-8135-FC83427190B4}"/>
              </a:ext>
            </a:extLst>
          </p:cNvPr>
          <p:cNvSpPr txBox="1"/>
          <p:nvPr/>
        </p:nvSpPr>
        <p:spPr>
          <a:xfrm>
            <a:off x="478465" y="1075362"/>
            <a:ext cx="71982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memiliki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atribut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pembatas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mengklasifikasikan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kategori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properti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- Customer experimental dan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peringkat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kategori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Host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tampaknya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yang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seharusnya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mengidentifikasi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Star Host.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- Banyak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tamu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hilang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Kunjungan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Jumlah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Tamu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, yang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hubungan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dirty="0" err="1">
                <a:latin typeface="Roboto"/>
                <a:ea typeface="Roboto"/>
                <a:cs typeface="Roboto"/>
                <a:sym typeface="Roboto"/>
              </a:rPr>
              <a:t>pelanggan</a:t>
            </a:r>
            <a:r>
              <a:rPr lang="en-GB" sz="1800" dirty="0">
                <a:latin typeface="Roboto"/>
                <a:ea typeface="Roboto"/>
                <a:cs typeface="Roboto"/>
                <a:sym typeface="Roboto"/>
              </a:rPr>
              <a:t> dan area neighbourhood.</a:t>
            </a: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hal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utama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properti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seperti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Jumlah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Tempat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Tidur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Lemari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Kamar Mandi, Gym, Sauna,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Usia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Properti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Jarak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Rumah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Sakit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terdekat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Pusat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Perbelanjaan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Kompleks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, Bandara,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Stasiun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 err="1">
                <a:latin typeface="Roboto"/>
                <a:ea typeface="Roboto"/>
                <a:cs typeface="Roboto"/>
                <a:sym typeface="Roboto"/>
              </a:rPr>
              <a:t>ada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endParaRPr lang="en-GB"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752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FCAB-D2E6-4D02-9B3A-534FE1C7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73338" cy="669851"/>
          </a:xfrm>
        </p:spPr>
        <p:txBody>
          <a:bodyPr/>
          <a:lstStyle/>
          <a:p>
            <a:pPr algn="l"/>
            <a:r>
              <a:rPr lang="en" dirty="0"/>
              <a:t>Kesimpulan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5124-A5D4-4C17-B39C-31CA85E05D23}"/>
              </a:ext>
            </a:extLst>
          </p:cNvPr>
          <p:cNvSpPr txBox="1"/>
          <p:nvPr/>
        </p:nvSpPr>
        <p:spPr>
          <a:xfrm>
            <a:off x="287079" y="768398"/>
            <a:ext cx="64247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Khlong Toei dan </a:t>
            </a:r>
            <a:r>
              <a:rPr lang="en-US" dirty="0" err="1"/>
              <a:t>Vadhana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Airbnb,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listing di neighborhoods </a:t>
            </a:r>
            <a:r>
              <a:rPr lang="en-US" dirty="0" err="1"/>
              <a:t>ini</a:t>
            </a:r>
            <a:r>
              <a:rPr lang="en-US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dirty="0"/>
              <a:t>Harga rata-rata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oleh para </a:t>
            </a:r>
            <a:r>
              <a:rPr lang="en-US" dirty="0" err="1"/>
              <a:t>traveller</a:t>
            </a:r>
            <a:r>
              <a:rPr lang="en-US" dirty="0"/>
              <a:t> </a:t>
            </a:r>
            <a:r>
              <a:rPr lang="en-US" dirty="0" err="1"/>
              <a:t>dikisaran</a:t>
            </a:r>
            <a:r>
              <a:rPr lang="en-US" dirty="0"/>
              <a:t> 1000 - 1500 baht.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Mayoritas</a:t>
            </a:r>
            <a:r>
              <a:rPr lang="en-US" dirty="0"/>
              <a:t> listing di Airbnb yang paling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type entire homes/apartments dan juga Private Rooms ,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peminat</a:t>
            </a:r>
            <a:r>
              <a:rPr lang="en-US" dirty="0"/>
              <a:t> listing share room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Berdasarkan</a:t>
            </a:r>
            <a:r>
              <a:rPr lang="en-US" dirty="0"/>
              <a:t> Number of review para traveler Airbnb, di </a:t>
            </a:r>
            <a:r>
              <a:rPr lang="en-US" dirty="0" err="1"/>
              <a:t>daerah</a:t>
            </a:r>
            <a:r>
              <a:rPr lang="en-US" dirty="0"/>
              <a:t> Khlong </a:t>
            </a:r>
            <a:r>
              <a:rPr lang="en-US" dirty="0" err="1"/>
              <a:t>tei</a:t>
            </a:r>
            <a:r>
              <a:rPr lang="en-US" dirty="0"/>
              <a:t> dan </a:t>
            </a:r>
            <a:r>
              <a:rPr lang="en-US" dirty="0" err="1"/>
              <a:t>Vadhana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yang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area neighborhood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065-763C-4AE2-B917-819C6D8D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6" y="102381"/>
            <a:ext cx="7773338" cy="1197133"/>
          </a:xfrm>
        </p:spPr>
        <p:txBody>
          <a:bodyPr/>
          <a:lstStyle/>
          <a:p>
            <a:pPr algn="l"/>
            <a:r>
              <a:rPr lang="en-US" dirty="0"/>
              <a:t>Marketing Initiative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F4C54-78B2-4EAC-98D1-2D3C3EF4103B}"/>
              </a:ext>
            </a:extLst>
          </p:cNvPr>
          <p:cNvSpPr txBox="1"/>
          <p:nvPr/>
        </p:nvSpPr>
        <p:spPr>
          <a:xfrm>
            <a:off x="361507" y="1010093"/>
            <a:ext cx="64964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area neighborhood top 3, </a:t>
            </a:r>
            <a:r>
              <a:rPr lang="en-US" dirty="0" err="1"/>
              <a:t>yaitu</a:t>
            </a:r>
            <a:r>
              <a:rPr lang="en-US" dirty="0"/>
              <a:t> Khlong </a:t>
            </a:r>
            <a:r>
              <a:rPr lang="en-US" dirty="0" err="1"/>
              <a:t>Toei,Vadhana</a:t>
            </a:r>
            <a:r>
              <a:rPr lang="en-US" dirty="0"/>
              <a:t> &amp; </a:t>
            </a:r>
            <a:r>
              <a:rPr lang="en-US" dirty="0" err="1"/>
              <a:t>Ratchathewi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area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host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berinvestasi</a:t>
            </a:r>
            <a:r>
              <a:rPr lang="en-US" dirty="0"/>
              <a:t> di </a:t>
            </a:r>
            <a:r>
              <a:rPr lang="en-US" dirty="0" err="1"/>
              <a:t>properti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discount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penyewaan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review, </a:t>
            </a:r>
            <a:r>
              <a:rPr lang="en-US" dirty="0" err="1"/>
              <a:t>karena</a:t>
            </a:r>
            <a:r>
              <a:rPr lang="en-US" dirty="0"/>
              <a:t> review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minimum_nights</a:t>
            </a:r>
            <a:r>
              <a:rPr lang="en-US" dirty="0"/>
              <a:t>,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peningkatan</a:t>
            </a:r>
            <a:r>
              <a:rPr lang="en-US" dirty="0"/>
              <a:t> income </a:t>
            </a:r>
            <a:r>
              <a:rPr lang="en-US" dirty="0" err="1"/>
              <a:t>bagi</a:t>
            </a:r>
            <a:r>
              <a:rPr lang="en-US" dirty="0"/>
              <a:t> host &amp; Airbnb</a:t>
            </a:r>
          </a:p>
          <a:p>
            <a:r>
              <a:rPr lang="en-US" dirty="0"/>
              <a:t>3. </a:t>
            </a:r>
            <a:r>
              <a:rPr lang="en-US" dirty="0" err="1"/>
              <a:t>Untuk</a:t>
            </a:r>
            <a:r>
              <a:rPr lang="en-US" dirty="0"/>
              <a:t> star host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dan service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company.</a:t>
            </a:r>
          </a:p>
          <a:p>
            <a:r>
              <a:rPr lang="en-US" dirty="0"/>
              <a:t>4. </a:t>
            </a:r>
            <a:r>
              <a:rPr lang="en-US" dirty="0" err="1"/>
              <a:t>Untuk</a:t>
            </a:r>
            <a:r>
              <a:rPr lang="en-US" dirty="0"/>
              <a:t> Area neighborhood yang </a:t>
            </a:r>
            <a:r>
              <a:rPr lang="en-US" dirty="0" err="1"/>
              <a:t>peminatnya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Thawi</a:t>
            </a:r>
            <a:r>
              <a:rPr lang="en-US" dirty="0"/>
              <a:t> </a:t>
            </a:r>
            <a:r>
              <a:rPr lang="en-US" dirty="0" err="1"/>
              <a:t>Watthana</a:t>
            </a:r>
            <a:r>
              <a:rPr lang="en-US" dirty="0"/>
              <a:t>, Nong </a:t>
            </a:r>
            <a:r>
              <a:rPr lang="en-US" dirty="0" err="1"/>
              <a:t>Khaem</a:t>
            </a:r>
            <a:r>
              <a:rPr lang="en-US" dirty="0"/>
              <a:t>, Bang Bon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kupon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discount agar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lama. </a:t>
            </a:r>
          </a:p>
        </p:txBody>
      </p:sp>
    </p:spTree>
    <p:extLst>
      <p:ext uri="{BB962C8B-B14F-4D97-AF65-F5344CB8AC3E}">
        <p14:creationId xmlns:p14="http://schemas.microsoft.com/office/powerpoint/2010/main" val="319379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FD94-C46C-4964-8716-D8B0A5DC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76" y="1973183"/>
            <a:ext cx="7773338" cy="1197133"/>
          </a:xfrm>
        </p:spPr>
        <p:txBody>
          <a:bodyPr>
            <a:normAutofit/>
          </a:bodyPr>
          <a:lstStyle/>
          <a:p>
            <a:r>
              <a:rPr lang="en" sz="3600" b="1" dirty="0">
                <a:latin typeface="Impact" panose="020B0806030902050204" pitchFamily="34" charset="0"/>
                <a:ea typeface="Lobster"/>
                <a:cs typeface="Lobster"/>
                <a:sym typeface="Lobster"/>
              </a:rPr>
              <a:t>Thank You</a:t>
            </a:r>
            <a:endParaRPr lang="en-US" sz="36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85061" y="155357"/>
            <a:ext cx="82221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60950" y="2432199"/>
            <a:ext cx="8222100" cy="22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Airbnb,“Air Bed and Breakfast”, </a:t>
            </a:r>
            <a:r>
              <a:rPr lang="en-US" sz="1800" dirty="0" err="1">
                <a:solidFill>
                  <a:schemeClr val="tx1"/>
                </a:solidFill>
              </a:rPr>
              <a:t>adalah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layanan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memungkinkan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pemilik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properti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menyewakan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kamar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kondominium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mereka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kepada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wisatawan</a:t>
            </a:r>
            <a:r>
              <a:rPr lang="en-US" sz="1800" dirty="0">
                <a:solidFill>
                  <a:schemeClr val="tx1"/>
                </a:solidFill>
              </a:rPr>
              <a:t> yang </a:t>
            </a:r>
            <a:r>
              <a:rPr lang="en-US" sz="1800" dirty="0" err="1">
                <a:solidFill>
                  <a:schemeClr val="tx1"/>
                </a:solidFill>
              </a:rPr>
              <a:t>mencari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tempat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tinggal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Airbnb </a:t>
            </a:r>
            <a:r>
              <a:rPr lang="en-US" sz="1800" dirty="0" err="1">
                <a:solidFill>
                  <a:schemeClr val="tx1"/>
                </a:solidFill>
              </a:rPr>
              <a:t>dimulai</a:t>
            </a:r>
            <a:r>
              <a:rPr lang="en-US" sz="1800" dirty="0">
                <a:solidFill>
                  <a:schemeClr val="tx1"/>
                </a:solidFill>
              </a:rPr>
              <a:t> pada </a:t>
            </a:r>
            <a:r>
              <a:rPr lang="en-US" sz="1800" dirty="0" err="1">
                <a:solidFill>
                  <a:schemeClr val="tx1"/>
                </a:solidFill>
              </a:rPr>
              <a:t>tahun</a:t>
            </a:r>
            <a:r>
              <a:rPr lang="en-US" sz="1800" dirty="0">
                <a:solidFill>
                  <a:schemeClr val="tx1"/>
                </a:solidFill>
              </a:rPr>
              <a:t> 2008 oleh Brian </a:t>
            </a:r>
            <a:r>
              <a:rPr lang="en-US" sz="1800" dirty="0" err="1">
                <a:solidFill>
                  <a:schemeClr val="tx1"/>
                </a:solidFill>
              </a:rPr>
              <a:t>Chesky</a:t>
            </a:r>
            <a:r>
              <a:rPr lang="en-US" sz="1800" dirty="0">
                <a:solidFill>
                  <a:schemeClr val="tx1"/>
                </a:solidFill>
              </a:rPr>
              <a:t> &amp; Joe </a:t>
            </a:r>
            <a:r>
              <a:rPr lang="en-US" sz="1800" dirty="0" err="1">
                <a:solidFill>
                  <a:schemeClr val="tx1"/>
                </a:solidFill>
              </a:rPr>
              <a:t>Gebbia</a:t>
            </a:r>
            <a:r>
              <a:rPr lang="en-US" sz="1800" dirty="0">
                <a:solidFill>
                  <a:schemeClr val="tx1"/>
                </a:solidFill>
              </a:rPr>
              <a:t>, yang </a:t>
            </a:r>
            <a:r>
              <a:rPr lang="en-US" sz="1800" dirty="0" err="1">
                <a:solidFill>
                  <a:schemeClr val="tx1"/>
                </a:solidFill>
              </a:rPr>
              <a:t>berbasis</a:t>
            </a:r>
            <a:r>
              <a:rPr lang="en-US" sz="1800" dirty="0">
                <a:solidFill>
                  <a:schemeClr val="tx1"/>
                </a:solidFill>
              </a:rPr>
              <a:t> di San Francisco, California. Platform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diakses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melalui</a:t>
            </a:r>
            <a:r>
              <a:rPr lang="en-US" sz="1800" dirty="0">
                <a:solidFill>
                  <a:schemeClr val="tx1"/>
                </a:solidFill>
              </a:rPr>
              <a:t> situs web dan mobile app.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110" y="483361"/>
            <a:ext cx="1581005" cy="194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0" y="1128713"/>
            <a:ext cx="8304213" cy="3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/>
              <a:t>Sejak</a:t>
            </a:r>
            <a:r>
              <a:rPr lang="en-GB" sz="1600" dirty="0"/>
              <a:t> </a:t>
            </a:r>
            <a:r>
              <a:rPr lang="en-GB" sz="1600" dirty="0" err="1"/>
              <a:t>tahun</a:t>
            </a:r>
            <a:r>
              <a:rPr lang="en-GB" sz="1600" dirty="0"/>
              <a:t> 2008, para </a:t>
            </a:r>
            <a:r>
              <a:rPr lang="en-GB" sz="1600" dirty="0" err="1"/>
              <a:t>tamu</a:t>
            </a:r>
            <a:r>
              <a:rPr lang="en-GB" sz="1600" dirty="0"/>
              <a:t> dan host yang </a:t>
            </a:r>
            <a:r>
              <a:rPr lang="en-GB" sz="1600" dirty="0" err="1"/>
              <a:t>telah</a:t>
            </a:r>
            <a:r>
              <a:rPr lang="en-GB" sz="1600" dirty="0"/>
              <a:t> </a:t>
            </a:r>
            <a:r>
              <a:rPr lang="en-GB" sz="1600" dirty="0" err="1"/>
              <a:t>menggunakan</a:t>
            </a:r>
            <a:r>
              <a:rPr lang="en-GB" sz="1600" dirty="0"/>
              <a:t> Airbnb </a:t>
            </a:r>
            <a:r>
              <a:rPr lang="en-GB" sz="1600" dirty="0" err="1"/>
              <a:t>dapat</a:t>
            </a:r>
            <a:r>
              <a:rPr lang="en-GB" sz="1600" dirty="0"/>
              <a:t>  </a:t>
            </a:r>
            <a:r>
              <a:rPr lang="en-GB" sz="1600" dirty="0" err="1"/>
              <a:t>memperluas</a:t>
            </a:r>
            <a:r>
              <a:rPr lang="en-GB" sz="1600" dirty="0"/>
              <a:t> </a:t>
            </a:r>
            <a:r>
              <a:rPr lang="en-GB" sz="1600" dirty="0" err="1"/>
              <a:t>perjalanan</a:t>
            </a:r>
            <a:r>
              <a:rPr lang="en-GB" sz="1600" dirty="0"/>
              <a:t> dan </a:t>
            </a:r>
            <a:r>
              <a:rPr lang="en-GB" sz="1600" dirty="0" err="1"/>
              <a:t>menghadirkan</a:t>
            </a:r>
            <a:r>
              <a:rPr lang="en-GB" sz="1600" dirty="0"/>
              <a:t> </a:t>
            </a:r>
            <a:r>
              <a:rPr lang="en-GB" sz="1600" dirty="0" err="1"/>
              <a:t>cara</a:t>
            </a:r>
            <a:r>
              <a:rPr lang="en-GB" sz="1600" dirty="0"/>
              <a:t> yang </a:t>
            </a:r>
            <a:r>
              <a:rPr lang="en-GB" sz="1600" dirty="0" err="1"/>
              <a:t>lebih</a:t>
            </a:r>
            <a:r>
              <a:rPr lang="en-GB" sz="1600" dirty="0"/>
              <a:t> </a:t>
            </a:r>
            <a:r>
              <a:rPr lang="en-GB" sz="1600" dirty="0" err="1"/>
              <a:t>unik</a:t>
            </a:r>
            <a:r>
              <a:rPr lang="en-GB" sz="1600" dirty="0"/>
              <a:t> dan personal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menikmati</a:t>
            </a:r>
            <a:r>
              <a:rPr lang="en-GB" sz="1600" dirty="0"/>
              <a:t> dunia.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Ada </a:t>
            </a:r>
            <a:r>
              <a:rPr lang="en-US" sz="1600" dirty="0" err="1"/>
              <a:t>banyak</a:t>
            </a:r>
            <a:r>
              <a:rPr lang="en-US" sz="1600" dirty="0"/>
              <a:t> listing yang </a:t>
            </a:r>
            <a:r>
              <a:rPr lang="en-US" sz="1600" dirty="0" err="1"/>
              <a:t>menghasilkan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data - data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dianalisis</a:t>
            </a:r>
            <a:r>
              <a:rPr lang="en-US" sz="1600" dirty="0"/>
              <a:t> dan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security,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,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perilaku</a:t>
            </a:r>
            <a:r>
              <a:rPr lang="en-US" sz="1600" dirty="0"/>
              <a:t> dan </a:t>
            </a:r>
            <a:r>
              <a:rPr lang="en-US" sz="1600" dirty="0" err="1"/>
              <a:t>kinerja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dan para </a:t>
            </a:r>
            <a:r>
              <a:rPr lang="en-US" sz="1600" dirty="0" err="1"/>
              <a:t>penyedia</a:t>
            </a:r>
            <a:r>
              <a:rPr lang="en-US" sz="1600" dirty="0"/>
              <a:t> (host) di platform, 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inisiatif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marketing,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inovasi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tambahan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460950" y="271876"/>
            <a:ext cx="8222100" cy="7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DataSet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3E88F1-73F5-47F2-9373-324EE603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50" y="993376"/>
            <a:ext cx="8076994" cy="4150124"/>
          </a:xfrm>
        </p:spPr>
        <p:txBody>
          <a:bodyPr>
            <a:noAutofit/>
          </a:bodyPr>
          <a:lstStyle/>
          <a:p>
            <a:pPr algn="l"/>
            <a:r>
              <a:rPr lang="en-GB" sz="900" dirty="0">
                <a:solidFill>
                  <a:schemeClr val="tx1"/>
                </a:solidFill>
              </a:rPr>
              <a:t>1. id : Airbnb's unique identifier for the listing.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2. name : Name of the listing.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3. </a:t>
            </a:r>
            <a:r>
              <a:rPr lang="en-GB" sz="900" dirty="0" err="1">
                <a:solidFill>
                  <a:schemeClr val="tx1"/>
                </a:solidFill>
              </a:rPr>
              <a:t>host_id</a:t>
            </a:r>
            <a:r>
              <a:rPr lang="en-GB" sz="900" dirty="0">
                <a:solidFill>
                  <a:schemeClr val="tx1"/>
                </a:solidFill>
              </a:rPr>
              <a:t> : Airbnb's unique identifier for the host/user.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4. </a:t>
            </a:r>
            <a:r>
              <a:rPr lang="en-GB" sz="900" dirty="0" err="1">
                <a:solidFill>
                  <a:schemeClr val="tx1"/>
                </a:solidFill>
              </a:rPr>
              <a:t>host_name</a:t>
            </a:r>
            <a:r>
              <a:rPr lang="en-GB" sz="900" dirty="0">
                <a:solidFill>
                  <a:schemeClr val="tx1"/>
                </a:solidFill>
              </a:rPr>
              <a:t> : Name of the host. Usually, just the first name(s).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5. </a:t>
            </a:r>
            <a:r>
              <a:rPr lang="en-GB" sz="900" dirty="0" err="1">
                <a:solidFill>
                  <a:schemeClr val="tx1"/>
                </a:solidFill>
              </a:rPr>
              <a:t>neighborhood</a:t>
            </a:r>
            <a:r>
              <a:rPr lang="en-GB" sz="900" dirty="0">
                <a:solidFill>
                  <a:schemeClr val="tx1"/>
                </a:solidFill>
              </a:rPr>
              <a:t> : The </a:t>
            </a:r>
            <a:r>
              <a:rPr lang="en-GB" sz="900" dirty="0" err="1">
                <a:solidFill>
                  <a:schemeClr val="tx1"/>
                </a:solidFill>
              </a:rPr>
              <a:t>neighborhood</a:t>
            </a:r>
            <a:r>
              <a:rPr lang="en-GB" sz="900" dirty="0">
                <a:solidFill>
                  <a:schemeClr val="tx1"/>
                </a:solidFill>
              </a:rPr>
              <a:t> is geocoded using the latitude and longitude against </a:t>
            </a:r>
            <a:r>
              <a:rPr lang="en-GB" sz="900" dirty="0" err="1">
                <a:solidFill>
                  <a:schemeClr val="tx1"/>
                </a:solidFill>
              </a:rPr>
              <a:t>neighborhoods</a:t>
            </a:r>
            <a:r>
              <a:rPr lang="en-GB" sz="900" dirty="0">
                <a:solidFill>
                  <a:schemeClr val="tx1"/>
                </a:solidFill>
              </a:rPr>
              <a:t> as defined by open or public digital shapefiles.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6. latitude : location of listing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7. longitude : location of listing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8. </a:t>
            </a:r>
            <a:r>
              <a:rPr lang="en-GB" sz="900" dirty="0" err="1">
                <a:solidFill>
                  <a:schemeClr val="tx1"/>
                </a:solidFill>
              </a:rPr>
              <a:t>room_type</a:t>
            </a:r>
            <a:r>
              <a:rPr lang="en-GB" sz="900" dirty="0">
                <a:solidFill>
                  <a:schemeClr val="tx1"/>
                </a:solidFill>
              </a:rPr>
              <a:t> : 4 unique rooms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9. price : price of listing (baht)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10. </a:t>
            </a:r>
            <a:r>
              <a:rPr lang="en-GB" sz="900" dirty="0" err="1">
                <a:solidFill>
                  <a:schemeClr val="tx1"/>
                </a:solidFill>
              </a:rPr>
              <a:t>minimum_nights</a:t>
            </a:r>
            <a:r>
              <a:rPr lang="en-GB" sz="900" dirty="0">
                <a:solidFill>
                  <a:schemeClr val="tx1"/>
                </a:solidFill>
              </a:rPr>
              <a:t> : minimum nights stay required for single visit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11. </a:t>
            </a:r>
            <a:r>
              <a:rPr lang="en-GB" sz="900" dirty="0" err="1">
                <a:solidFill>
                  <a:schemeClr val="tx1"/>
                </a:solidFill>
              </a:rPr>
              <a:t>number_of_reviews</a:t>
            </a:r>
            <a:r>
              <a:rPr lang="en-GB" sz="900" dirty="0">
                <a:solidFill>
                  <a:schemeClr val="tx1"/>
                </a:solidFill>
              </a:rPr>
              <a:t> : total rating count of listings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12. </a:t>
            </a:r>
            <a:r>
              <a:rPr lang="en-GB" sz="900" dirty="0" err="1">
                <a:solidFill>
                  <a:schemeClr val="tx1"/>
                </a:solidFill>
              </a:rPr>
              <a:t>last_review</a:t>
            </a:r>
            <a:r>
              <a:rPr lang="en-GB" sz="900" dirty="0">
                <a:solidFill>
                  <a:schemeClr val="tx1"/>
                </a:solidFill>
              </a:rPr>
              <a:t> : last review given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13. </a:t>
            </a:r>
            <a:r>
              <a:rPr lang="en-GB" sz="900" dirty="0" err="1">
                <a:solidFill>
                  <a:schemeClr val="tx1"/>
                </a:solidFill>
              </a:rPr>
              <a:t>calculated_host_listings_count</a:t>
            </a:r>
            <a:r>
              <a:rPr lang="en-GB" sz="900" dirty="0">
                <a:solidFill>
                  <a:schemeClr val="tx1"/>
                </a:solidFill>
              </a:rPr>
              <a:t> : total number of listings registered under hosts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14. availability_365 : Number of days for which host in available in a year</a:t>
            </a:r>
          </a:p>
          <a:p>
            <a:pPr algn="l"/>
            <a:r>
              <a:rPr lang="en-GB" sz="900" dirty="0">
                <a:solidFill>
                  <a:schemeClr val="tx1"/>
                </a:solidFill>
              </a:rPr>
              <a:t>15. </a:t>
            </a:r>
            <a:r>
              <a:rPr lang="en-GB" sz="900" dirty="0" err="1">
                <a:solidFill>
                  <a:schemeClr val="tx1"/>
                </a:solidFill>
              </a:rPr>
              <a:t>number_of_reviews_ltm</a:t>
            </a:r>
            <a:r>
              <a:rPr lang="en-GB" sz="900" dirty="0">
                <a:solidFill>
                  <a:schemeClr val="tx1"/>
                </a:solidFill>
              </a:rPr>
              <a:t> : The number of reviews the listing has (in the last 12 months)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0" y="-110214"/>
            <a:ext cx="7053542" cy="51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BKK City Map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23E0D-1928-468C-919A-9CABCA0E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1" y="313202"/>
            <a:ext cx="4500453" cy="395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C0F9D-DD7A-4637-AD07-090EE0D2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202"/>
            <a:ext cx="3417791" cy="241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A42B5-E0CC-433A-8174-542526C0F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32567"/>
            <a:ext cx="3417792" cy="2410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09682" y="0"/>
            <a:ext cx="5483044" cy="26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Host dengan listing terbanyak di Bangkok</a:t>
            </a:r>
            <a:endParaRPr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249E3-C1FC-4F6E-A479-E1CEC1C8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83" y="350874"/>
            <a:ext cx="6715125" cy="3604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EE9EA-4EC0-42AE-97C5-3DE4389E035B}"/>
              </a:ext>
            </a:extLst>
          </p:cNvPr>
          <p:cNvSpPr txBox="1"/>
          <p:nvPr/>
        </p:nvSpPr>
        <p:spPr>
          <a:xfrm>
            <a:off x="545617" y="4040372"/>
            <a:ext cx="8343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-  top 3 hosts </a:t>
            </a:r>
            <a:r>
              <a:rPr lang="en-US" sz="1200" dirty="0" err="1"/>
              <a:t>didalam</a:t>
            </a:r>
            <a:r>
              <a:rPr lang="en-US" sz="1200" dirty="0"/>
              <a:t> total listings </a:t>
            </a:r>
            <a:r>
              <a:rPr lang="en-US" sz="1200" dirty="0" err="1"/>
              <a:t>ada</a:t>
            </a:r>
            <a:r>
              <a:rPr lang="en-US" sz="1200" dirty="0"/>
              <a:t> Curry, </a:t>
            </a:r>
            <a:r>
              <a:rPr lang="en-US" sz="1200" dirty="0" err="1"/>
              <a:t>Noons</a:t>
            </a:r>
            <a:r>
              <a:rPr lang="en-US" sz="1200" dirty="0"/>
              <a:t>, and K.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gap yang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top 2 hosts </a:t>
            </a:r>
            <a:r>
              <a:rPr lang="en-US" sz="1200" dirty="0" err="1"/>
              <a:t>dengan</a:t>
            </a:r>
            <a:r>
              <a:rPr lang="en-US" sz="1200" dirty="0"/>
              <a:t> host </a:t>
            </a:r>
            <a:r>
              <a:rPr lang="en-US" sz="1200" dirty="0" err="1"/>
              <a:t>lainya</a:t>
            </a:r>
            <a:r>
              <a:rPr lang="en-US" sz="1200" dirty="0"/>
              <a:t>. </a:t>
            </a:r>
            <a:r>
              <a:rPr lang="en-US" sz="1200" dirty="0" err="1"/>
              <a:t>contoh</a:t>
            </a:r>
            <a:r>
              <a:rPr lang="en-US" sz="1200" dirty="0"/>
              <a:t>, K </a:t>
            </a:r>
            <a:r>
              <a:rPr lang="en-US" sz="1200" dirty="0" err="1"/>
              <a:t>memiliki</a:t>
            </a:r>
            <a:r>
              <a:rPr lang="en-US" sz="1200" dirty="0"/>
              <a:t> 91 listings.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jauh</a:t>
            </a:r>
            <a:r>
              <a:rPr lang="en-US" sz="1200" dirty="0"/>
              <a:t> </a:t>
            </a: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host curry's yang </a:t>
            </a:r>
            <a:r>
              <a:rPr lang="en-US" sz="1200" dirty="0" err="1"/>
              <a:t>memiliki</a:t>
            </a:r>
            <a:r>
              <a:rPr lang="en-US" sz="1200" dirty="0"/>
              <a:t> 228 listings.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Didalam</a:t>
            </a:r>
            <a:r>
              <a:rPr lang="en-US" sz="1200" dirty="0"/>
              <a:t> top10 list Summer </a:t>
            </a:r>
            <a:r>
              <a:rPr lang="en-US" sz="1200" dirty="0" err="1"/>
              <a:t>memiliki</a:t>
            </a:r>
            <a:r>
              <a:rPr lang="en-US" sz="1200" dirty="0"/>
              <a:t> 50 listings, </a:t>
            </a:r>
            <a:r>
              <a:rPr lang="en-US" sz="1200" dirty="0" err="1"/>
              <a:t>dimana</a:t>
            </a:r>
            <a:r>
              <a:rPr lang="en-US" sz="1200" dirty="0"/>
              <a:t> sangat </a:t>
            </a:r>
            <a:r>
              <a:rPr lang="en-US" sz="1200" dirty="0" err="1"/>
              <a:t>jauh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signifikan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Curry </a:t>
            </a:r>
            <a:r>
              <a:rPr lang="en-US" sz="1200" dirty="0" err="1"/>
              <a:t>memiliki</a:t>
            </a:r>
            <a:r>
              <a:rPr lang="en-US" sz="1200" dirty="0"/>
              <a:t> 228 listings. </a:t>
            </a:r>
          </a:p>
          <a:p>
            <a:r>
              <a:rPr lang="en-US" sz="1200" dirty="0"/>
              <a:t> 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mengindikasikan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host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promo yang </a:t>
            </a:r>
            <a:r>
              <a:rPr lang="en-US" sz="1200" dirty="0" err="1"/>
              <a:t>berbeda</a:t>
            </a:r>
            <a:r>
              <a:rPr lang="en-US" sz="1200" dirty="0"/>
              <a:t> di Airbnb.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Map of neighbourhood dan room type</a:t>
            </a:r>
            <a:endParaRPr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A4C4D-75EA-47FB-8226-8FC98A59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6" y="1188249"/>
            <a:ext cx="4176157" cy="3227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AFF5D-6672-4768-9009-97870B1F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56" y="1188248"/>
            <a:ext cx="4257628" cy="3227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0" y="-101980"/>
            <a:ext cx="7773338" cy="495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correlation heatmap</a:t>
            </a:r>
            <a:endParaRPr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A8A90-2CB9-43D7-817C-CC396EBC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53" y="712382"/>
            <a:ext cx="6039293" cy="3019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5EB12-E469-4AFA-A953-788EFA85EC80}"/>
              </a:ext>
            </a:extLst>
          </p:cNvPr>
          <p:cNvSpPr txBox="1"/>
          <p:nvPr/>
        </p:nvSpPr>
        <p:spPr>
          <a:xfrm>
            <a:off x="1002118" y="3732028"/>
            <a:ext cx="6228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 </a:t>
            </a:r>
            <a:r>
              <a:rPr lang="en-US" sz="1800" b="1" dirty="0"/>
              <a:t>correlation heatmap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47108" y="0"/>
            <a:ext cx="5502817" cy="503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500" b="1" dirty="0">
                <a:highlight>
                  <a:srgbClr val="FFFFFF"/>
                </a:highlight>
              </a:rPr>
              <a:t>Top </a:t>
            </a:r>
            <a:r>
              <a:rPr lang="en-GB" sz="1500" b="1" dirty="0" err="1">
                <a:highlight>
                  <a:srgbClr val="FFFFFF"/>
                </a:highlight>
              </a:rPr>
              <a:t>Neighborhoods</a:t>
            </a:r>
            <a:r>
              <a:rPr lang="en-GB" sz="1500" b="1" dirty="0">
                <a:highlight>
                  <a:srgbClr val="FFFFFF"/>
                </a:highlight>
              </a:rPr>
              <a:t> by Listing/property using Bar plot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E2396-25F9-435A-8895-DA30766D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503674"/>
            <a:ext cx="5743575" cy="303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C350F-EE42-4CD2-AE77-06B092EF3A86}"/>
              </a:ext>
            </a:extLst>
          </p:cNvPr>
          <p:cNvSpPr txBox="1"/>
          <p:nvPr/>
        </p:nvSpPr>
        <p:spPr>
          <a:xfrm>
            <a:off x="318975" y="3543062"/>
            <a:ext cx="86974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Top neighborhoods di Bangkok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total listing </a:t>
            </a:r>
            <a:r>
              <a:rPr lang="en-US" sz="1400" dirty="0" err="1"/>
              <a:t>adalah</a:t>
            </a:r>
            <a:r>
              <a:rPr lang="en-US" sz="1400" dirty="0"/>
              <a:t>  khlong Toei, </a:t>
            </a:r>
            <a:r>
              <a:rPr lang="en-US" sz="1400" dirty="0" err="1"/>
              <a:t>Vadhana</a:t>
            </a:r>
            <a:r>
              <a:rPr lang="en-US" sz="1400" dirty="0"/>
              <a:t>, </a:t>
            </a:r>
            <a:r>
              <a:rPr lang="en-US" sz="1400" dirty="0" err="1"/>
              <a:t>Ratchathewi</a:t>
            </a:r>
            <a:r>
              <a:rPr lang="en-US" sz="1400" dirty="0"/>
              <a:t>, </a:t>
            </a:r>
            <a:r>
              <a:rPr lang="en-US" sz="1400" dirty="0" err="1"/>
              <a:t>Huai</a:t>
            </a:r>
            <a:r>
              <a:rPr lang="en-US" sz="1400" dirty="0"/>
              <a:t> </a:t>
            </a:r>
            <a:r>
              <a:rPr lang="en-US" sz="1400" dirty="0" err="1"/>
              <a:t>Khwang</a:t>
            </a:r>
            <a:r>
              <a:rPr lang="en-US" sz="1400" dirty="0"/>
              <a:t>, dan </a:t>
            </a:r>
            <a:r>
              <a:rPr lang="en-US" sz="1400" dirty="0" err="1"/>
              <a:t>Sathon</a:t>
            </a:r>
            <a:endParaRPr lang="en-US" sz="1400" dirty="0"/>
          </a:p>
          <a:p>
            <a:r>
              <a:rPr lang="en-US" sz="1400" dirty="0"/>
              <a:t>- Top neighborhoods </a:t>
            </a:r>
            <a:r>
              <a:rPr lang="en-US" sz="1400" dirty="0" err="1"/>
              <a:t>teratas</a:t>
            </a:r>
            <a:r>
              <a:rPr lang="en-US" sz="1400" dirty="0"/>
              <a:t>  </a:t>
            </a:r>
            <a:r>
              <a:rPr lang="en-US" sz="1400" dirty="0" err="1"/>
              <a:t>terletak</a:t>
            </a:r>
            <a:r>
              <a:rPr lang="en-US" sz="1400" dirty="0"/>
              <a:t> di khlong Toei. 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khlong Toei,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distrik</a:t>
            </a:r>
            <a:r>
              <a:rPr lang="en-US" sz="1400" dirty="0"/>
              <a:t> di </a:t>
            </a:r>
            <a:r>
              <a:rPr lang="en-US" sz="1400" dirty="0" err="1"/>
              <a:t>pusat</a:t>
            </a:r>
            <a:r>
              <a:rPr lang="en-US" sz="1400" dirty="0"/>
              <a:t> </a:t>
            </a:r>
            <a:r>
              <a:rPr lang="en-US" sz="1400" dirty="0" err="1"/>
              <a:t>kota</a:t>
            </a:r>
            <a:r>
              <a:rPr lang="en-US" sz="1400" dirty="0"/>
              <a:t> Bangkok, dan </a:t>
            </a:r>
            <a:r>
              <a:rPr lang="en-US" sz="1400" dirty="0" err="1"/>
              <a:t>Distrik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berbatasan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Sungai Chao Phraya dan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fasilitas</a:t>
            </a:r>
            <a:r>
              <a:rPr lang="en-US" sz="1400" dirty="0"/>
              <a:t> </a:t>
            </a:r>
            <a:r>
              <a:rPr lang="en-US" sz="1400" dirty="0" err="1"/>
              <a:t>pelabuhan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. </a:t>
            </a:r>
            <a:r>
              <a:rPr lang="en-US" sz="1400" dirty="0" err="1"/>
              <a:t>Tempat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juga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pasar </a:t>
            </a:r>
            <a:r>
              <a:rPr lang="en-US" sz="1400" dirty="0" err="1"/>
              <a:t>utama</a:t>
            </a:r>
            <a:r>
              <a:rPr lang="en-US" sz="1400" dirty="0"/>
              <a:t>, Pasar Khlong Toei. (https://en.wikipedia.org/wiki/Khlong_Toei_district)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Jumlah</a:t>
            </a:r>
            <a:r>
              <a:rPr lang="en-US" sz="1400" dirty="0"/>
              <a:t> listing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permintaan</a:t>
            </a:r>
            <a:r>
              <a:rPr lang="en-US" sz="1400" dirty="0"/>
              <a:t> </a:t>
            </a:r>
            <a:r>
              <a:rPr lang="en-US" sz="1400" dirty="0" err="1"/>
              <a:t>keseluruhan</a:t>
            </a:r>
            <a:r>
              <a:rPr lang="en-US" sz="1400" dirty="0"/>
              <a:t> neighborhood,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faktor-faktor</a:t>
            </a:r>
            <a:r>
              <a:rPr lang="en-US" sz="1400" dirty="0"/>
              <a:t> lain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 dan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perumahan</a:t>
            </a:r>
            <a:r>
              <a:rPr lang="en-US" sz="1400" dirty="0"/>
              <a:t> juga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berpengaruh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218</TotalTime>
  <Words>1070</Words>
  <Application>Microsoft Office PowerPoint</Application>
  <PresentationFormat>On-screen Show (16:9)</PresentationFormat>
  <Paragraphs>67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Impact</vt:lpstr>
      <vt:lpstr>Google Sans</vt:lpstr>
      <vt:lpstr>Tw Cen MT</vt:lpstr>
      <vt:lpstr>Arial</vt:lpstr>
      <vt:lpstr>Roboto</vt:lpstr>
      <vt:lpstr>Droplet</vt:lpstr>
      <vt:lpstr>CAPSTONE PROJECT 2: Airbnb Analysis</vt:lpstr>
      <vt:lpstr>Introduction</vt:lpstr>
      <vt:lpstr>Problem Statement</vt:lpstr>
      <vt:lpstr>DataSet</vt:lpstr>
      <vt:lpstr>BKK City Map</vt:lpstr>
      <vt:lpstr>Host dengan listing terbanyak di Bangkok</vt:lpstr>
      <vt:lpstr>Map of neighbourhood dan room type</vt:lpstr>
      <vt:lpstr>correlation heatmap</vt:lpstr>
      <vt:lpstr>Top Neighborhoods by Listing/property using Bar plot</vt:lpstr>
      <vt:lpstr>Room Type </vt:lpstr>
      <vt:lpstr>Mendistribusikan data Airbnb Price Range dengan Histogram</vt:lpstr>
      <vt:lpstr>Keterbatasn &amp; cakupan perbaikan</vt:lpstr>
      <vt:lpstr>Kesimpulan</vt:lpstr>
      <vt:lpstr>Marketing Initiative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2: Airbnb Booking Analysis</dc:title>
  <dc:creator>THINKPAD</dc:creator>
  <cp:lastModifiedBy>risa.helpdesk@gmail.com</cp:lastModifiedBy>
  <cp:revision>22</cp:revision>
  <dcterms:modified xsi:type="dcterms:W3CDTF">2024-01-12T16:30:48Z</dcterms:modified>
</cp:coreProperties>
</file>