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5C326-C743-4266-802D-D1E4E2D4E422}" v="8" dt="2023-03-13T03:44:17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lkumar Patel" userId="cc3f13c93b56976f" providerId="LiveId" clId="{E6E5C326-C743-4266-802D-D1E4E2D4E422}"/>
    <pc:docChg chg="undo custSel addSld modSld">
      <pc:chgData name="Harshilkumar Patel" userId="cc3f13c93b56976f" providerId="LiveId" clId="{E6E5C326-C743-4266-802D-D1E4E2D4E422}" dt="2023-03-13T03:44:27.784" v="200" actId="122"/>
      <pc:docMkLst>
        <pc:docMk/>
      </pc:docMkLst>
      <pc:sldChg chg="addSp modSp add mod setBg setClrOvrMap">
        <pc:chgData name="Harshilkumar Patel" userId="cc3f13c93b56976f" providerId="LiveId" clId="{E6E5C326-C743-4266-802D-D1E4E2D4E422}" dt="2023-03-13T03:36:52.215" v="90" actId="1076"/>
        <pc:sldMkLst>
          <pc:docMk/>
          <pc:sldMk cId="1747558861" sldId="256"/>
        </pc:sldMkLst>
        <pc:spChg chg="mod">
          <ac:chgData name="Harshilkumar Patel" userId="cc3f13c93b56976f" providerId="LiveId" clId="{E6E5C326-C743-4266-802D-D1E4E2D4E422}" dt="2023-03-13T03:34:50.926" v="12" actId="26606"/>
          <ac:spMkLst>
            <pc:docMk/>
            <pc:sldMk cId="1747558861" sldId="256"/>
            <ac:spMk id="2" creationId="{881CD53C-EAF0-87B8-16CB-8B5C9D0952C8}"/>
          </ac:spMkLst>
        </pc:spChg>
        <pc:spChg chg="mod">
          <ac:chgData name="Harshilkumar Patel" userId="cc3f13c93b56976f" providerId="LiveId" clId="{E6E5C326-C743-4266-802D-D1E4E2D4E422}" dt="2023-03-13T03:36:44.289" v="89" actId="27636"/>
          <ac:spMkLst>
            <pc:docMk/>
            <pc:sldMk cId="1747558861" sldId="256"/>
            <ac:spMk id="3" creationId="{9C9DBCEA-A34B-B7E0-9410-A75F026AFBF4}"/>
          </ac:spMkLst>
        </pc:spChg>
        <pc:spChg chg="add">
          <ac:chgData name="Harshilkumar Patel" userId="cc3f13c93b56976f" providerId="LiveId" clId="{E6E5C326-C743-4266-802D-D1E4E2D4E422}" dt="2023-03-13T03:34:50.926" v="12" actId="26606"/>
          <ac:spMkLst>
            <pc:docMk/>
            <pc:sldMk cId="1747558861" sldId="256"/>
            <ac:spMk id="12" creationId="{C4E89C94-E462-4566-A15A-32835FD68BCD}"/>
          </ac:spMkLst>
        </pc:spChg>
        <pc:spChg chg="add">
          <ac:chgData name="Harshilkumar Patel" userId="cc3f13c93b56976f" providerId="LiveId" clId="{E6E5C326-C743-4266-802D-D1E4E2D4E422}" dt="2023-03-13T03:34:50.926" v="12" actId="26606"/>
          <ac:spMkLst>
            <pc:docMk/>
            <pc:sldMk cId="1747558861" sldId="256"/>
            <ac:spMk id="14" creationId="{E25F4A20-71FB-4A26-92E2-89DED49264CA}"/>
          </ac:spMkLst>
        </pc:spChg>
        <pc:picChg chg="mod">
          <ac:chgData name="Harshilkumar Patel" userId="cc3f13c93b56976f" providerId="LiveId" clId="{E6E5C326-C743-4266-802D-D1E4E2D4E422}" dt="2023-03-13T03:36:52.215" v="90" actId="1076"/>
          <ac:picMkLst>
            <pc:docMk/>
            <pc:sldMk cId="1747558861" sldId="256"/>
            <ac:picMk id="5" creationId="{CD705145-6C5B-B361-C817-BA4376F7E37C}"/>
          </ac:picMkLst>
        </pc:picChg>
        <pc:cxnChg chg="add">
          <ac:chgData name="Harshilkumar Patel" userId="cc3f13c93b56976f" providerId="LiveId" clId="{E6E5C326-C743-4266-802D-D1E4E2D4E422}" dt="2023-03-13T03:34:50.926" v="12" actId="26606"/>
          <ac:cxnSpMkLst>
            <pc:docMk/>
            <pc:sldMk cId="1747558861" sldId="256"/>
            <ac:cxnSpMk id="10" creationId="{4071767D-5FF7-4508-B8B7-BB60FF3AB250}"/>
          </ac:cxnSpMkLst>
        </pc:cxnChg>
      </pc:sldChg>
      <pc:sldChg chg="addSp modSp add mod setBg">
        <pc:chgData name="Harshilkumar Patel" userId="cc3f13c93b56976f" providerId="LiveId" clId="{E6E5C326-C743-4266-802D-D1E4E2D4E422}" dt="2023-03-13T03:44:27.784" v="200" actId="122"/>
        <pc:sldMkLst>
          <pc:docMk/>
          <pc:sldMk cId="1921550845" sldId="257"/>
        </pc:sldMkLst>
        <pc:spChg chg="mod">
          <ac:chgData name="Harshilkumar Patel" userId="cc3f13c93b56976f" providerId="LiveId" clId="{E6E5C326-C743-4266-802D-D1E4E2D4E422}" dt="2023-03-13T03:44:27.784" v="200" actId="122"/>
          <ac:spMkLst>
            <pc:docMk/>
            <pc:sldMk cId="1921550845" sldId="257"/>
            <ac:spMk id="10" creationId="{7C7B3269-0A18-40F5-8E91-D6AE2D71E893}"/>
          </ac:spMkLst>
        </pc:spChg>
        <pc:spChg chg="mod">
          <ac:chgData name="Harshilkumar Patel" userId="cc3f13c93b56976f" providerId="LiveId" clId="{E6E5C326-C743-4266-802D-D1E4E2D4E422}" dt="2023-03-13T03:44:17.448" v="199" actId="123"/>
          <ac:spMkLst>
            <pc:docMk/>
            <pc:sldMk cId="1921550845" sldId="257"/>
            <ac:spMk id="12" creationId="{BC145B2B-0F17-4B7A-AAAA-4450A93D76BC}"/>
          </ac:spMkLst>
        </pc:spChg>
        <pc:spChg chg="mod">
          <ac:chgData name="Harshilkumar Patel" userId="cc3f13c93b56976f" providerId="LiveId" clId="{E6E5C326-C743-4266-802D-D1E4E2D4E422}" dt="2023-03-13T03:44:17.448" v="199" actId="123"/>
          <ac:spMkLst>
            <pc:docMk/>
            <pc:sldMk cId="1921550845" sldId="257"/>
            <ac:spMk id="14" creationId="{57B2EEB6-4F63-4AEE-95F7-7F3E5D3F9DD6}"/>
          </ac:spMkLst>
        </pc:spChg>
        <pc:spChg chg="add mod">
          <ac:chgData name="Harshilkumar Patel" userId="cc3f13c93b56976f" providerId="LiveId" clId="{E6E5C326-C743-4266-802D-D1E4E2D4E422}" dt="2023-03-13T03:44:17.448" v="199" actId="123"/>
          <ac:spMkLst>
            <pc:docMk/>
            <pc:sldMk cId="1921550845" sldId="257"/>
            <ac:spMk id="1031" creationId="{284B70D5-875B-433D-BDBD-1522A85D6C1D}"/>
          </ac:spMkLst>
        </pc:spChg>
        <pc:spChg chg="add mod">
          <ac:chgData name="Harshilkumar Patel" userId="cc3f13c93b56976f" providerId="LiveId" clId="{E6E5C326-C743-4266-802D-D1E4E2D4E422}" dt="2023-03-13T03:44:17.448" v="199" actId="123"/>
          <ac:spMkLst>
            <pc:docMk/>
            <pc:sldMk cId="1921550845" sldId="257"/>
            <ac:spMk id="1035" creationId="{1E299956-A9E7-4FC1-A0B1-D590CA9730E8}"/>
          </ac:spMkLst>
        </pc:spChg>
        <pc:spChg chg="add mod">
          <ac:chgData name="Harshilkumar Patel" userId="cc3f13c93b56976f" providerId="LiveId" clId="{E6E5C326-C743-4266-802D-D1E4E2D4E422}" dt="2023-03-13T03:44:17.448" v="199" actId="123"/>
          <ac:spMkLst>
            <pc:docMk/>
            <pc:sldMk cId="1921550845" sldId="257"/>
            <ac:spMk id="1037" creationId="{17FC539C-B783-4B03-9F9E-D13430F3F64F}"/>
          </ac:spMkLst>
        </pc:spChg>
        <pc:picChg chg="mod ord">
          <ac:chgData name="Harshilkumar Patel" userId="cc3f13c93b56976f" providerId="LiveId" clId="{E6E5C326-C743-4266-802D-D1E4E2D4E422}" dt="2023-03-13T03:44:17.448" v="199" actId="123"/>
          <ac:picMkLst>
            <pc:docMk/>
            <pc:sldMk cId="1921550845" sldId="257"/>
            <ac:picMk id="1026" creationId="{D517C324-0C58-383D-3938-70EE2A148C17}"/>
          </ac:picMkLst>
        </pc:picChg>
        <pc:cxnChg chg="add mod">
          <ac:chgData name="Harshilkumar Patel" userId="cc3f13c93b56976f" providerId="LiveId" clId="{E6E5C326-C743-4266-802D-D1E4E2D4E422}" dt="2023-03-13T03:44:17.448" v="199" actId="123"/>
          <ac:cxnSpMkLst>
            <pc:docMk/>
            <pc:sldMk cId="1921550845" sldId="257"/>
            <ac:cxnSpMk id="1033" creationId="{C947DF4A-614C-4B4C-8B80-E5B9D8E8CFED}"/>
          </ac:cxnSpMkLst>
        </pc:cxnChg>
      </pc:sldChg>
      <pc:sldChg chg="addSp modSp add mod setBg">
        <pc:chgData name="Harshilkumar Patel" userId="cc3f13c93b56976f" providerId="LiveId" clId="{E6E5C326-C743-4266-802D-D1E4E2D4E422}" dt="2023-03-13T03:38:04.961" v="99" actId="123"/>
        <pc:sldMkLst>
          <pc:docMk/>
          <pc:sldMk cId="2102425695" sldId="258"/>
        </pc:sldMkLst>
        <pc:spChg chg="mod">
          <ac:chgData name="Harshilkumar Patel" userId="cc3f13c93b56976f" providerId="LiveId" clId="{E6E5C326-C743-4266-802D-D1E4E2D4E422}" dt="2023-03-13T03:37:29.993" v="93" actId="26606"/>
          <ac:spMkLst>
            <pc:docMk/>
            <pc:sldMk cId="2102425695" sldId="258"/>
            <ac:spMk id="2" creationId="{5AE0A592-06CB-70A4-BFB6-8B90727A9274}"/>
          </ac:spMkLst>
        </pc:spChg>
        <pc:spChg chg="mod">
          <ac:chgData name="Harshilkumar Patel" userId="cc3f13c93b56976f" providerId="LiveId" clId="{E6E5C326-C743-4266-802D-D1E4E2D4E422}" dt="2023-03-13T03:38:04.961" v="99" actId="123"/>
          <ac:spMkLst>
            <pc:docMk/>
            <pc:sldMk cId="2102425695" sldId="258"/>
            <ac:spMk id="20" creationId="{B971A351-E2BF-4D47-A80D-4E0344DF54ED}"/>
          </ac:spMkLst>
        </pc:spChg>
        <pc:spChg chg="mod">
          <ac:chgData name="Harshilkumar Patel" userId="cc3f13c93b56976f" providerId="LiveId" clId="{E6E5C326-C743-4266-802D-D1E4E2D4E422}" dt="2023-03-13T03:37:29.993" v="93" actId="26606"/>
          <ac:spMkLst>
            <pc:docMk/>
            <pc:sldMk cId="2102425695" sldId="258"/>
            <ac:spMk id="21" creationId="{EDFE2D25-1C55-481A-9BA8-618AAE459340}"/>
          </ac:spMkLst>
        </pc:spChg>
        <pc:spChg chg="add">
          <ac:chgData name="Harshilkumar Patel" userId="cc3f13c93b56976f" providerId="LiveId" clId="{E6E5C326-C743-4266-802D-D1E4E2D4E422}" dt="2023-03-13T03:37:29.993" v="93" actId="26606"/>
          <ac:spMkLst>
            <pc:docMk/>
            <pc:sldMk cId="2102425695" sldId="258"/>
            <ac:spMk id="2055" creationId="{284B70D5-875B-433D-BDBD-1522A85D6C1D}"/>
          </ac:spMkLst>
        </pc:spChg>
        <pc:spChg chg="add">
          <ac:chgData name="Harshilkumar Patel" userId="cc3f13c93b56976f" providerId="LiveId" clId="{E6E5C326-C743-4266-802D-D1E4E2D4E422}" dt="2023-03-13T03:37:29.993" v="93" actId="26606"/>
          <ac:spMkLst>
            <pc:docMk/>
            <pc:sldMk cId="2102425695" sldId="258"/>
            <ac:spMk id="2059" creationId="{1E299956-A9E7-4FC1-A0B1-D590CA9730E8}"/>
          </ac:spMkLst>
        </pc:spChg>
        <pc:spChg chg="add">
          <ac:chgData name="Harshilkumar Patel" userId="cc3f13c93b56976f" providerId="LiveId" clId="{E6E5C326-C743-4266-802D-D1E4E2D4E422}" dt="2023-03-13T03:37:29.993" v="93" actId="26606"/>
          <ac:spMkLst>
            <pc:docMk/>
            <pc:sldMk cId="2102425695" sldId="258"/>
            <ac:spMk id="2061" creationId="{17FC539C-B783-4B03-9F9E-D13430F3F64F}"/>
          </ac:spMkLst>
        </pc:spChg>
        <pc:picChg chg="mod ord">
          <ac:chgData name="Harshilkumar Patel" userId="cc3f13c93b56976f" providerId="LiveId" clId="{E6E5C326-C743-4266-802D-D1E4E2D4E422}" dt="2023-03-13T03:37:29.993" v="93" actId="26606"/>
          <ac:picMkLst>
            <pc:docMk/>
            <pc:sldMk cId="2102425695" sldId="258"/>
            <ac:picMk id="2050" creationId="{EC656B37-5299-C4A7-023F-72B491224E74}"/>
          </ac:picMkLst>
        </pc:picChg>
        <pc:cxnChg chg="add">
          <ac:chgData name="Harshilkumar Patel" userId="cc3f13c93b56976f" providerId="LiveId" clId="{E6E5C326-C743-4266-802D-D1E4E2D4E422}" dt="2023-03-13T03:37:29.993" v="93" actId="26606"/>
          <ac:cxnSpMkLst>
            <pc:docMk/>
            <pc:sldMk cId="2102425695" sldId="258"/>
            <ac:cxnSpMk id="2057" creationId="{C947DF4A-614C-4B4C-8B80-E5B9D8E8CFED}"/>
          </ac:cxnSpMkLst>
        </pc:cxnChg>
      </pc:sldChg>
      <pc:sldChg chg="addSp modSp add mod setBg">
        <pc:chgData name="Harshilkumar Patel" userId="cc3f13c93b56976f" providerId="LiveId" clId="{E6E5C326-C743-4266-802D-D1E4E2D4E422}" dt="2023-03-13T03:41:47.494" v="179" actId="20577"/>
        <pc:sldMkLst>
          <pc:docMk/>
          <pc:sldMk cId="710067401" sldId="259"/>
        </pc:sldMkLst>
        <pc:spChg chg="mod">
          <ac:chgData name="Harshilkumar Patel" userId="cc3f13c93b56976f" providerId="LiveId" clId="{E6E5C326-C743-4266-802D-D1E4E2D4E422}" dt="2023-03-13T03:39:20.815" v="110" actId="122"/>
          <ac:spMkLst>
            <pc:docMk/>
            <pc:sldMk cId="710067401" sldId="259"/>
            <ac:spMk id="10" creationId="{3385C359-6B36-4E84-BC8B-98DBD9229BC2}"/>
          </ac:spMkLst>
        </pc:spChg>
        <pc:spChg chg="mod">
          <ac:chgData name="Harshilkumar Patel" userId="cc3f13c93b56976f" providerId="LiveId" clId="{E6E5C326-C743-4266-802D-D1E4E2D4E422}" dt="2023-03-13T03:41:47.494" v="179" actId="20577"/>
          <ac:spMkLst>
            <pc:docMk/>
            <pc:sldMk cId="710067401" sldId="259"/>
            <ac:spMk id="12" creationId="{3489221B-1B83-4DAB-9E3C-A7603507FC8E}"/>
          </ac:spMkLst>
        </pc:spChg>
        <pc:spChg chg="mod">
          <ac:chgData name="Harshilkumar Patel" userId="cc3f13c93b56976f" providerId="LiveId" clId="{E6E5C326-C743-4266-802D-D1E4E2D4E422}" dt="2023-03-13T03:38:24.573" v="100" actId="26606"/>
          <ac:spMkLst>
            <pc:docMk/>
            <pc:sldMk cId="710067401" sldId="259"/>
            <ac:spMk id="14" creationId="{442FCCAC-F479-4C3B-9AF8-4F80CBC12C4B}"/>
          </ac:spMkLst>
        </pc:spChg>
        <pc:spChg chg="add">
          <ac:chgData name="Harshilkumar Patel" userId="cc3f13c93b56976f" providerId="LiveId" clId="{E6E5C326-C743-4266-802D-D1E4E2D4E422}" dt="2023-03-13T03:38:24.573" v="100" actId="26606"/>
          <ac:spMkLst>
            <pc:docMk/>
            <pc:sldMk cId="710067401" sldId="259"/>
            <ac:spMk id="3079" creationId="{284B70D5-875B-433D-BDBD-1522A85D6C1D}"/>
          </ac:spMkLst>
        </pc:spChg>
        <pc:spChg chg="add">
          <ac:chgData name="Harshilkumar Patel" userId="cc3f13c93b56976f" providerId="LiveId" clId="{E6E5C326-C743-4266-802D-D1E4E2D4E422}" dt="2023-03-13T03:38:24.573" v="100" actId="26606"/>
          <ac:spMkLst>
            <pc:docMk/>
            <pc:sldMk cId="710067401" sldId="259"/>
            <ac:spMk id="3083" creationId="{1E299956-A9E7-4FC1-A0B1-D590CA9730E8}"/>
          </ac:spMkLst>
        </pc:spChg>
        <pc:spChg chg="add">
          <ac:chgData name="Harshilkumar Patel" userId="cc3f13c93b56976f" providerId="LiveId" clId="{E6E5C326-C743-4266-802D-D1E4E2D4E422}" dt="2023-03-13T03:38:24.573" v="100" actId="26606"/>
          <ac:spMkLst>
            <pc:docMk/>
            <pc:sldMk cId="710067401" sldId="259"/>
            <ac:spMk id="3085" creationId="{17FC539C-B783-4B03-9F9E-D13430F3F64F}"/>
          </ac:spMkLst>
        </pc:spChg>
        <pc:picChg chg="mod ord">
          <ac:chgData name="Harshilkumar Patel" userId="cc3f13c93b56976f" providerId="LiveId" clId="{E6E5C326-C743-4266-802D-D1E4E2D4E422}" dt="2023-03-13T03:39:06.111" v="109" actId="14100"/>
          <ac:picMkLst>
            <pc:docMk/>
            <pc:sldMk cId="710067401" sldId="259"/>
            <ac:picMk id="3074" creationId="{53495BDE-D72B-D79C-6A84-0FF7EFEE4272}"/>
          </ac:picMkLst>
        </pc:picChg>
        <pc:cxnChg chg="add">
          <ac:chgData name="Harshilkumar Patel" userId="cc3f13c93b56976f" providerId="LiveId" clId="{E6E5C326-C743-4266-802D-D1E4E2D4E422}" dt="2023-03-13T03:38:24.573" v="100" actId="26606"/>
          <ac:cxnSpMkLst>
            <pc:docMk/>
            <pc:sldMk cId="710067401" sldId="259"/>
            <ac:cxnSpMk id="3081" creationId="{C947DF4A-614C-4B4C-8B80-E5B9D8E8CFED}"/>
          </ac:cxnSpMkLst>
        </pc:cxnChg>
      </pc:sldChg>
      <pc:sldChg chg="addSp modSp add mod setBg">
        <pc:chgData name="Harshilkumar Patel" userId="cc3f13c93b56976f" providerId="LiveId" clId="{E6E5C326-C743-4266-802D-D1E4E2D4E422}" dt="2023-03-13T03:40:08.250" v="125" actId="122"/>
        <pc:sldMkLst>
          <pc:docMk/>
          <pc:sldMk cId="2801076054" sldId="260"/>
        </pc:sldMkLst>
        <pc:spChg chg="mod">
          <ac:chgData name="Harshilkumar Patel" userId="cc3f13c93b56976f" providerId="LiveId" clId="{E6E5C326-C743-4266-802D-D1E4E2D4E422}" dt="2023-03-13T03:40:08.250" v="125" actId="122"/>
          <ac:spMkLst>
            <pc:docMk/>
            <pc:sldMk cId="2801076054" sldId="260"/>
            <ac:spMk id="2" creationId="{0DFBC55B-C85F-C53C-7331-3A957D447B1F}"/>
          </ac:spMkLst>
        </pc:spChg>
        <pc:spChg chg="mod">
          <ac:chgData name="Harshilkumar Patel" userId="cc3f13c93b56976f" providerId="LiveId" clId="{E6E5C326-C743-4266-802D-D1E4E2D4E422}" dt="2023-03-13T03:40:01.317" v="123" actId="20577"/>
          <ac:spMkLst>
            <pc:docMk/>
            <pc:sldMk cId="2801076054" sldId="260"/>
            <ac:spMk id="10" creationId="{3489221B-1B83-4DAB-9E3C-A7603507FC8E}"/>
          </ac:spMkLst>
        </pc:spChg>
        <pc:spChg chg="mod">
          <ac:chgData name="Harshilkumar Patel" userId="cc3f13c93b56976f" providerId="LiveId" clId="{E6E5C326-C743-4266-802D-D1E4E2D4E422}" dt="2023-03-13T03:39:33.445" v="111" actId="26606"/>
          <ac:spMkLst>
            <pc:docMk/>
            <pc:sldMk cId="2801076054" sldId="260"/>
            <ac:spMk id="12" creationId="{442FCCAC-F479-4C3B-9AF8-4F80CBC12C4B}"/>
          </ac:spMkLst>
        </pc:spChg>
        <pc:spChg chg="add">
          <ac:chgData name="Harshilkumar Patel" userId="cc3f13c93b56976f" providerId="LiveId" clId="{E6E5C326-C743-4266-802D-D1E4E2D4E422}" dt="2023-03-13T03:39:33.445" v="111" actId="26606"/>
          <ac:spMkLst>
            <pc:docMk/>
            <pc:sldMk cId="2801076054" sldId="260"/>
            <ac:spMk id="4103" creationId="{284B70D5-875B-433D-BDBD-1522A85D6C1D}"/>
          </ac:spMkLst>
        </pc:spChg>
        <pc:spChg chg="add">
          <ac:chgData name="Harshilkumar Patel" userId="cc3f13c93b56976f" providerId="LiveId" clId="{E6E5C326-C743-4266-802D-D1E4E2D4E422}" dt="2023-03-13T03:39:33.445" v="111" actId="26606"/>
          <ac:spMkLst>
            <pc:docMk/>
            <pc:sldMk cId="2801076054" sldId="260"/>
            <ac:spMk id="4107" creationId="{1E299956-A9E7-4FC1-A0B1-D590CA9730E8}"/>
          </ac:spMkLst>
        </pc:spChg>
        <pc:spChg chg="add">
          <ac:chgData name="Harshilkumar Patel" userId="cc3f13c93b56976f" providerId="LiveId" clId="{E6E5C326-C743-4266-802D-D1E4E2D4E422}" dt="2023-03-13T03:39:33.445" v="111" actId="26606"/>
          <ac:spMkLst>
            <pc:docMk/>
            <pc:sldMk cId="2801076054" sldId="260"/>
            <ac:spMk id="4109" creationId="{17FC539C-B783-4B03-9F9E-D13430F3F64F}"/>
          </ac:spMkLst>
        </pc:spChg>
        <pc:picChg chg="mod ord">
          <ac:chgData name="Harshilkumar Patel" userId="cc3f13c93b56976f" providerId="LiveId" clId="{E6E5C326-C743-4266-802D-D1E4E2D4E422}" dt="2023-03-13T03:39:39.500" v="113" actId="27614"/>
          <ac:picMkLst>
            <pc:docMk/>
            <pc:sldMk cId="2801076054" sldId="260"/>
            <ac:picMk id="4098" creationId="{E224A7D5-72A7-0C7E-A8B4-A10BEF161B84}"/>
          </ac:picMkLst>
        </pc:picChg>
        <pc:cxnChg chg="add">
          <ac:chgData name="Harshilkumar Patel" userId="cc3f13c93b56976f" providerId="LiveId" clId="{E6E5C326-C743-4266-802D-D1E4E2D4E422}" dt="2023-03-13T03:39:33.445" v="111" actId="26606"/>
          <ac:cxnSpMkLst>
            <pc:docMk/>
            <pc:sldMk cId="2801076054" sldId="260"/>
            <ac:cxnSpMk id="4105" creationId="{C947DF4A-614C-4B4C-8B80-E5B9D8E8CFED}"/>
          </ac:cxnSpMkLst>
        </pc:cxnChg>
      </pc:sldChg>
      <pc:sldChg chg="addSp modSp add mod setBg">
        <pc:chgData name="Harshilkumar Patel" userId="cc3f13c93b56976f" providerId="LiveId" clId="{E6E5C326-C743-4266-802D-D1E4E2D4E422}" dt="2023-03-13T03:43:33.759" v="194"/>
        <pc:sldMkLst>
          <pc:docMk/>
          <pc:sldMk cId="782602121" sldId="261"/>
        </pc:sldMkLst>
        <pc:spChg chg="mod">
          <ac:chgData name="Harshilkumar Patel" userId="cc3f13c93b56976f" providerId="LiveId" clId="{E6E5C326-C743-4266-802D-D1E4E2D4E422}" dt="2023-03-13T03:40:37.057" v="131" actId="122"/>
          <ac:spMkLst>
            <pc:docMk/>
            <pc:sldMk cId="782602121" sldId="261"/>
            <ac:spMk id="2" creationId="{57BBA424-BA01-2F9D-EC3F-94DA480DDB37}"/>
          </ac:spMkLst>
        </pc:spChg>
        <pc:spChg chg="mod">
          <ac:chgData name="Harshilkumar Patel" userId="cc3f13c93b56976f" providerId="LiveId" clId="{E6E5C326-C743-4266-802D-D1E4E2D4E422}" dt="2023-03-13T03:43:33.759" v="194"/>
          <ac:spMkLst>
            <pc:docMk/>
            <pc:sldMk cId="782602121" sldId="261"/>
            <ac:spMk id="1031" creationId="{3489221B-1B83-4DAB-9E3C-A7603507FC8E}"/>
          </ac:spMkLst>
        </pc:spChg>
        <pc:spChg chg="mod">
          <ac:chgData name="Harshilkumar Patel" userId="cc3f13c93b56976f" providerId="LiveId" clId="{E6E5C326-C743-4266-802D-D1E4E2D4E422}" dt="2023-03-13T03:40:29.120" v="130" actId="123"/>
          <ac:spMkLst>
            <pc:docMk/>
            <pc:sldMk cId="782602121" sldId="261"/>
            <ac:spMk id="1033" creationId="{442FCCAC-F479-4C3B-9AF8-4F80CBC12C4B}"/>
          </ac:spMkLst>
        </pc:spChg>
        <pc:spChg chg="add mod">
          <ac:chgData name="Harshilkumar Patel" userId="cc3f13c93b56976f" providerId="LiveId" clId="{E6E5C326-C743-4266-802D-D1E4E2D4E422}" dt="2023-03-13T03:40:29.120" v="130" actId="123"/>
          <ac:spMkLst>
            <pc:docMk/>
            <pc:sldMk cId="782602121" sldId="261"/>
            <ac:spMk id="5127" creationId="{52ABB703-2B0E-4C3B-B4A2-F3973548E561}"/>
          </ac:spMkLst>
        </pc:spChg>
        <pc:spChg chg="add mod">
          <ac:chgData name="Harshilkumar Patel" userId="cc3f13c93b56976f" providerId="LiveId" clId="{E6E5C326-C743-4266-802D-D1E4E2D4E422}" dt="2023-03-13T03:40:29.120" v="130" actId="123"/>
          <ac:spMkLst>
            <pc:docMk/>
            <pc:sldMk cId="782602121" sldId="261"/>
            <ac:spMk id="5131" creationId="{E95DA498-D9A2-4DA9-B9DA-B3776E08CF7E}"/>
          </ac:spMkLst>
        </pc:spChg>
        <pc:spChg chg="add mod">
          <ac:chgData name="Harshilkumar Patel" userId="cc3f13c93b56976f" providerId="LiveId" clId="{E6E5C326-C743-4266-802D-D1E4E2D4E422}" dt="2023-03-13T03:40:29.120" v="130" actId="123"/>
          <ac:spMkLst>
            <pc:docMk/>
            <pc:sldMk cId="782602121" sldId="261"/>
            <ac:spMk id="5133" creationId="{82A73093-4B9D-420D-B17E-52293703A1D4}"/>
          </ac:spMkLst>
        </pc:spChg>
        <pc:picChg chg="mod ord">
          <ac:chgData name="Harshilkumar Patel" userId="cc3f13c93b56976f" providerId="LiveId" clId="{E6E5C326-C743-4266-802D-D1E4E2D4E422}" dt="2023-03-13T03:40:29.120" v="130" actId="123"/>
          <ac:picMkLst>
            <pc:docMk/>
            <pc:sldMk cId="782602121" sldId="261"/>
            <ac:picMk id="5122" creationId="{1275C448-3E3E-5FF5-2BF1-BEEF1B041696}"/>
          </ac:picMkLst>
        </pc:picChg>
        <pc:cxnChg chg="add mod">
          <ac:chgData name="Harshilkumar Patel" userId="cc3f13c93b56976f" providerId="LiveId" clId="{E6E5C326-C743-4266-802D-D1E4E2D4E422}" dt="2023-03-13T03:40:29.120" v="130" actId="123"/>
          <ac:cxnSpMkLst>
            <pc:docMk/>
            <pc:sldMk cId="782602121" sldId="261"/>
            <ac:cxnSpMk id="5129" creationId="{9C21570E-E159-49A6-9891-FA397B7A92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59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22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36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2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6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4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3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32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37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8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B616C6-307B-4160-8D9C-63F595B2FD23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2C980E-B6EF-49E4-9389-C272D56110BC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5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05145-6C5B-B361-C817-BA4376F7E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01" b="8730"/>
          <a:stretch/>
        </p:blipFill>
        <p:spPr>
          <a:xfrm>
            <a:off x="305" y="-229672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CD53C-EAF0-87B8-16CB-8B5C9D095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CA" sz="6200" dirty="0">
                <a:solidFill>
                  <a:srgbClr val="FFFFFF"/>
                </a:solidFill>
              </a:rPr>
              <a:t>Behavior Analysis – Mobile application</a:t>
            </a:r>
            <a:br>
              <a:rPr lang="en-CA" sz="6200">
                <a:solidFill>
                  <a:srgbClr val="FFFFFF"/>
                </a:solidFill>
              </a:rPr>
            </a:br>
            <a:br>
              <a:rPr lang="en-CA" sz="6200" dirty="0">
                <a:solidFill>
                  <a:srgbClr val="FFFFFF"/>
                </a:solidFill>
              </a:rPr>
            </a:br>
            <a:endParaRPr lang="en-CA" sz="6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DBCEA-A34B-B7E0-9410-A75F026AF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2887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Submitted by:</a:t>
            </a:r>
          </a:p>
          <a:p>
            <a:r>
              <a:rPr lang="en-CA" dirty="0">
                <a:solidFill>
                  <a:srgbClr val="FFFFFF"/>
                </a:solidFill>
              </a:rPr>
              <a:t>Rishav rana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755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B3269-0A18-40F5-8E91-D6AE2D71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en-US" sz="1900" b="1" i="0" dirty="0">
                <a:effectLst/>
                <a:latin typeface="Arial Black" panose="020B0A04020102020204" pitchFamily="34" charset="0"/>
              </a:rPr>
              <a:t> Histogram showing Age-wise distribution of Free trial Users using Financial Tracking App</a:t>
            </a:r>
          </a:p>
        </p:txBody>
      </p: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517C324-0C58-383D-3938-70EE2A148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1391"/>
            <a:ext cx="6909801" cy="42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145B2B-0F17-4B7A-AAAA-4450A93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one can Conclude from the graph that most of the users belong to 16-35 age group.</a:t>
            </a:r>
          </a:p>
          <a:p>
            <a:pPr algn="just"/>
            <a:r>
              <a:rPr lang="en-US" b="1" dirty="0"/>
              <a:t>Recommendations:</a:t>
            </a:r>
          </a:p>
          <a:p>
            <a:pPr marL="0" indent="0" algn="just">
              <a:buNone/>
            </a:pPr>
            <a:r>
              <a:rPr lang="en-US" dirty="0"/>
              <a:t>With this data, They may target this age group's audience in a number of ways and boost the number of subscriptions by providing exciting offers.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57B2EEB6-4F63-4AEE-95F7-7F3E5D3F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fld id="{CBF1EF08-09D9-4DAF-8ADE-EA08AC2D39E8}" type="datetime1">
              <a:rPr lang="en-US" smtClean="0"/>
              <a:pPr algn="just">
                <a:spcAft>
                  <a:spcPts val="600"/>
                </a:spcAft>
              </a:pPr>
              <a:t>5/8/2023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0A592-06CB-70A4-BFB6-8B90727A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1900" b="1" i="0">
                <a:effectLst/>
                <a:latin typeface="Arial Black" panose="020B0A04020102020204" pitchFamily="34" charset="0"/>
              </a:rPr>
              <a:t>Histogram showing the Hour-wise distribution during Free trial using Financial Tracking App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656B37-5299-C4A7-023F-72B49122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656206"/>
            <a:ext cx="6909801" cy="32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971A351-E2BF-4D47-A80D-4E0344DF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1" dirty="0"/>
              <a:t>Insight:</a:t>
            </a:r>
          </a:p>
          <a:p>
            <a:pPr marL="0" indent="0" algn="just">
              <a:buNone/>
            </a:pPr>
            <a:r>
              <a:rPr lang="en-US" dirty="0"/>
              <a:t>We can see from the histogram, the peak hours to use this app is between 11 pm to 12 am.</a:t>
            </a:r>
          </a:p>
          <a:p>
            <a:r>
              <a:rPr lang="en-US" b="1" dirty="0"/>
              <a:t>Recommendation:</a:t>
            </a:r>
          </a:p>
          <a:p>
            <a:pPr marL="0" indent="0" algn="just">
              <a:buNone/>
            </a:pPr>
            <a:r>
              <a:rPr lang="en-US" dirty="0"/>
              <a:t>Users should receive notifications during this peak hours so that application usage would rise. That might lead to customers signing up for Premium Features.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EDFE2D25-1C55-481A-9BA8-618AAE4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F9FDC1-C197-4034-94F0-4F12A10AA61D}" type="datetime1">
              <a:rPr lang="en-US" smtClean="0"/>
              <a:pPr>
                <a:spcAft>
                  <a:spcPts val="600"/>
                </a:spcAft>
              </a:pPr>
              <a:t>5/8/2023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85C359-6B36-4E84-BC8B-98DBD922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en-US" sz="2600" b="1" i="0" dirty="0">
                <a:effectLst/>
                <a:latin typeface="Arial Black" panose="020B0A04020102020204" pitchFamily="34" charset="0"/>
              </a:rPr>
              <a:t>Box Plot depicting the number of screen on every Day of Week</a:t>
            </a:r>
          </a:p>
        </p:txBody>
      </p:sp>
      <p:pic>
        <p:nvPicPr>
          <p:cNvPr id="3074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495BDE-D72B-D79C-6A84-0FF7EFEE4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34946"/>
            <a:ext cx="6909801" cy="551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Insight:</a:t>
            </a:r>
          </a:p>
          <a:p>
            <a:pPr marL="0" indent="0" algn="just">
              <a:buNone/>
            </a:pPr>
            <a:r>
              <a:rPr lang="en-US" dirty="0"/>
              <a:t>In comparison to other days of the week, people open apps more number of times on Sunday and Friday.</a:t>
            </a:r>
          </a:p>
          <a:p>
            <a:pPr algn="just"/>
            <a:r>
              <a:rPr lang="en-US" b="1" dirty="0"/>
              <a:t>Recommendation:</a:t>
            </a:r>
          </a:p>
          <a:p>
            <a:pPr marL="0" indent="0" algn="just">
              <a:buNone/>
            </a:pPr>
            <a:r>
              <a:rPr lang="en-US" dirty="0"/>
              <a:t>They can reach our target audience on Sunday and Friday by offering a variety of deals or discounts to sign them up for an app membership.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42FCCAC-F479-4C3B-9AF8-4F80CBC1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D9A200-CC35-4609-8973-70AC57D7C400}" type="datetime1">
              <a:rPr lang="en-US" smtClean="0"/>
              <a:pPr>
                <a:spcAft>
                  <a:spcPts val="600"/>
                </a:spcAft>
              </a:pPr>
              <a:t>5/8/2023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C55B-C85F-C53C-7331-3A957D44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en-US" sz="1900" b="1" i="0" dirty="0">
                <a:effectLst/>
                <a:latin typeface="Arial Black" panose="020B0A04020102020204" pitchFamily="34" charset="0"/>
              </a:rPr>
              <a:t>Pie Chart depicting the Percentage of users that used Premium Feature Hour on every Day of Week</a:t>
            </a:r>
          </a:p>
        </p:txBody>
      </p:sp>
      <p:pic>
        <p:nvPicPr>
          <p:cNvPr id="4098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E224A7D5-72A7-0C7E-A8B4-A10BEF16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25879"/>
            <a:ext cx="6909801" cy="37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algn="just"/>
            <a:r>
              <a:rPr lang="en-US" sz="1700" b="1" dirty="0"/>
              <a:t>Insight :</a:t>
            </a:r>
          </a:p>
          <a:p>
            <a:pPr marL="0" indent="0" algn="just">
              <a:buNone/>
            </a:pPr>
            <a:r>
              <a:rPr lang="en-US" sz="1700" dirty="0"/>
              <a:t>One can see from the graph that The users who used premium features within 24 hours of free trials are 82.8% whereas 17.2% users did not use these features.</a:t>
            </a:r>
          </a:p>
          <a:p>
            <a:pPr algn="just"/>
            <a:r>
              <a:rPr lang="en-US" sz="1700" b="1" dirty="0"/>
              <a:t>Recommendation:</a:t>
            </a:r>
          </a:p>
          <a:p>
            <a:pPr marL="0" indent="0" algn="just">
              <a:buNone/>
            </a:pPr>
            <a:r>
              <a:rPr lang="en-US" sz="1700" dirty="0"/>
              <a:t>They should focus on  providing exciting offers to the 82.8% of users to convert them to subscribed user. The app should send mail or notification to The users who are not using this premium features.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42FCCAC-F479-4C3B-9AF8-4F80CBC1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D9A200-CC35-4609-8973-70AC57D7C400}" type="datetime1">
              <a:rPr lang="en-US" smtClean="0"/>
              <a:pPr>
                <a:spcAft>
                  <a:spcPts val="600"/>
                </a:spcAft>
              </a:pPr>
              <a:t>5/8/2023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A424-BA01-2F9D-EC3F-94DA480D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en-US" sz="2300" b="1" i="0" dirty="0">
                <a:effectLst/>
                <a:latin typeface="Arial Black" panose="020B0A04020102020204" pitchFamily="34" charset="0"/>
              </a:rPr>
              <a:t>Bar Chart Depicting the Average No. of Screens visited by Users on each Day of Week</a:t>
            </a:r>
            <a:br>
              <a:rPr lang="en-US" sz="2300" b="1" i="0" dirty="0">
                <a:effectLst/>
                <a:latin typeface="Arial Black" panose="020B0A04020102020204" pitchFamily="34" charset="0"/>
              </a:rPr>
            </a:br>
            <a:endParaRPr lang="en-CA" sz="2300" dirty="0">
              <a:latin typeface="Arial Black" panose="020B0A04020102020204" pitchFamily="34" charset="0"/>
            </a:endParaRPr>
          </a:p>
        </p:txBody>
      </p:sp>
      <p:pic>
        <p:nvPicPr>
          <p:cNvPr id="512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275C448-3E3E-5FF5-2BF1-BEEF1B041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325893"/>
            <a:ext cx="5451627" cy="388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01314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Insight :</a:t>
            </a:r>
          </a:p>
          <a:p>
            <a:pPr marL="0" indent="0" algn="just">
              <a:buNone/>
            </a:pPr>
            <a:r>
              <a:rPr lang="en-US" dirty="0"/>
              <a:t>One can see from the graph that average number of screens visited each day are nearly same.</a:t>
            </a:r>
          </a:p>
          <a:p>
            <a:pPr algn="just"/>
            <a:r>
              <a:rPr lang="en-US" b="1" dirty="0"/>
              <a:t>Recommendation:</a:t>
            </a:r>
          </a:p>
          <a:p>
            <a:pPr marL="0" indent="0" algn="just">
              <a:buNone/>
            </a:pPr>
            <a:r>
              <a:rPr lang="en-US" dirty="0"/>
              <a:t>On busy days like Friday, they might enhance the number of user hours by enhancing or changing some of the features of the application.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Date Placeholder 3">
            <a:extLst>
              <a:ext uri="{FF2B5EF4-FFF2-40B4-BE49-F238E27FC236}">
                <a16:creationId xmlns:a16="http://schemas.microsoft.com/office/drawing/2014/main" id="{442FCCAC-F479-4C3B-9AF8-4F80CBC1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fld id="{77D9A200-CC35-4609-8973-70AC57D7C400}" type="datetime1">
              <a:rPr lang="en-US" smtClean="0"/>
              <a:pPr algn="just">
                <a:spcAft>
                  <a:spcPts val="600"/>
                </a:spcAft>
              </a:pPr>
              <a:t>5/8/2023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02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363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Calibri Light</vt:lpstr>
      <vt:lpstr>Retrospect</vt:lpstr>
      <vt:lpstr>Behavior Analysis – Mobile application  </vt:lpstr>
      <vt:lpstr> Histogram showing Age-wise distribution of Free trial Users using Financial Tracking App</vt:lpstr>
      <vt:lpstr>Histogram showing the Hour-wise distribution during Free trial using Financial Tracking App</vt:lpstr>
      <vt:lpstr>Box Plot depicting the number of screen on every Day of Week</vt:lpstr>
      <vt:lpstr>Pie Chart depicting the Percentage of users that used Premium Feature Hour on every Day of Week</vt:lpstr>
      <vt:lpstr>Bar Chart Depicting the Average No. of Screens visited by Users on each Day of Week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Analysis – Mobile application Project 3 </dc:title>
  <dc:creator>Harshilkumar Patel</dc:creator>
  <cp:lastModifiedBy>Rishav Rana</cp:lastModifiedBy>
  <cp:revision>2</cp:revision>
  <dcterms:created xsi:type="dcterms:W3CDTF">2023-03-13T03:34:01Z</dcterms:created>
  <dcterms:modified xsi:type="dcterms:W3CDTF">2023-05-09T00:19:14Z</dcterms:modified>
</cp:coreProperties>
</file>