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72" r:id="rId11"/>
    <p:sldId id="266" r:id="rId12"/>
    <p:sldId id="268"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074133-1179-43ED-951A-2929F9DC69F0}" v="79" dt="2023-02-20T04:19:45.8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lkumar Patel" userId="cc3f13c93b56976f" providerId="LiveId" clId="{BA074133-1179-43ED-951A-2929F9DC69F0}"/>
    <pc:docChg chg="undo custSel addSld modSld">
      <pc:chgData name="Harshilkumar Patel" userId="cc3f13c93b56976f" providerId="LiveId" clId="{BA074133-1179-43ED-951A-2929F9DC69F0}" dt="2023-02-20T04:20:49.097" v="291" actId="123"/>
      <pc:docMkLst>
        <pc:docMk/>
      </pc:docMkLst>
      <pc:sldChg chg="addSp delSp modSp mod delDesignElem">
        <pc:chgData name="Harshilkumar Patel" userId="cc3f13c93b56976f" providerId="LiveId" clId="{BA074133-1179-43ED-951A-2929F9DC69F0}" dt="2023-02-20T03:40:39.482" v="79"/>
        <pc:sldMkLst>
          <pc:docMk/>
          <pc:sldMk cId="2451733951" sldId="257"/>
        </pc:sldMkLst>
        <pc:spChg chg="mod">
          <ac:chgData name="Harshilkumar Patel" userId="cc3f13c93b56976f" providerId="LiveId" clId="{BA074133-1179-43ED-951A-2929F9DC69F0}" dt="2023-02-20T03:40:37.634" v="77"/>
          <ac:spMkLst>
            <pc:docMk/>
            <pc:sldMk cId="2451733951" sldId="257"/>
            <ac:spMk id="3" creationId="{AFABF69A-C27E-FC6D-C143-5CAE9E357DF9}"/>
          </ac:spMkLst>
        </pc:spChg>
        <pc:spChg chg="add del">
          <ac:chgData name="Harshilkumar Patel" userId="cc3f13c93b56976f" providerId="LiveId" clId="{BA074133-1179-43ED-951A-2929F9DC69F0}" dt="2023-02-20T03:40:39.482" v="79"/>
          <ac:spMkLst>
            <pc:docMk/>
            <pc:sldMk cId="2451733951" sldId="257"/>
            <ac:spMk id="4107" creationId="{E49CC64F-7275-4E33-961B-0C5CDC439875}"/>
          </ac:spMkLst>
        </pc:spChg>
      </pc:sldChg>
      <pc:sldChg chg="addSp delSp modSp mod delDesignElem">
        <pc:chgData name="Harshilkumar Patel" userId="cc3f13c93b56976f" providerId="LiveId" clId="{BA074133-1179-43ED-951A-2929F9DC69F0}" dt="2023-02-20T04:12:46.007" v="267" actId="123"/>
        <pc:sldMkLst>
          <pc:docMk/>
          <pc:sldMk cId="4279398195" sldId="258"/>
        </pc:sldMkLst>
        <pc:spChg chg="mod">
          <ac:chgData name="Harshilkumar Patel" userId="cc3f13c93b56976f" providerId="LiveId" clId="{BA074133-1179-43ED-951A-2929F9DC69F0}" dt="2023-02-20T04:12:40.235" v="266" actId="1076"/>
          <ac:spMkLst>
            <pc:docMk/>
            <pc:sldMk cId="4279398195" sldId="258"/>
            <ac:spMk id="2" creationId="{6319E464-2219-DCA1-5E69-003A472D2AD6}"/>
          </ac:spMkLst>
        </pc:spChg>
        <pc:spChg chg="mod">
          <ac:chgData name="Harshilkumar Patel" userId="cc3f13c93b56976f" providerId="LiveId" clId="{BA074133-1179-43ED-951A-2929F9DC69F0}" dt="2023-02-20T04:12:46.007" v="267" actId="123"/>
          <ac:spMkLst>
            <pc:docMk/>
            <pc:sldMk cId="4279398195" sldId="258"/>
            <ac:spMk id="4" creationId="{587324C7-7163-CD69-FCD7-2A404AC769CB}"/>
          </ac:spMkLst>
        </pc:spChg>
        <pc:spChg chg="add del">
          <ac:chgData name="Harshilkumar Patel" userId="cc3f13c93b56976f" providerId="LiveId" clId="{BA074133-1179-43ED-951A-2929F9DC69F0}" dt="2023-02-20T03:40:39.482" v="79"/>
          <ac:spMkLst>
            <pc:docMk/>
            <pc:sldMk cId="4279398195" sldId="258"/>
            <ac:spMk id="3088" creationId="{C5E6CFF1-2F42-4E10-9A97-F116F46F53FE}"/>
          </ac:spMkLst>
        </pc:spChg>
        <pc:cxnChg chg="add del">
          <ac:chgData name="Harshilkumar Patel" userId="cc3f13c93b56976f" providerId="LiveId" clId="{BA074133-1179-43ED-951A-2929F9DC69F0}" dt="2023-02-20T03:40:39.482" v="79"/>
          <ac:cxnSpMkLst>
            <pc:docMk/>
            <pc:sldMk cId="4279398195" sldId="258"/>
            <ac:cxnSpMk id="3089" creationId="{67182200-4859-4C8D-BCBB-55B245C28BA3}"/>
          </ac:cxnSpMkLst>
        </pc:cxnChg>
      </pc:sldChg>
      <pc:sldChg chg="addSp delSp modSp mod setBg setClrOvrMap delDesignElem">
        <pc:chgData name="Harshilkumar Patel" userId="cc3f13c93b56976f" providerId="LiveId" clId="{BA074133-1179-43ED-951A-2929F9DC69F0}" dt="2023-02-20T03:55:50.719" v="196" actId="313"/>
        <pc:sldMkLst>
          <pc:docMk/>
          <pc:sldMk cId="2182596817" sldId="259"/>
        </pc:sldMkLst>
        <pc:spChg chg="mod">
          <ac:chgData name="Harshilkumar Patel" userId="cc3f13c93b56976f" providerId="LiveId" clId="{BA074133-1179-43ED-951A-2929F9DC69F0}" dt="2023-02-20T03:36:37.550" v="31" actId="26606"/>
          <ac:spMkLst>
            <pc:docMk/>
            <pc:sldMk cId="2182596817" sldId="259"/>
            <ac:spMk id="2" creationId="{252ECC5E-2D2B-8D7C-EB69-3CA5D9A8920F}"/>
          </ac:spMkLst>
        </pc:spChg>
        <pc:spChg chg="add del">
          <ac:chgData name="Harshilkumar Patel" userId="cc3f13c93b56976f" providerId="LiveId" clId="{BA074133-1179-43ED-951A-2929F9DC69F0}" dt="2023-02-20T03:35:15.560" v="4" actId="26606"/>
          <ac:spMkLst>
            <pc:docMk/>
            <pc:sldMk cId="2182596817" sldId="259"/>
            <ac:spMk id="1031" creationId="{9B76D444-2756-434F-AE61-96D69830C13E}"/>
          </ac:spMkLst>
        </pc:spChg>
        <pc:spChg chg="add del">
          <ac:chgData name="Harshilkumar Patel" userId="cc3f13c93b56976f" providerId="LiveId" clId="{BA074133-1179-43ED-951A-2929F9DC69F0}" dt="2023-02-20T03:35:15.560" v="4" actId="26606"/>
          <ac:spMkLst>
            <pc:docMk/>
            <pc:sldMk cId="2182596817" sldId="259"/>
            <ac:spMk id="1033" creationId="{29A9EE12-EF77-4DB4-84E4-043DE7235244}"/>
          </ac:spMkLst>
        </pc:spChg>
        <pc:spChg chg="add del">
          <ac:chgData name="Harshilkumar Patel" userId="cc3f13c93b56976f" providerId="LiveId" clId="{BA074133-1179-43ED-951A-2929F9DC69F0}" dt="2023-02-20T03:36:37.550" v="31" actId="26606"/>
          <ac:spMkLst>
            <pc:docMk/>
            <pc:sldMk cId="2182596817" sldId="259"/>
            <ac:spMk id="1035" creationId="{D1D34770-47A8-402C-AF23-2B653F2D88C1}"/>
          </ac:spMkLst>
        </pc:spChg>
        <pc:spChg chg="add del">
          <ac:chgData name="Harshilkumar Patel" userId="cc3f13c93b56976f" providerId="LiveId" clId="{BA074133-1179-43ED-951A-2929F9DC69F0}" dt="2023-02-20T03:36:37.528" v="30" actId="26606"/>
          <ac:spMkLst>
            <pc:docMk/>
            <pc:sldMk cId="2182596817" sldId="259"/>
            <ac:spMk id="1040" creationId="{D1D34770-47A8-402C-AF23-2B653F2D88C1}"/>
          </ac:spMkLst>
        </pc:spChg>
        <pc:spChg chg="add del">
          <ac:chgData name="Harshilkumar Patel" userId="cc3f13c93b56976f" providerId="LiveId" clId="{BA074133-1179-43ED-951A-2929F9DC69F0}" dt="2023-02-20T03:40:39.482" v="79"/>
          <ac:spMkLst>
            <pc:docMk/>
            <pc:sldMk cId="2182596817" sldId="259"/>
            <ac:spMk id="1042" creationId="{CF62D2A7-8207-488C-9F46-316BA81A16C8}"/>
          </ac:spMkLst>
        </pc:spChg>
        <pc:graphicFrameChg chg="mod ord modGraphic">
          <ac:chgData name="Harshilkumar Patel" userId="cc3f13c93b56976f" providerId="LiveId" clId="{BA074133-1179-43ED-951A-2929F9DC69F0}" dt="2023-02-20T03:55:50.719" v="196" actId="313"/>
          <ac:graphicFrameMkLst>
            <pc:docMk/>
            <pc:sldMk cId="2182596817" sldId="259"/>
            <ac:graphicFrameMk id="43" creationId="{B8AA4818-6C75-1511-DDEF-A9E8A2FFF05A}"/>
          </ac:graphicFrameMkLst>
        </pc:graphicFrameChg>
        <pc:picChg chg="add mod">
          <ac:chgData name="Harshilkumar Patel" userId="cc3f13c93b56976f" providerId="LiveId" clId="{BA074133-1179-43ED-951A-2929F9DC69F0}" dt="2023-02-20T03:36:37.550" v="31" actId="26606"/>
          <ac:picMkLst>
            <pc:docMk/>
            <pc:sldMk cId="2182596817" sldId="259"/>
            <ac:picMk id="3" creationId="{4B72CD98-68B7-ABFB-BB8B-20DECD7ED765}"/>
          </ac:picMkLst>
        </pc:picChg>
        <pc:picChg chg="del">
          <ac:chgData name="Harshilkumar Patel" userId="cc3f13c93b56976f" providerId="LiveId" clId="{BA074133-1179-43ED-951A-2929F9DC69F0}" dt="2023-02-20T03:34:41.349" v="0" actId="478"/>
          <ac:picMkLst>
            <pc:docMk/>
            <pc:sldMk cId="2182596817" sldId="259"/>
            <ac:picMk id="4" creationId="{43B4FCE8-B764-1DA7-40E8-812DC1086255}"/>
          </ac:picMkLst>
        </pc:picChg>
        <pc:picChg chg="add del mod">
          <ac:chgData name="Harshilkumar Patel" userId="cc3f13c93b56976f" providerId="LiveId" clId="{BA074133-1179-43ED-951A-2929F9DC69F0}" dt="2023-02-20T03:36:25.052" v="27" actId="21"/>
          <ac:picMkLst>
            <pc:docMk/>
            <pc:sldMk cId="2182596817" sldId="259"/>
            <ac:picMk id="1026" creationId="{2F10296B-C860-12C5-12DC-F9DB50B1A173}"/>
          </ac:picMkLst>
        </pc:picChg>
      </pc:sldChg>
      <pc:sldChg chg="addSp delSp modSp mod setBg setClrOvrMap delDesignElem">
        <pc:chgData name="Harshilkumar Patel" userId="cc3f13c93b56976f" providerId="LiveId" clId="{BA074133-1179-43ED-951A-2929F9DC69F0}" dt="2023-02-20T03:43:33.864" v="108" actId="122"/>
        <pc:sldMkLst>
          <pc:docMk/>
          <pc:sldMk cId="760207994" sldId="260"/>
        </pc:sldMkLst>
        <pc:spChg chg="mod ord">
          <ac:chgData name="Harshilkumar Patel" userId="cc3f13c93b56976f" providerId="LiveId" clId="{BA074133-1179-43ED-951A-2929F9DC69F0}" dt="2023-02-20T03:43:33.864" v="108" actId="122"/>
          <ac:spMkLst>
            <pc:docMk/>
            <pc:sldMk cId="760207994" sldId="260"/>
            <ac:spMk id="2" creationId="{22DFDDC3-E8FA-61D8-CA66-65F25F626B5F}"/>
          </ac:spMkLst>
        </pc:spChg>
        <pc:spChg chg="mod ord">
          <ac:chgData name="Harshilkumar Patel" userId="cc3f13c93b56976f" providerId="LiveId" clId="{BA074133-1179-43ED-951A-2929F9DC69F0}" dt="2023-02-20T03:43:17.217" v="107" actId="26606"/>
          <ac:spMkLst>
            <pc:docMk/>
            <pc:sldMk cId="760207994" sldId="260"/>
            <ac:spMk id="5" creationId="{B5A399BB-E5DD-0DDC-3FFA-190D9E62DE41}"/>
          </ac:spMkLst>
        </pc:spChg>
        <pc:spChg chg="add del">
          <ac:chgData name="Harshilkumar Patel" userId="cc3f13c93b56976f" providerId="LiveId" clId="{BA074133-1179-43ED-951A-2929F9DC69F0}" dt="2023-02-20T03:40:38.685" v="78" actId="26606"/>
          <ac:spMkLst>
            <pc:docMk/>
            <pc:sldMk cId="760207994" sldId="260"/>
            <ac:spMk id="12" creationId="{C1A9B9E1-AE3D-4F69-9670-71C92ED1BCEE}"/>
          </ac:spMkLst>
        </pc:spChg>
        <pc:spChg chg="add del">
          <ac:chgData name="Harshilkumar Patel" userId="cc3f13c93b56976f" providerId="LiveId" clId="{BA074133-1179-43ED-951A-2929F9DC69F0}" dt="2023-02-20T03:40:35.609" v="75" actId="26606"/>
          <ac:spMkLst>
            <pc:docMk/>
            <pc:sldMk cId="760207994" sldId="260"/>
            <ac:spMk id="21" creationId="{079CE317-680B-449C-A423-71C1FE069B4C}"/>
          </ac:spMkLst>
        </pc:spChg>
        <pc:spChg chg="add del">
          <ac:chgData name="Harshilkumar Patel" userId="cc3f13c93b56976f" providerId="LiveId" clId="{BA074133-1179-43ED-951A-2929F9DC69F0}" dt="2023-02-20T03:40:35.609" v="75" actId="26606"/>
          <ac:spMkLst>
            <pc:docMk/>
            <pc:sldMk cId="760207994" sldId="260"/>
            <ac:spMk id="23" creationId="{643780CE-2BE5-46F6-97B2-60DF30217ED3}"/>
          </ac:spMkLst>
        </pc:spChg>
        <pc:spChg chg="add del">
          <ac:chgData name="Harshilkumar Patel" userId="cc3f13c93b56976f" providerId="LiveId" clId="{BA074133-1179-43ED-951A-2929F9DC69F0}" dt="2023-02-20T03:40:35.609" v="75" actId="26606"/>
          <ac:spMkLst>
            <pc:docMk/>
            <pc:sldMk cId="760207994" sldId="260"/>
            <ac:spMk id="25" creationId="{61A87A49-68E6-459E-A5A6-46229FF42125}"/>
          </ac:spMkLst>
        </pc:spChg>
        <pc:spChg chg="add del">
          <ac:chgData name="Harshilkumar Patel" userId="cc3f13c93b56976f" providerId="LiveId" clId="{BA074133-1179-43ED-951A-2929F9DC69F0}" dt="2023-02-20T03:40:35.609" v="75" actId="26606"/>
          <ac:spMkLst>
            <pc:docMk/>
            <pc:sldMk cId="760207994" sldId="260"/>
            <ac:spMk id="27" creationId="{F6ACD5FC-CAFE-48EB-B765-60EED2E052F0}"/>
          </ac:spMkLst>
        </pc:spChg>
        <pc:spChg chg="add del">
          <ac:chgData name="Harshilkumar Patel" userId="cc3f13c93b56976f" providerId="LiveId" clId="{BA074133-1179-43ED-951A-2929F9DC69F0}" dt="2023-02-20T03:40:35.609" v="75" actId="26606"/>
          <ac:spMkLst>
            <pc:docMk/>
            <pc:sldMk cId="760207994" sldId="260"/>
            <ac:spMk id="29" creationId="{9F33B405-D785-4738-B1C0-6A0AA5E98286}"/>
          </ac:spMkLst>
        </pc:spChg>
        <pc:spChg chg="add del">
          <ac:chgData name="Harshilkumar Patel" userId="cc3f13c93b56976f" providerId="LiveId" clId="{BA074133-1179-43ED-951A-2929F9DC69F0}" dt="2023-02-20T03:40:35.609" v="75" actId="26606"/>
          <ac:spMkLst>
            <pc:docMk/>
            <pc:sldMk cId="760207994" sldId="260"/>
            <ac:spMk id="31" creationId="{4233DC0E-DE6C-4FB6-A529-51B162641AB8}"/>
          </ac:spMkLst>
        </pc:spChg>
        <pc:spChg chg="add del">
          <ac:chgData name="Harshilkumar Patel" userId="cc3f13c93b56976f" providerId="LiveId" clId="{BA074133-1179-43ED-951A-2929F9DC69F0}" dt="2023-02-20T03:40:35.609" v="75" actId="26606"/>
          <ac:spMkLst>
            <pc:docMk/>
            <pc:sldMk cId="760207994" sldId="260"/>
            <ac:spMk id="33" creationId="{3870477F-E451-4BC3-863F-0E2FC572884B}"/>
          </ac:spMkLst>
        </pc:spChg>
        <pc:spChg chg="add del">
          <ac:chgData name="Harshilkumar Patel" userId="cc3f13c93b56976f" providerId="LiveId" clId="{BA074133-1179-43ED-951A-2929F9DC69F0}" dt="2023-02-20T03:40:35.609" v="75" actId="26606"/>
          <ac:spMkLst>
            <pc:docMk/>
            <pc:sldMk cId="760207994" sldId="260"/>
            <ac:spMk id="35" creationId="{B4A81DE1-E2BC-4A31-99EE-71350421B0EA}"/>
          </ac:spMkLst>
        </pc:spChg>
        <pc:spChg chg="add del">
          <ac:chgData name="Harshilkumar Patel" userId="cc3f13c93b56976f" providerId="LiveId" clId="{BA074133-1179-43ED-951A-2929F9DC69F0}" dt="2023-02-20T03:42:26.657" v="88" actId="26606"/>
          <ac:spMkLst>
            <pc:docMk/>
            <pc:sldMk cId="760207994" sldId="260"/>
            <ac:spMk id="2055" creationId="{0D7B6173-1D58-48E2-83CF-37350F315F75}"/>
          </ac:spMkLst>
        </pc:spChg>
        <pc:spChg chg="add del">
          <ac:chgData name="Harshilkumar Patel" userId="cc3f13c93b56976f" providerId="LiveId" clId="{BA074133-1179-43ED-951A-2929F9DC69F0}" dt="2023-02-20T03:42:26.657" v="88" actId="26606"/>
          <ac:spMkLst>
            <pc:docMk/>
            <pc:sldMk cId="760207994" sldId="260"/>
            <ac:spMk id="2057" creationId="{2F36CA75-CFBF-4844-B719-8FE9EBADA9AF}"/>
          </ac:spMkLst>
        </pc:spChg>
        <pc:spChg chg="add del">
          <ac:chgData name="Harshilkumar Patel" userId="cc3f13c93b56976f" providerId="LiveId" clId="{BA074133-1179-43ED-951A-2929F9DC69F0}" dt="2023-02-20T03:42:26.657" v="88" actId="26606"/>
          <ac:spMkLst>
            <pc:docMk/>
            <pc:sldMk cId="760207994" sldId="260"/>
            <ac:spMk id="2059" creationId="{3D4A84B9-E564-4DD0-97F8-DBF1C460C28A}"/>
          </ac:spMkLst>
        </pc:spChg>
        <pc:spChg chg="add del">
          <ac:chgData name="Harshilkumar Patel" userId="cc3f13c93b56976f" providerId="LiveId" clId="{BA074133-1179-43ED-951A-2929F9DC69F0}" dt="2023-02-20T03:42:26.657" v="88" actId="26606"/>
          <ac:spMkLst>
            <pc:docMk/>
            <pc:sldMk cId="760207994" sldId="260"/>
            <ac:spMk id="2063" creationId="{102382E0-0A09-46AE-B955-B911CAFE7F00}"/>
          </ac:spMkLst>
        </pc:spChg>
        <pc:spChg chg="add del">
          <ac:chgData name="Harshilkumar Patel" userId="cc3f13c93b56976f" providerId="LiveId" clId="{BA074133-1179-43ED-951A-2929F9DC69F0}" dt="2023-02-20T03:42:26.657" v="88" actId="26606"/>
          <ac:spMkLst>
            <pc:docMk/>
            <pc:sldMk cId="760207994" sldId="260"/>
            <ac:spMk id="2065" creationId="{7DE75D4A-0965-4973-BE75-DECCAC9A9614}"/>
          </ac:spMkLst>
        </pc:spChg>
        <pc:spChg chg="add del">
          <ac:chgData name="Harshilkumar Patel" userId="cc3f13c93b56976f" providerId="LiveId" clId="{BA074133-1179-43ED-951A-2929F9DC69F0}" dt="2023-02-20T03:42:42.299" v="90" actId="26606"/>
          <ac:spMkLst>
            <pc:docMk/>
            <pc:sldMk cId="760207994" sldId="260"/>
            <ac:spMk id="2067" creationId="{8761DDFE-071F-4200-B0AA-394476C2D2D6}"/>
          </ac:spMkLst>
        </pc:spChg>
        <pc:spChg chg="add del">
          <ac:chgData name="Harshilkumar Patel" userId="cc3f13c93b56976f" providerId="LiveId" clId="{BA074133-1179-43ED-951A-2929F9DC69F0}" dt="2023-02-20T03:42:47.239" v="92" actId="26606"/>
          <ac:spMkLst>
            <pc:docMk/>
            <pc:sldMk cId="760207994" sldId="260"/>
            <ac:spMk id="2069" creationId="{8ABFE404-8D65-4573-A3EF-6DF477936BA3}"/>
          </ac:spMkLst>
        </pc:spChg>
        <pc:spChg chg="add del">
          <ac:chgData name="Harshilkumar Patel" userId="cc3f13c93b56976f" providerId="LiveId" clId="{BA074133-1179-43ED-951A-2929F9DC69F0}" dt="2023-02-20T03:42:55.016" v="94" actId="26606"/>
          <ac:spMkLst>
            <pc:docMk/>
            <pc:sldMk cId="760207994" sldId="260"/>
            <ac:spMk id="2072" creationId="{CF62D2A7-8207-488C-9F46-316BA81A16C8}"/>
          </ac:spMkLst>
        </pc:spChg>
        <pc:spChg chg="add del">
          <ac:chgData name="Harshilkumar Patel" userId="cc3f13c93b56976f" providerId="LiveId" clId="{BA074133-1179-43ED-951A-2929F9DC69F0}" dt="2023-02-20T03:43:00.113" v="96" actId="26606"/>
          <ac:spMkLst>
            <pc:docMk/>
            <pc:sldMk cId="760207994" sldId="260"/>
            <ac:spMk id="2074" creationId="{B5809B1F-0726-44C0-B0A1-7FCE2A129E20}"/>
          </ac:spMkLst>
        </pc:spChg>
        <pc:spChg chg="add del">
          <ac:chgData name="Harshilkumar Patel" userId="cc3f13c93b56976f" providerId="LiveId" clId="{BA074133-1179-43ED-951A-2929F9DC69F0}" dt="2023-02-20T03:43:00.113" v="96" actId="26606"/>
          <ac:spMkLst>
            <pc:docMk/>
            <pc:sldMk cId="760207994" sldId="260"/>
            <ac:spMk id="2075" creationId="{26EE9A0B-C601-4E3F-8541-29CA20DE1186}"/>
          </ac:spMkLst>
        </pc:spChg>
        <pc:spChg chg="add del">
          <ac:chgData name="Harshilkumar Patel" userId="cc3f13c93b56976f" providerId="LiveId" clId="{BA074133-1179-43ED-951A-2929F9DC69F0}" dt="2023-02-20T03:43:01.625" v="98" actId="26606"/>
          <ac:spMkLst>
            <pc:docMk/>
            <pc:sldMk cId="760207994" sldId="260"/>
            <ac:spMk id="2077" creationId="{CF62D2A7-8207-488C-9F46-316BA81A16C8}"/>
          </ac:spMkLst>
        </pc:spChg>
        <pc:spChg chg="add del">
          <ac:chgData name="Harshilkumar Patel" userId="cc3f13c93b56976f" providerId="LiveId" clId="{BA074133-1179-43ED-951A-2929F9DC69F0}" dt="2023-02-20T03:43:03.772" v="100" actId="26606"/>
          <ac:spMkLst>
            <pc:docMk/>
            <pc:sldMk cId="760207994" sldId="260"/>
            <ac:spMk id="2079" creationId="{C0A1ED06-4733-4020-9C60-81D4D801408D}"/>
          </ac:spMkLst>
        </pc:spChg>
        <pc:spChg chg="add del">
          <ac:chgData name="Harshilkumar Patel" userId="cc3f13c93b56976f" providerId="LiveId" clId="{BA074133-1179-43ED-951A-2929F9DC69F0}" dt="2023-02-20T03:43:03.772" v="100" actId="26606"/>
          <ac:spMkLst>
            <pc:docMk/>
            <pc:sldMk cId="760207994" sldId="260"/>
            <ac:spMk id="2080" creationId="{B0CA3509-3AF9-45FE-93ED-57BB5D5E8E07}"/>
          </ac:spMkLst>
        </pc:spChg>
        <pc:spChg chg="add del">
          <ac:chgData name="Harshilkumar Patel" userId="cc3f13c93b56976f" providerId="LiveId" clId="{BA074133-1179-43ED-951A-2929F9DC69F0}" dt="2023-02-20T03:43:17.217" v="107" actId="26606"/>
          <ac:spMkLst>
            <pc:docMk/>
            <pc:sldMk cId="760207994" sldId="260"/>
            <ac:spMk id="2082" creationId="{CF62D2A7-8207-488C-9F46-316BA81A16C8}"/>
          </ac:spMkLst>
        </pc:spChg>
        <pc:spChg chg="add del">
          <ac:chgData name="Harshilkumar Patel" userId="cc3f13c93b56976f" providerId="LiveId" clId="{BA074133-1179-43ED-951A-2929F9DC69F0}" dt="2023-02-20T03:43:13.317" v="104" actId="26606"/>
          <ac:spMkLst>
            <pc:docMk/>
            <pc:sldMk cId="760207994" sldId="260"/>
            <ac:spMk id="2087" creationId="{CF62D2A7-8207-488C-9F46-316BA81A16C8}"/>
          </ac:spMkLst>
        </pc:spChg>
        <pc:spChg chg="add del">
          <ac:chgData name="Harshilkumar Patel" userId="cc3f13c93b56976f" providerId="LiveId" clId="{BA074133-1179-43ED-951A-2929F9DC69F0}" dt="2023-02-20T03:43:17.202" v="106" actId="26606"/>
          <ac:spMkLst>
            <pc:docMk/>
            <pc:sldMk cId="760207994" sldId="260"/>
            <ac:spMk id="2089" creationId="{9D355BB6-1BB8-4828-B246-CFB31742D7B8}"/>
          </ac:spMkLst>
        </pc:spChg>
        <pc:spChg chg="add del">
          <ac:chgData name="Harshilkumar Patel" userId="cc3f13c93b56976f" providerId="LiveId" clId="{BA074133-1179-43ED-951A-2929F9DC69F0}" dt="2023-02-20T03:43:17.202" v="106" actId="26606"/>
          <ac:spMkLst>
            <pc:docMk/>
            <pc:sldMk cId="760207994" sldId="260"/>
            <ac:spMk id="2090" creationId="{38468727-63BE-4191-B4A6-C30C82C0E986}"/>
          </ac:spMkLst>
        </pc:spChg>
        <pc:spChg chg="add del">
          <ac:chgData name="Harshilkumar Patel" userId="cc3f13c93b56976f" providerId="LiveId" clId="{BA074133-1179-43ED-951A-2929F9DC69F0}" dt="2023-02-20T03:43:17.202" v="106" actId="26606"/>
          <ac:spMkLst>
            <pc:docMk/>
            <pc:sldMk cId="760207994" sldId="260"/>
            <ac:spMk id="2091" creationId="{CA52A9B9-B2B3-46F0-9D53-0EFF9905BF8F}"/>
          </ac:spMkLst>
        </pc:spChg>
        <pc:spChg chg="add">
          <ac:chgData name="Harshilkumar Patel" userId="cc3f13c93b56976f" providerId="LiveId" clId="{BA074133-1179-43ED-951A-2929F9DC69F0}" dt="2023-02-20T03:43:17.217" v="107" actId="26606"/>
          <ac:spMkLst>
            <pc:docMk/>
            <pc:sldMk cId="760207994" sldId="260"/>
            <ac:spMk id="2093" creationId="{23CBEF12-C9B8-466E-A7FE-B00B9ADF4303}"/>
          </ac:spMkLst>
        </pc:spChg>
        <pc:grpChg chg="add del">
          <ac:chgData name="Harshilkumar Patel" userId="cc3f13c93b56976f" providerId="LiveId" clId="{BA074133-1179-43ED-951A-2929F9DC69F0}" dt="2023-02-20T03:40:35.609" v="75" actId="26606"/>
          <ac:grpSpMkLst>
            <pc:docMk/>
            <pc:sldMk cId="760207994" sldId="260"/>
            <ac:grpSpMk id="7" creationId="{DDA34B8A-FA8D-4E16-AD72-7B60B1C2582A}"/>
          </ac:grpSpMkLst>
        </pc:grpChg>
        <pc:picChg chg="mod ord">
          <ac:chgData name="Harshilkumar Patel" userId="cc3f13c93b56976f" providerId="LiveId" clId="{BA074133-1179-43ED-951A-2929F9DC69F0}" dt="2023-02-20T03:43:17.217" v="107" actId="26606"/>
          <ac:picMkLst>
            <pc:docMk/>
            <pc:sldMk cId="760207994" sldId="260"/>
            <ac:picMk id="4" creationId="{3E228B87-1380-1E40-A048-DB1DA1BB952C}"/>
          </ac:picMkLst>
        </pc:picChg>
        <pc:picChg chg="add mod ord">
          <ac:chgData name="Harshilkumar Patel" userId="cc3f13c93b56976f" providerId="LiveId" clId="{BA074133-1179-43ED-951A-2929F9DC69F0}" dt="2023-02-20T03:43:17.217" v="107" actId="26606"/>
          <ac:picMkLst>
            <pc:docMk/>
            <pc:sldMk cId="760207994" sldId="260"/>
            <ac:picMk id="2050" creationId="{9CA43AB1-F6C2-0092-15BB-CEBBC3C2A9E4}"/>
          </ac:picMkLst>
        </pc:picChg>
        <pc:picChg chg="add del">
          <ac:chgData name="Harshilkumar Patel" userId="cc3f13c93b56976f" providerId="LiveId" clId="{BA074133-1179-43ED-951A-2929F9DC69F0}" dt="2023-02-20T03:42:26.657" v="88" actId="26606"/>
          <ac:picMkLst>
            <pc:docMk/>
            <pc:sldMk cId="760207994" sldId="260"/>
            <ac:picMk id="2061" creationId="{4A599609-F5C2-4A0B-A992-913F814A631A}"/>
          </ac:picMkLst>
        </pc:picChg>
        <pc:cxnChg chg="add del">
          <ac:chgData name="Harshilkumar Patel" userId="cc3f13c93b56976f" providerId="LiveId" clId="{BA074133-1179-43ED-951A-2929F9DC69F0}" dt="2023-02-20T03:40:38.685" v="78" actId="26606"/>
          <ac:cxnSpMkLst>
            <pc:docMk/>
            <pc:sldMk cId="760207994" sldId="260"/>
            <ac:cxnSpMk id="10" creationId="{15F1CC53-719A-4763-BF30-5E25A63CEF3C}"/>
          </ac:cxnSpMkLst>
        </pc:cxnChg>
        <pc:cxnChg chg="add del">
          <ac:chgData name="Harshilkumar Patel" userId="cc3f13c93b56976f" providerId="LiveId" clId="{BA074133-1179-43ED-951A-2929F9DC69F0}" dt="2023-02-20T03:40:38.685" v="78" actId="26606"/>
          <ac:cxnSpMkLst>
            <pc:docMk/>
            <pc:sldMk cId="760207994" sldId="260"/>
            <ac:cxnSpMk id="14" creationId="{3234ED8A-BEE3-4F34-B45B-731E1E292E3C}"/>
          </ac:cxnSpMkLst>
        </pc:cxnChg>
        <pc:cxnChg chg="add del">
          <ac:chgData name="Harshilkumar Patel" userId="cc3f13c93b56976f" providerId="LiveId" clId="{BA074133-1179-43ED-951A-2929F9DC69F0}" dt="2023-02-20T03:42:47.239" v="92" actId="26606"/>
          <ac:cxnSpMkLst>
            <pc:docMk/>
            <pc:sldMk cId="760207994" sldId="260"/>
            <ac:cxnSpMk id="2070" creationId="{AF5191F1-A1C8-4AEE-8007-DF304E42B15E}"/>
          </ac:cxnSpMkLst>
        </pc:cxnChg>
      </pc:sldChg>
      <pc:sldChg chg="addSp delSp delDesignElem">
        <pc:chgData name="Harshilkumar Patel" userId="cc3f13c93b56976f" providerId="LiveId" clId="{BA074133-1179-43ED-951A-2929F9DC69F0}" dt="2023-02-20T03:40:39.482" v="79"/>
        <pc:sldMkLst>
          <pc:docMk/>
          <pc:sldMk cId="4284927712" sldId="261"/>
        </pc:sldMkLst>
        <pc:spChg chg="add del">
          <ac:chgData name="Harshilkumar Patel" userId="cc3f13c93b56976f" providerId="LiveId" clId="{BA074133-1179-43ED-951A-2929F9DC69F0}" dt="2023-02-20T03:40:39.482" v="79"/>
          <ac:spMkLst>
            <pc:docMk/>
            <pc:sldMk cId="4284927712" sldId="261"/>
            <ac:spMk id="2055" creationId="{71B2258F-86CA-4D4D-8270-BC05FCDEBFB3}"/>
          </ac:spMkLst>
        </pc:spChg>
      </pc:sldChg>
      <pc:sldChg chg="addSp delSp modSp mod setBg">
        <pc:chgData name="Harshilkumar Patel" userId="cc3f13c93b56976f" providerId="LiveId" clId="{BA074133-1179-43ED-951A-2929F9DC69F0}" dt="2023-02-20T03:56:17.521" v="202" actId="20577"/>
        <pc:sldMkLst>
          <pc:docMk/>
          <pc:sldMk cId="674894321" sldId="262"/>
        </pc:sldMkLst>
        <pc:spChg chg="mod">
          <ac:chgData name="Harshilkumar Patel" userId="cc3f13c93b56976f" providerId="LiveId" clId="{BA074133-1179-43ED-951A-2929F9DC69F0}" dt="2023-02-20T03:44:25.423" v="116" actId="26606"/>
          <ac:spMkLst>
            <pc:docMk/>
            <pc:sldMk cId="674894321" sldId="262"/>
            <ac:spMk id="4" creationId="{DD60FD6A-109B-952F-8FE7-D84605A3DCC0}"/>
          </ac:spMkLst>
        </pc:spChg>
        <pc:spChg chg="add del">
          <ac:chgData name="Harshilkumar Patel" userId="cc3f13c93b56976f" providerId="LiveId" clId="{BA074133-1179-43ED-951A-2929F9DC69F0}" dt="2023-02-20T03:44:09.888" v="110" actId="26606"/>
          <ac:spMkLst>
            <pc:docMk/>
            <pc:sldMk cId="674894321" sldId="262"/>
            <ac:spMk id="12" creationId="{04812C46-200A-4DEB-A05E-3ED6C68C2387}"/>
          </ac:spMkLst>
        </pc:spChg>
        <pc:spChg chg="add del">
          <ac:chgData name="Harshilkumar Patel" userId="cc3f13c93b56976f" providerId="LiveId" clId="{BA074133-1179-43ED-951A-2929F9DC69F0}" dt="2023-02-20T03:44:09.888" v="110" actId="26606"/>
          <ac:spMkLst>
            <pc:docMk/>
            <pc:sldMk cId="674894321" sldId="262"/>
            <ac:spMk id="14" creationId="{A783CD55-1776-4C75-9A8F-D1179C0C7B48}"/>
          </ac:spMkLst>
        </pc:spChg>
        <pc:spChg chg="add del">
          <ac:chgData name="Harshilkumar Patel" userId="cc3f13c93b56976f" providerId="LiveId" clId="{BA074133-1179-43ED-951A-2929F9DC69F0}" dt="2023-02-20T03:44:13.788" v="112" actId="26606"/>
          <ac:spMkLst>
            <pc:docMk/>
            <pc:sldMk cId="674894321" sldId="262"/>
            <ac:spMk id="16" creationId="{32BC26D8-82FB-445E-AA49-62A77D7C1EE0}"/>
          </ac:spMkLst>
        </pc:spChg>
        <pc:spChg chg="add del">
          <ac:chgData name="Harshilkumar Patel" userId="cc3f13c93b56976f" providerId="LiveId" clId="{BA074133-1179-43ED-951A-2929F9DC69F0}" dt="2023-02-20T03:44:13.788" v="112" actId="26606"/>
          <ac:spMkLst>
            <pc:docMk/>
            <pc:sldMk cId="674894321" sldId="262"/>
            <ac:spMk id="17" creationId="{CB44330D-EA18-4254-AA95-EB49948539B8}"/>
          </ac:spMkLst>
        </pc:spChg>
        <pc:spChg chg="add del">
          <ac:chgData name="Harshilkumar Patel" userId="cc3f13c93b56976f" providerId="LiveId" clId="{BA074133-1179-43ED-951A-2929F9DC69F0}" dt="2023-02-20T03:44:20.640" v="114" actId="26606"/>
          <ac:spMkLst>
            <pc:docMk/>
            <pc:sldMk cId="674894321" sldId="262"/>
            <ac:spMk id="19" creationId="{04812C46-200A-4DEB-A05E-3ED6C68C2387}"/>
          </ac:spMkLst>
        </pc:spChg>
        <pc:spChg chg="add del">
          <ac:chgData name="Harshilkumar Patel" userId="cc3f13c93b56976f" providerId="LiveId" clId="{BA074133-1179-43ED-951A-2929F9DC69F0}" dt="2023-02-20T03:44:25.423" v="116" actId="26606"/>
          <ac:spMkLst>
            <pc:docMk/>
            <pc:sldMk cId="674894321" sldId="262"/>
            <ac:spMk id="21" creationId="{1A95671B-3CC6-4792-9114-B74FAEA224E6}"/>
          </ac:spMkLst>
        </pc:spChg>
        <pc:graphicFrameChg chg="mod modGraphic">
          <ac:chgData name="Harshilkumar Patel" userId="cc3f13c93b56976f" providerId="LiveId" clId="{BA074133-1179-43ED-951A-2929F9DC69F0}" dt="2023-02-20T03:56:17.521" v="202" actId="20577"/>
          <ac:graphicFrameMkLst>
            <pc:docMk/>
            <pc:sldMk cId="674894321" sldId="262"/>
            <ac:graphicFrameMk id="7" creationId="{354721D3-B2A1-3DC3-413B-BE5E12E6C440}"/>
          </ac:graphicFrameMkLst>
        </pc:graphicFrameChg>
        <pc:picChg chg="mod ord">
          <ac:chgData name="Harshilkumar Patel" userId="cc3f13c93b56976f" providerId="LiveId" clId="{BA074133-1179-43ED-951A-2929F9DC69F0}" dt="2023-02-20T03:44:48.932" v="119" actId="27614"/>
          <ac:picMkLst>
            <pc:docMk/>
            <pc:sldMk cId="674894321" sldId="262"/>
            <ac:picMk id="3" creationId="{7E36F077-D377-C758-9550-1AACD118F224}"/>
          </ac:picMkLst>
        </pc:picChg>
      </pc:sldChg>
      <pc:sldChg chg="addSp delSp modSp mod setBg">
        <pc:chgData name="Harshilkumar Patel" userId="cc3f13c93b56976f" providerId="LiveId" clId="{BA074133-1179-43ED-951A-2929F9DC69F0}" dt="2023-02-20T03:46:52.961" v="138" actId="20577"/>
        <pc:sldMkLst>
          <pc:docMk/>
          <pc:sldMk cId="951558706" sldId="263"/>
        </pc:sldMkLst>
        <pc:spChg chg="mod">
          <ac:chgData name="Harshilkumar Patel" userId="cc3f13c93b56976f" providerId="LiveId" clId="{BA074133-1179-43ED-951A-2929F9DC69F0}" dt="2023-02-20T03:45:57.626" v="134" actId="122"/>
          <ac:spMkLst>
            <pc:docMk/>
            <pc:sldMk cId="951558706" sldId="263"/>
            <ac:spMk id="4" creationId="{F1CD62B5-DA47-725A-4B61-F516B17B8ED9}"/>
          </ac:spMkLst>
        </pc:spChg>
        <pc:spChg chg="mod">
          <ac:chgData name="Harshilkumar Patel" userId="cc3f13c93b56976f" providerId="LiveId" clId="{BA074133-1179-43ED-951A-2929F9DC69F0}" dt="2023-02-20T03:46:52.961" v="138" actId="20577"/>
          <ac:spMkLst>
            <pc:docMk/>
            <pc:sldMk cId="951558706" sldId="263"/>
            <ac:spMk id="5" creationId="{C794A383-FA32-ED2F-EDA1-887B86F6E9DA}"/>
          </ac:spMkLst>
        </pc:spChg>
        <pc:spChg chg="add del">
          <ac:chgData name="Harshilkumar Patel" userId="cc3f13c93b56976f" providerId="LiveId" clId="{BA074133-1179-43ED-951A-2929F9DC69F0}" dt="2023-02-20T03:45:44.749" v="127" actId="26606"/>
          <ac:spMkLst>
            <pc:docMk/>
            <pc:sldMk cId="951558706" sldId="263"/>
            <ac:spMk id="10" creationId="{2EB492CD-616E-47F8-933B-5E2D952A0593}"/>
          </ac:spMkLst>
        </pc:spChg>
        <pc:spChg chg="add del">
          <ac:chgData name="Harshilkumar Patel" userId="cc3f13c93b56976f" providerId="LiveId" clId="{BA074133-1179-43ED-951A-2929F9DC69F0}" dt="2023-02-20T03:45:44.749" v="127" actId="26606"/>
          <ac:spMkLst>
            <pc:docMk/>
            <pc:sldMk cId="951558706" sldId="263"/>
            <ac:spMk id="12" creationId="{59383CF9-23B5-4335-9B21-1791C4CF1C75}"/>
          </ac:spMkLst>
        </pc:spChg>
        <pc:spChg chg="add del">
          <ac:chgData name="Harshilkumar Patel" userId="cc3f13c93b56976f" providerId="LiveId" clId="{BA074133-1179-43ED-951A-2929F9DC69F0}" dt="2023-02-20T03:45:44.749" v="127" actId="26606"/>
          <ac:spMkLst>
            <pc:docMk/>
            <pc:sldMk cId="951558706" sldId="263"/>
            <ac:spMk id="14" creationId="{0007FE00-9498-4706-B255-6437B0252C02}"/>
          </ac:spMkLst>
        </pc:spChg>
        <pc:spChg chg="add del">
          <ac:chgData name="Harshilkumar Patel" userId="cc3f13c93b56976f" providerId="LiveId" clId="{BA074133-1179-43ED-951A-2929F9DC69F0}" dt="2023-02-20T03:45:48.390" v="129" actId="26606"/>
          <ac:spMkLst>
            <pc:docMk/>
            <pc:sldMk cId="951558706" sldId="263"/>
            <ac:spMk id="16" creationId="{02E612C7-B066-4023-9D0A-7C54D1E33070}"/>
          </ac:spMkLst>
        </pc:spChg>
        <pc:spChg chg="add del">
          <ac:chgData name="Harshilkumar Patel" userId="cc3f13c93b56976f" providerId="LiveId" clId="{BA074133-1179-43ED-951A-2929F9DC69F0}" dt="2023-02-20T03:45:48.390" v="129" actId="26606"/>
          <ac:spMkLst>
            <pc:docMk/>
            <pc:sldMk cId="951558706" sldId="263"/>
            <ac:spMk id="17" creationId="{34CFA7DE-DC24-4883-9E7E-83830575519A}"/>
          </ac:spMkLst>
        </pc:spChg>
        <pc:spChg chg="add">
          <ac:chgData name="Harshilkumar Patel" userId="cc3f13c93b56976f" providerId="LiveId" clId="{BA074133-1179-43ED-951A-2929F9DC69F0}" dt="2023-02-20T03:45:48.390" v="130" actId="26606"/>
          <ac:spMkLst>
            <pc:docMk/>
            <pc:sldMk cId="951558706" sldId="263"/>
            <ac:spMk id="19" creationId="{5E39A796-BE83-48B1-B33F-35C4A32AAB57}"/>
          </ac:spMkLst>
        </pc:spChg>
        <pc:spChg chg="add">
          <ac:chgData name="Harshilkumar Patel" userId="cc3f13c93b56976f" providerId="LiveId" clId="{BA074133-1179-43ED-951A-2929F9DC69F0}" dt="2023-02-20T03:45:48.390" v="130" actId="26606"/>
          <ac:spMkLst>
            <pc:docMk/>
            <pc:sldMk cId="951558706" sldId="263"/>
            <ac:spMk id="20" creationId="{72F84B47-E267-4194-8194-831DB7B5547F}"/>
          </ac:spMkLst>
        </pc:spChg>
        <pc:picChg chg="mod ord">
          <ac:chgData name="Harshilkumar Patel" userId="cc3f13c93b56976f" providerId="LiveId" clId="{BA074133-1179-43ED-951A-2929F9DC69F0}" dt="2023-02-20T03:45:53.415" v="132" actId="27614"/>
          <ac:picMkLst>
            <pc:docMk/>
            <pc:sldMk cId="951558706" sldId="263"/>
            <ac:picMk id="3" creationId="{AD7CF996-E50C-A379-E6CC-92421403C8D1}"/>
          </ac:picMkLst>
        </pc:picChg>
      </pc:sldChg>
      <pc:sldChg chg="addSp modSp mod setBg">
        <pc:chgData name="Harshilkumar Patel" userId="cc3f13c93b56976f" providerId="LiveId" clId="{BA074133-1179-43ED-951A-2929F9DC69F0}" dt="2023-02-20T03:47:36.889" v="146" actId="123"/>
        <pc:sldMkLst>
          <pc:docMk/>
          <pc:sldMk cId="1517657952" sldId="264"/>
        </pc:sldMkLst>
        <pc:spChg chg="mod">
          <ac:chgData name="Harshilkumar Patel" userId="cc3f13c93b56976f" providerId="LiveId" clId="{BA074133-1179-43ED-951A-2929F9DC69F0}" dt="2023-02-20T03:47:09.068" v="142" actId="962"/>
          <ac:spMkLst>
            <pc:docMk/>
            <pc:sldMk cId="1517657952" sldId="264"/>
            <ac:spMk id="6" creationId="{3F13DF2F-B4D7-D0FA-5919-0523E7310A72}"/>
          </ac:spMkLst>
        </pc:spChg>
        <pc:spChg chg="mod">
          <ac:chgData name="Harshilkumar Patel" userId="cc3f13c93b56976f" providerId="LiveId" clId="{BA074133-1179-43ED-951A-2929F9DC69F0}" dt="2023-02-20T03:47:36.889" v="146" actId="123"/>
          <ac:spMkLst>
            <pc:docMk/>
            <pc:sldMk cId="1517657952" sldId="264"/>
            <ac:spMk id="8" creationId="{EEBAE02D-A6E1-E712-B4A2-48202FF9B458}"/>
          </ac:spMkLst>
        </pc:spChg>
        <pc:spChg chg="add">
          <ac:chgData name="Harshilkumar Patel" userId="cc3f13c93b56976f" providerId="LiveId" clId="{BA074133-1179-43ED-951A-2929F9DC69F0}" dt="2023-02-20T03:47:01.515" v="139" actId="26606"/>
          <ac:spMkLst>
            <pc:docMk/>
            <pc:sldMk cId="1517657952" sldId="264"/>
            <ac:spMk id="13" creationId="{B5FA7C47-B7C1-4D2E-AB49-ED23BA34BA83}"/>
          </ac:spMkLst>
        </pc:spChg>
        <pc:spChg chg="add">
          <ac:chgData name="Harshilkumar Patel" userId="cc3f13c93b56976f" providerId="LiveId" clId="{BA074133-1179-43ED-951A-2929F9DC69F0}" dt="2023-02-20T03:47:01.515" v="139" actId="26606"/>
          <ac:spMkLst>
            <pc:docMk/>
            <pc:sldMk cId="1517657952" sldId="264"/>
            <ac:spMk id="15" creationId="{596EE156-ABF1-4329-A6BA-03B4254E0877}"/>
          </ac:spMkLst>
        </pc:spChg>
        <pc:spChg chg="add">
          <ac:chgData name="Harshilkumar Patel" userId="cc3f13c93b56976f" providerId="LiveId" clId="{BA074133-1179-43ED-951A-2929F9DC69F0}" dt="2023-02-20T03:47:01.515" v="139" actId="26606"/>
          <ac:spMkLst>
            <pc:docMk/>
            <pc:sldMk cId="1517657952" sldId="264"/>
            <ac:spMk id="17" creationId="{19B9933F-AAB3-444A-8BB5-9CA194A8BC63}"/>
          </ac:spMkLst>
        </pc:spChg>
        <pc:spChg chg="add">
          <ac:chgData name="Harshilkumar Patel" userId="cc3f13c93b56976f" providerId="LiveId" clId="{BA074133-1179-43ED-951A-2929F9DC69F0}" dt="2023-02-20T03:47:01.515" v="139" actId="26606"/>
          <ac:spMkLst>
            <pc:docMk/>
            <pc:sldMk cId="1517657952" sldId="264"/>
            <ac:spMk id="19" creationId="{7D20183A-0B1D-4A1F-89B1-ADBEDBC6E54E}"/>
          </ac:spMkLst>
        </pc:spChg>
        <pc:spChg chg="add">
          <ac:chgData name="Harshilkumar Patel" userId="cc3f13c93b56976f" providerId="LiveId" clId="{BA074133-1179-43ED-951A-2929F9DC69F0}" dt="2023-02-20T03:47:01.515" v="139" actId="26606"/>
          <ac:spMkLst>
            <pc:docMk/>
            <pc:sldMk cId="1517657952" sldId="264"/>
            <ac:spMk id="21" creationId="{131031D3-26CD-4214-A9A4-5857EFA15A0C}"/>
          </ac:spMkLst>
        </pc:spChg>
        <pc:picChg chg="mod">
          <ac:chgData name="Harshilkumar Patel" userId="cc3f13c93b56976f" providerId="LiveId" clId="{BA074133-1179-43ED-951A-2929F9DC69F0}" dt="2023-02-20T03:47:09.068" v="141" actId="27614"/>
          <ac:picMkLst>
            <pc:docMk/>
            <pc:sldMk cId="1517657952" sldId="264"/>
            <ac:picMk id="5" creationId="{70321179-B94C-E5ED-258B-3245AFF8D675}"/>
          </ac:picMkLst>
        </pc:picChg>
      </pc:sldChg>
      <pc:sldChg chg="addSp modSp mod setBg">
        <pc:chgData name="Harshilkumar Patel" userId="cc3f13c93b56976f" providerId="LiveId" clId="{BA074133-1179-43ED-951A-2929F9DC69F0}" dt="2023-02-20T03:56:50.717" v="203" actId="33524"/>
        <pc:sldMkLst>
          <pc:docMk/>
          <pc:sldMk cId="4122569554" sldId="265"/>
        </pc:sldMkLst>
        <pc:spChg chg="mod">
          <ac:chgData name="Harshilkumar Patel" userId="cc3f13c93b56976f" providerId="LiveId" clId="{BA074133-1179-43ED-951A-2929F9DC69F0}" dt="2023-02-20T03:49:03.156" v="160" actId="20577"/>
          <ac:spMkLst>
            <pc:docMk/>
            <pc:sldMk cId="4122569554" sldId="265"/>
            <ac:spMk id="2" creationId="{68110CE8-4109-D6E9-3EFF-696034E7DEF6}"/>
          </ac:spMkLst>
        </pc:spChg>
        <pc:spChg chg="mod">
          <ac:chgData name="Harshilkumar Patel" userId="cc3f13c93b56976f" providerId="LiveId" clId="{BA074133-1179-43ED-951A-2929F9DC69F0}" dt="2023-02-20T03:56:50.717" v="203" actId="33524"/>
          <ac:spMkLst>
            <pc:docMk/>
            <pc:sldMk cId="4122569554" sldId="265"/>
            <ac:spMk id="5" creationId="{EAC66CF0-203E-2179-C225-DD0C281AC910}"/>
          </ac:spMkLst>
        </pc:spChg>
        <pc:spChg chg="add">
          <ac:chgData name="Harshilkumar Patel" userId="cc3f13c93b56976f" providerId="LiveId" clId="{BA074133-1179-43ED-951A-2929F9DC69F0}" dt="2023-02-20T03:47:49.929" v="147" actId="26606"/>
          <ac:spMkLst>
            <pc:docMk/>
            <pc:sldMk cId="4122569554" sldId="265"/>
            <ac:spMk id="10" creationId="{81AEB8A9-B768-4E30-BA55-D919E6687343}"/>
          </ac:spMkLst>
        </pc:spChg>
        <pc:picChg chg="mod ord">
          <ac:chgData name="Harshilkumar Patel" userId="cc3f13c93b56976f" providerId="LiveId" clId="{BA074133-1179-43ED-951A-2929F9DC69F0}" dt="2023-02-20T03:47:49.929" v="147" actId="26606"/>
          <ac:picMkLst>
            <pc:docMk/>
            <pc:sldMk cId="4122569554" sldId="265"/>
            <ac:picMk id="4" creationId="{1DF02F1F-7F6A-6CF2-6116-1C45B91B5232}"/>
          </ac:picMkLst>
        </pc:picChg>
      </pc:sldChg>
      <pc:sldChg chg="addSp delSp modSp mod setBg">
        <pc:chgData name="Harshilkumar Patel" userId="cc3f13c93b56976f" providerId="LiveId" clId="{BA074133-1179-43ED-951A-2929F9DC69F0}" dt="2023-02-20T03:51:17.428" v="176" actId="14100"/>
        <pc:sldMkLst>
          <pc:docMk/>
          <pc:sldMk cId="3841812123" sldId="266"/>
        </pc:sldMkLst>
        <pc:spChg chg="mod">
          <ac:chgData name="Harshilkumar Patel" userId="cc3f13c93b56976f" providerId="LiveId" clId="{BA074133-1179-43ED-951A-2929F9DC69F0}" dt="2023-02-20T03:49:30.592" v="165" actId="1076"/>
          <ac:spMkLst>
            <pc:docMk/>
            <pc:sldMk cId="3841812123" sldId="266"/>
            <ac:spMk id="2" creationId="{68110CE8-4109-D6E9-3EFF-696034E7DEF6}"/>
          </ac:spMkLst>
        </pc:spChg>
        <pc:spChg chg="mod ord">
          <ac:chgData name="Harshilkumar Patel" userId="cc3f13c93b56976f" providerId="LiveId" clId="{BA074133-1179-43ED-951A-2929F9DC69F0}" dt="2023-02-20T03:51:17.428" v="176" actId="14100"/>
          <ac:spMkLst>
            <pc:docMk/>
            <pc:sldMk cId="3841812123" sldId="266"/>
            <ac:spMk id="5" creationId="{EAC66CF0-203E-2179-C225-DD0C281AC910}"/>
          </ac:spMkLst>
        </pc:spChg>
        <pc:spChg chg="add del">
          <ac:chgData name="Harshilkumar Patel" userId="cc3f13c93b56976f" providerId="LiveId" clId="{BA074133-1179-43ED-951A-2929F9DC69F0}" dt="2023-02-20T03:49:19.347" v="162" actId="26606"/>
          <ac:spMkLst>
            <pc:docMk/>
            <pc:sldMk cId="3841812123" sldId="266"/>
            <ac:spMk id="11" creationId="{FF9B822F-893E-44C8-963C-64F50ACECBB2}"/>
          </ac:spMkLst>
        </pc:spChg>
        <pc:spChg chg="add del">
          <ac:chgData name="Harshilkumar Patel" userId="cc3f13c93b56976f" providerId="LiveId" clId="{BA074133-1179-43ED-951A-2929F9DC69F0}" dt="2023-02-20T03:49:19.347" v="162" actId="26606"/>
          <ac:spMkLst>
            <pc:docMk/>
            <pc:sldMk cId="3841812123" sldId="266"/>
            <ac:spMk id="13" creationId="{EBF87945-A001-489F-9D9B-7D9435F0B9CA}"/>
          </ac:spMkLst>
        </pc:spChg>
        <pc:spChg chg="add">
          <ac:chgData name="Harshilkumar Patel" userId="cc3f13c93b56976f" providerId="LiveId" clId="{BA074133-1179-43ED-951A-2929F9DC69F0}" dt="2023-02-20T03:49:19.347" v="163" actId="26606"/>
          <ac:spMkLst>
            <pc:docMk/>
            <pc:sldMk cId="3841812123" sldId="266"/>
            <ac:spMk id="15" creationId="{19B9933F-AAB3-444A-8BB5-9CA194A8BC63}"/>
          </ac:spMkLst>
        </pc:spChg>
        <pc:spChg chg="add">
          <ac:chgData name="Harshilkumar Patel" userId="cc3f13c93b56976f" providerId="LiveId" clId="{BA074133-1179-43ED-951A-2929F9DC69F0}" dt="2023-02-20T03:49:19.347" v="163" actId="26606"/>
          <ac:spMkLst>
            <pc:docMk/>
            <pc:sldMk cId="3841812123" sldId="266"/>
            <ac:spMk id="16" creationId="{B5FA7C47-B7C1-4D2E-AB49-ED23BA34BA83}"/>
          </ac:spMkLst>
        </pc:spChg>
        <pc:spChg chg="add">
          <ac:chgData name="Harshilkumar Patel" userId="cc3f13c93b56976f" providerId="LiveId" clId="{BA074133-1179-43ED-951A-2929F9DC69F0}" dt="2023-02-20T03:49:19.347" v="163" actId="26606"/>
          <ac:spMkLst>
            <pc:docMk/>
            <pc:sldMk cId="3841812123" sldId="266"/>
            <ac:spMk id="17" creationId="{7D20183A-0B1D-4A1F-89B1-ADBEDBC6E54E}"/>
          </ac:spMkLst>
        </pc:spChg>
        <pc:spChg chg="add">
          <ac:chgData name="Harshilkumar Patel" userId="cc3f13c93b56976f" providerId="LiveId" clId="{BA074133-1179-43ED-951A-2929F9DC69F0}" dt="2023-02-20T03:49:19.347" v="163" actId="26606"/>
          <ac:spMkLst>
            <pc:docMk/>
            <pc:sldMk cId="3841812123" sldId="266"/>
            <ac:spMk id="18" creationId="{596EE156-ABF1-4329-A6BA-03B4254E0877}"/>
          </ac:spMkLst>
        </pc:spChg>
        <pc:spChg chg="add">
          <ac:chgData name="Harshilkumar Patel" userId="cc3f13c93b56976f" providerId="LiveId" clId="{BA074133-1179-43ED-951A-2929F9DC69F0}" dt="2023-02-20T03:49:19.347" v="163" actId="26606"/>
          <ac:spMkLst>
            <pc:docMk/>
            <pc:sldMk cId="3841812123" sldId="266"/>
            <ac:spMk id="19" creationId="{131031D3-26CD-4214-A9A4-5857EFA15A0C}"/>
          </ac:spMkLst>
        </pc:spChg>
        <pc:picChg chg="mod">
          <ac:chgData name="Harshilkumar Patel" userId="cc3f13c93b56976f" providerId="LiveId" clId="{BA074133-1179-43ED-951A-2929F9DC69F0}" dt="2023-02-20T03:49:19.347" v="163" actId="26606"/>
          <ac:picMkLst>
            <pc:docMk/>
            <pc:sldMk cId="3841812123" sldId="266"/>
            <ac:picMk id="6" creationId="{8FE7C9D5-6265-12B1-102C-0F9D2B5788C4}"/>
          </ac:picMkLst>
        </pc:picChg>
      </pc:sldChg>
      <pc:sldChg chg="addSp modSp mod setBg">
        <pc:chgData name="Harshilkumar Patel" userId="cc3f13c93b56976f" providerId="LiveId" clId="{BA074133-1179-43ED-951A-2929F9DC69F0}" dt="2023-02-20T03:58:07.446" v="207" actId="33524"/>
        <pc:sldMkLst>
          <pc:docMk/>
          <pc:sldMk cId="386779365" sldId="267"/>
        </pc:sldMkLst>
        <pc:spChg chg="mod">
          <ac:chgData name="Harshilkumar Patel" userId="cc3f13c93b56976f" providerId="LiveId" clId="{BA074133-1179-43ED-951A-2929F9DC69F0}" dt="2023-02-20T03:57:26.384" v="205" actId="26606"/>
          <ac:spMkLst>
            <pc:docMk/>
            <pc:sldMk cId="386779365" sldId="267"/>
            <ac:spMk id="2" creationId="{68110CE8-4109-D6E9-3EFF-696034E7DEF6}"/>
          </ac:spMkLst>
        </pc:spChg>
        <pc:spChg chg="mod">
          <ac:chgData name="Harshilkumar Patel" userId="cc3f13c93b56976f" providerId="LiveId" clId="{BA074133-1179-43ED-951A-2929F9DC69F0}" dt="2023-02-20T03:58:07.446" v="207" actId="33524"/>
          <ac:spMkLst>
            <pc:docMk/>
            <pc:sldMk cId="386779365" sldId="267"/>
            <ac:spMk id="5" creationId="{EAC66CF0-203E-2179-C225-DD0C281AC910}"/>
          </ac:spMkLst>
        </pc:spChg>
        <pc:spChg chg="add">
          <ac:chgData name="Harshilkumar Patel" userId="cc3f13c93b56976f" providerId="LiveId" clId="{BA074133-1179-43ED-951A-2929F9DC69F0}" dt="2023-02-20T03:57:26.384" v="205" actId="26606"/>
          <ac:spMkLst>
            <pc:docMk/>
            <pc:sldMk cId="386779365" sldId="267"/>
            <ac:spMk id="5127" creationId="{B5FA7C47-B7C1-4D2E-AB49-ED23BA34BA83}"/>
          </ac:spMkLst>
        </pc:spChg>
        <pc:spChg chg="add">
          <ac:chgData name="Harshilkumar Patel" userId="cc3f13c93b56976f" providerId="LiveId" clId="{BA074133-1179-43ED-951A-2929F9DC69F0}" dt="2023-02-20T03:57:26.384" v="205" actId="26606"/>
          <ac:spMkLst>
            <pc:docMk/>
            <pc:sldMk cId="386779365" sldId="267"/>
            <ac:spMk id="5129" creationId="{596EE156-ABF1-4329-A6BA-03B4254E0877}"/>
          </ac:spMkLst>
        </pc:spChg>
        <pc:spChg chg="add">
          <ac:chgData name="Harshilkumar Patel" userId="cc3f13c93b56976f" providerId="LiveId" clId="{BA074133-1179-43ED-951A-2929F9DC69F0}" dt="2023-02-20T03:57:26.384" v="205" actId="26606"/>
          <ac:spMkLst>
            <pc:docMk/>
            <pc:sldMk cId="386779365" sldId="267"/>
            <ac:spMk id="5131" creationId="{19B9933F-AAB3-444A-8BB5-9CA194A8BC63}"/>
          </ac:spMkLst>
        </pc:spChg>
        <pc:spChg chg="add">
          <ac:chgData name="Harshilkumar Patel" userId="cc3f13c93b56976f" providerId="LiveId" clId="{BA074133-1179-43ED-951A-2929F9DC69F0}" dt="2023-02-20T03:57:26.384" v="205" actId="26606"/>
          <ac:spMkLst>
            <pc:docMk/>
            <pc:sldMk cId="386779365" sldId="267"/>
            <ac:spMk id="5133" creationId="{7D20183A-0B1D-4A1F-89B1-ADBEDBC6E54E}"/>
          </ac:spMkLst>
        </pc:spChg>
        <pc:spChg chg="add">
          <ac:chgData name="Harshilkumar Patel" userId="cc3f13c93b56976f" providerId="LiveId" clId="{BA074133-1179-43ED-951A-2929F9DC69F0}" dt="2023-02-20T03:57:26.384" v="205" actId="26606"/>
          <ac:spMkLst>
            <pc:docMk/>
            <pc:sldMk cId="386779365" sldId="267"/>
            <ac:spMk id="5135" creationId="{131031D3-26CD-4214-A9A4-5857EFA15A0C}"/>
          </ac:spMkLst>
        </pc:spChg>
        <pc:picChg chg="mod">
          <ac:chgData name="Harshilkumar Patel" userId="cc3f13c93b56976f" providerId="LiveId" clId="{BA074133-1179-43ED-951A-2929F9DC69F0}" dt="2023-02-20T03:57:26.384" v="205" actId="26606"/>
          <ac:picMkLst>
            <pc:docMk/>
            <pc:sldMk cId="386779365" sldId="267"/>
            <ac:picMk id="5122" creationId="{E5EF5CA7-FDC5-AE5A-C0A9-ED12298B5E33}"/>
          </ac:picMkLst>
        </pc:picChg>
      </pc:sldChg>
      <pc:sldChg chg="addSp modSp mod setBg">
        <pc:chgData name="Harshilkumar Patel" userId="cc3f13c93b56976f" providerId="LiveId" clId="{BA074133-1179-43ED-951A-2929F9DC69F0}" dt="2023-02-20T03:57:04.006" v="204" actId="14100"/>
        <pc:sldMkLst>
          <pc:docMk/>
          <pc:sldMk cId="1018923823" sldId="268"/>
        </pc:sldMkLst>
        <pc:spChg chg="mod ord">
          <ac:chgData name="Harshilkumar Patel" userId="cc3f13c93b56976f" providerId="LiveId" clId="{BA074133-1179-43ED-951A-2929F9DC69F0}" dt="2023-02-20T03:51:31.964" v="177" actId="26606"/>
          <ac:spMkLst>
            <pc:docMk/>
            <pc:sldMk cId="1018923823" sldId="268"/>
            <ac:spMk id="2" creationId="{68110CE8-4109-D6E9-3EFF-696034E7DEF6}"/>
          </ac:spMkLst>
        </pc:spChg>
        <pc:spChg chg="mod ord">
          <ac:chgData name="Harshilkumar Patel" userId="cc3f13c93b56976f" providerId="LiveId" clId="{BA074133-1179-43ED-951A-2929F9DC69F0}" dt="2023-02-20T03:53:58.919" v="189" actId="5793"/>
          <ac:spMkLst>
            <pc:docMk/>
            <pc:sldMk cId="1018923823" sldId="268"/>
            <ac:spMk id="3" creationId="{557F1A92-462C-68B5-D007-6DBF13AF056A}"/>
          </ac:spMkLst>
        </pc:spChg>
        <pc:spChg chg="add">
          <ac:chgData name="Harshilkumar Patel" userId="cc3f13c93b56976f" providerId="LiveId" clId="{BA074133-1179-43ED-951A-2929F9DC69F0}" dt="2023-02-20T03:51:31.964" v="177" actId="26606"/>
          <ac:spMkLst>
            <pc:docMk/>
            <pc:sldMk cId="1018923823" sldId="268"/>
            <ac:spMk id="4107" creationId="{E273CFC6-4BC9-4FFE-8361-FBFE61417A0B}"/>
          </ac:spMkLst>
        </pc:spChg>
        <pc:spChg chg="add">
          <ac:chgData name="Harshilkumar Patel" userId="cc3f13c93b56976f" providerId="LiveId" clId="{BA074133-1179-43ED-951A-2929F9DC69F0}" dt="2023-02-20T03:51:31.964" v="177" actId="26606"/>
          <ac:spMkLst>
            <pc:docMk/>
            <pc:sldMk cId="1018923823" sldId="268"/>
            <ac:spMk id="4109" creationId="{C48CB8C7-4970-4395-A8AB-5D3774D91A0A}"/>
          </ac:spMkLst>
        </pc:spChg>
        <pc:spChg chg="add">
          <ac:chgData name="Harshilkumar Patel" userId="cc3f13c93b56976f" providerId="LiveId" clId="{BA074133-1179-43ED-951A-2929F9DC69F0}" dt="2023-02-20T03:51:31.964" v="177" actId="26606"/>
          <ac:spMkLst>
            <pc:docMk/>
            <pc:sldMk cId="1018923823" sldId="268"/>
            <ac:spMk id="4111" creationId="{9D919DD6-6BB7-45C3-9500-A7448E149B0C}"/>
          </ac:spMkLst>
        </pc:spChg>
        <pc:spChg chg="add">
          <ac:chgData name="Harshilkumar Patel" userId="cc3f13c93b56976f" providerId="LiveId" clId="{BA074133-1179-43ED-951A-2929F9DC69F0}" dt="2023-02-20T03:51:31.964" v="177" actId="26606"/>
          <ac:spMkLst>
            <pc:docMk/>
            <pc:sldMk cId="1018923823" sldId="268"/>
            <ac:spMk id="4113" creationId="{17DD09DE-0DA8-44FF-9FF1-1BE6F302EA46}"/>
          </ac:spMkLst>
        </pc:spChg>
        <pc:spChg chg="add">
          <ac:chgData name="Harshilkumar Patel" userId="cc3f13c93b56976f" providerId="LiveId" clId="{BA074133-1179-43ED-951A-2929F9DC69F0}" dt="2023-02-20T03:51:31.964" v="177" actId="26606"/>
          <ac:spMkLst>
            <pc:docMk/>
            <pc:sldMk cId="1018923823" sldId="268"/>
            <ac:spMk id="4115" creationId="{28ACCB42-777B-4109-A531-8C0A6CD7150C}"/>
          </ac:spMkLst>
        </pc:spChg>
        <pc:picChg chg="mod">
          <ac:chgData name="Harshilkumar Patel" userId="cc3f13c93b56976f" providerId="LiveId" clId="{BA074133-1179-43ED-951A-2929F9DC69F0}" dt="2023-02-20T03:54:07.384" v="191" actId="14100"/>
          <ac:picMkLst>
            <pc:docMk/>
            <pc:sldMk cId="1018923823" sldId="268"/>
            <ac:picMk id="4098" creationId="{F8AA5964-C11C-C38C-C51A-9E307A147EC0}"/>
          </ac:picMkLst>
        </pc:picChg>
        <pc:picChg chg="mod">
          <ac:chgData name="Harshilkumar Patel" userId="cc3f13c93b56976f" providerId="LiveId" clId="{BA074133-1179-43ED-951A-2929F9DC69F0}" dt="2023-02-20T03:57:04.006" v="204" actId="14100"/>
          <ac:picMkLst>
            <pc:docMk/>
            <pc:sldMk cId="1018923823" sldId="268"/>
            <ac:picMk id="4102" creationId="{70D3DA1C-5440-30B4-E689-69BB67C4E91D}"/>
          </ac:picMkLst>
        </pc:picChg>
      </pc:sldChg>
      <pc:sldChg chg="addSp modSp mod setBg">
        <pc:chgData name="Harshilkumar Patel" userId="cc3f13c93b56976f" providerId="LiveId" clId="{BA074133-1179-43ED-951A-2929F9DC69F0}" dt="2023-02-20T04:02:51.222" v="230" actId="26606"/>
        <pc:sldMkLst>
          <pc:docMk/>
          <pc:sldMk cId="2526823457" sldId="269"/>
        </pc:sldMkLst>
        <pc:spChg chg="mod">
          <ac:chgData name="Harshilkumar Patel" userId="cc3f13c93b56976f" providerId="LiveId" clId="{BA074133-1179-43ED-951A-2929F9DC69F0}" dt="2023-02-20T04:02:51.222" v="230" actId="26606"/>
          <ac:spMkLst>
            <pc:docMk/>
            <pc:sldMk cId="2526823457" sldId="269"/>
            <ac:spMk id="2" creationId="{68110CE8-4109-D6E9-3EFF-696034E7DEF6}"/>
          </ac:spMkLst>
        </pc:spChg>
        <pc:spChg chg="mod">
          <ac:chgData name="Harshilkumar Patel" userId="cc3f13c93b56976f" providerId="LiveId" clId="{BA074133-1179-43ED-951A-2929F9DC69F0}" dt="2023-02-20T04:02:51.222" v="230" actId="26606"/>
          <ac:spMkLst>
            <pc:docMk/>
            <pc:sldMk cId="2526823457" sldId="269"/>
            <ac:spMk id="5" creationId="{EAC66CF0-203E-2179-C225-DD0C281AC910}"/>
          </ac:spMkLst>
        </pc:spChg>
        <pc:spChg chg="add">
          <ac:chgData name="Harshilkumar Patel" userId="cc3f13c93b56976f" providerId="LiveId" clId="{BA074133-1179-43ED-951A-2929F9DC69F0}" dt="2023-02-20T04:02:51.222" v="230" actId="26606"/>
          <ac:spMkLst>
            <pc:docMk/>
            <pc:sldMk cId="2526823457" sldId="269"/>
            <ac:spMk id="6151" creationId="{B5FA7C47-B7C1-4D2E-AB49-ED23BA34BA83}"/>
          </ac:spMkLst>
        </pc:spChg>
        <pc:spChg chg="add">
          <ac:chgData name="Harshilkumar Patel" userId="cc3f13c93b56976f" providerId="LiveId" clId="{BA074133-1179-43ED-951A-2929F9DC69F0}" dt="2023-02-20T04:02:51.222" v="230" actId="26606"/>
          <ac:spMkLst>
            <pc:docMk/>
            <pc:sldMk cId="2526823457" sldId="269"/>
            <ac:spMk id="6153" creationId="{596EE156-ABF1-4329-A6BA-03B4254E0877}"/>
          </ac:spMkLst>
        </pc:spChg>
        <pc:spChg chg="add">
          <ac:chgData name="Harshilkumar Patel" userId="cc3f13c93b56976f" providerId="LiveId" clId="{BA074133-1179-43ED-951A-2929F9DC69F0}" dt="2023-02-20T04:02:51.222" v="230" actId="26606"/>
          <ac:spMkLst>
            <pc:docMk/>
            <pc:sldMk cId="2526823457" sldId="269"/>
            <ac:spMk id="6155" creationId="{19B9933F-AAB3-444A-8BB5-9CA194A8BC63}"/>
          </ac:spMkLst>
        </pc:spChg>
        <pc:spChg chg="add">
          <ac:chgData name="Harshilkumar Patel" userId="cc3f13c93b56976f" providerId="LiveId" clId="{BA074133-1179-43ED-951A-2929F9DC69F0}" dt="2023-02-20T04:02:51.222" v="230" actId="26606"/>
          <ac:spMkLst>
            <pc:docMk/>
            <pc:sldMk cId="2526823457" sldId="269"/>
            <ac:spMk id="6157" creationId="{7D20183A-0B1D-4A1F-89B1-ADBEDBC6E54E}"/>
          </ac:spMkLst>
        </pc:spChg>
        <pc:spChg chg="add">
          <ac:chgData name="Harshilkumar Patel" userId="cc3f13c93b56976f" providerId="LiveId" clId="{BA074133-1179-43ED-951A-2929F9DC69F0}" dt="2023-02-20T04:02:51.222" v="230" actId="26606"/>
          <ac:spMkLst>
            <pc:docMk/>
            <pc:sldMk cId="2526823457" sldId="269"/>
            <ac:spMk id="6159" creationId="{131031D3-26CD-4214-A9A4-5857EFA15A0C}"/>
          </ac:spMkLst>
        </pc:spChg>
        <pc:picChg chg="mod ord">
          <ac:chgData name="Harshilkumar Patel" userId="cc3f13c93b56976f" providerId="LiveId" clId="{BA074133-1179-43ED-951A-2929F9DC69F0}" dt="2023-02-20T04:02:51.222" v="230" actId="26606"/>
          <ac:picMkLst>
            <pc:docMk/>
            <pc:sldMk cId="2526823457" sldId="269"/>
            <ac:picMk id="6146" creationId="{2EDBA673-EF8F-2254-6271-6AC26CA4B88E}"/>
          </ac:picMkLst>
        </pc:picChg>
      </pc:sldChg>
      <pc:sldChg chg="addSp delSp modSp mod setBg">
        <pc:chgData name="Harshilkumar Patel" userId="cc3f13c93b56976f" providerId="LiveId" clId="{BA074133-1179-43ED-951A-2929F9DC69F0}" dt="2023-02-20T04:09:35.555" v="258" actId="123"/>
        <pc:sldMkLst>
          <pc:docMk/>
          <pc:sldMk cId="727250021" sldId="270"/>
        </pc:sldMkLst>
        <pc:spChg chg="mod">
          <ac:chgData name="Harshilkumar Patel" userId="cc3f13c93b56976f" providerId="LiveId" clId="{BA074133-1179-43ED-951A-2929F9DC69F0}" dt="2023-02-20T04:09:24.559" v="257" actId="1076"/>
          <ac:spMkLst>
            <pc:docMk/>
            <pc:sldMk cId="727250021" sldId="270"/>
            <ac:spMk id="2" creationId="{68110CE8-4109-D6E9-3EFF-696034E7DEF6}"/>
          </ac:spMkLst>
        </pc:spChg>
        <pc:spChg chg="mod ord">
          <ac:chgData name="Harshilkumar Patel" userId="cc3f13c93b56976f" providerId="LiveId" clId="{BA074133-1179-43ED-951A-2929F9DC69F0}" dt="2023-02-20T04:09:35.555" v="258" actId="123"/>
          <ac:spMkLst>
            <pc:docMk/>
            <pc:sldMk cId="727250021" sldId="270"/>
            <ac:spMk id="5" creationId="{EAC66CF0-203E-2179-C225-DD0C281AC910}"/>
          </ac:spMkLst>
        </pc:spChg>
        <pc:spChg chg="add">
          <ac:chgData name="Harshilkumar Patel" userId="cc3f13c93b56976f" providerId="LiveId" clId="{BA074133-1179-43ED-951A-2929F9DC69F0}" dt="2023-02-20T04:08:11.386" v="241" actId="26606"/>
          <ac:spMkLst>
            <pc:docMk/>
            <pc:sldMk cId="727250021" sldId="270"/>
            <ac:spMk id="7172" creationId="{42A5316D-ED2F-4F89-B4B4-8D9240B1A348}"/>
          </ac:spMkLst>
        </pc:spChg>
        <pc:spChg chg="add del">
          <ac:chgData name="Harshilkumar Patel" userId="cc3f13c93b56976f" providerId="LiveId" clId="{BA074133-1179-43ED-951A-2929F9DC69F0}" dt="2023-02-20T04:08:04.689" v="240" actId="26606"/>
          <ac:spMkLst>
            <pc:docMk/>
            <pc:sldMk cId="727250021" sldId="270"/>
            <ac:spMk id="7175" creationId="{02E612C7-B066-4023-9D0A-7C54D1E33070}"/>
          </ac:spMkLst>
        </pc:spChg>
        <pc:spChg chg="add del">
          <ac:chgData name="Harshilkumar Patel" userId="cc3f13c93b56976f" providerId="LiveId" clId="{BA074133-1179-43ED-951A-2929F9DC69F0}" dt="2023-02-20T04:08:04.689" v="240" actId="26606"/>
          <ac:spMkLst>
            <pc:docMk/>
            <pc:sldMk cId="727250021" sldId="270"/>
            <ac:spMk id="7177" creationId="{6B0D130E-005A-4A8B-AE4A-4F9E6A10E807}"/>
          </ac:spMkLst>
        </pc:spChg>
        <pc:spChg chg="add del">
          <ac:chgData name="Harshilkumar Patel" userId="cc3f13c93b56976f" providerId="LiveId" clId="{BA074133-1179-43ED-951A-2929F9DC69F0}" dt="2023-02-20T04:08:04.689" v="240" actId="26606"/>
          <ac:spMkLst>
            <pc:docMk/>
            <pc:sldMk cId="727250021" sldId="270"/>
            <ac:spMk id="7179" creationId="{4DE0FBC4-76C2-4FA1-A14B-AF5A773FF09E}"/>
          </ac:spMkLst>
        </pc:spChg>
        <pc:picChg chg="mod">
          <ac:chgData name="Harshilkumar Patel" userId="cc3f13c93b56976f" providerId="LiveId" clId="{BA074133-1179-43ED-951A-2929F9DC69F0}" dt="2023-02-20T04:09:20.871" v="256" actId="1076"/>
          <ac:picMkLst>
            <pc:docMk/>
            <pc:sldMk cId="727250021" sldId="270"/>
            <ac:picMk id="7170" creationId="{03A7E2A1-F652-FE9D-E734-9FE20BCF31EC}"/>
          </ac:picMkLst>
        </pc:picChg>
      </pc:sldChg>
      <pc:sldChg chg="addSp delSp modSp mod delDesignElem">
        <pc:chgData name="Harshilkumar Patel" userId="cc3f13c93b56976f" providerId="LiveId" clId="{BA074133-1179-43ED-951A-2929F9DC69F0}" dt="2023-02-20T04:20:49.097" v="291" actId="123"/>
        <pc:sldMkLst>
          <pc:docMk/>
          <pc:sldMk cId="901574848" sldId="271"/>
        </pc:sldMkLst>
        <pc:spChg chg="mod">
          <ac:chgData name="Harshilkumar Patel" userId="cc3f13c93b56976f" providerId="LiveId" clId="{BA074133-1179-43ED-951A-2929F9DC69F0}" dt="2023-02-20T04:20:49.097" v="291" actId="123"/>
          <ac:spMkLst>
            <pc:docMk/>
            <pc:sldMk cId="901574848" sldId="271"/>
            <ac:spMk id="5" creationId="{EAC66CF0-203E-2179-C225-DD0C281AC910}"/>
          </ac:spMkLst>
        </pc:spChg>
        <pc:spChg chg="add del">
          <ac:chgData name="Harshilkumar Patel" userId="cc3f13c93b56976f" providerId="LiveId" clId="{BA074133-1179-43ED-951A-2929F9DC69F0}" dt="2023-02-20T03:40:39.482" v="79"/>
          <ac:spMkLst>
            <pc:docMk/>
            <pc:sldMk cId="901574848" sldId="271"/>
            <ac:spMk id="1035" creationId="{04812C46-200A-4DEB-A05E-3ED6C68C2387}"/>
          </ac:spMkLst>
        </pc:spChg>
        <pc:spChg chg="add del">
          <ac:chgData name="Harshilkumar Patel" userId="cc3f13c93b56976f" providerId="LiveId" clId="{BA074133-1179-43ED-951A-2929F9DC69F0}" dt="2023-02-20T03:40:39.482" v="79"/>
          <ac:spMkLst>
            <pc:docMk/>
            <pc:sldMk cId="901574848" sldId="271"/>
            <ac:spMk id="1036" creationId="{D1EA859B-E555-4109-94F3-6700E046E008}"/>
          </ac:spMkLst>
        </pc:spChg>
      </pc:sldChg>
      <pc:sldChg chg="addSp delSp modSp new mod setBg">
        <pc:chgData name="Harshilkumar Patel" userId="cc3f13c93b56976f" providerId="LiveId" clId="{BA074133-1179-43ED-951A-2929F9DC69F0}" dt="2023-02-20T04:20:00.068" v="290" actId="122"/>
        <pc:sldMkLst>
          <pc:docMk/>
          <pc:sldMk cId="11896234" sldId="272"/>
        </pc:sldMkLst>
        <pc:spChg chg="add mod">
          <ac:chgData name="Harshilkumar Patel" userId="cc3f13c93b56976f" providerId="LiveId" clId="{BA074133-1179-43ED-951A-2929F9DC69F0}" dt="2023-02-20T04:19:50.223" v="275" actId="1076"/>
          <ac:spMkLst>
            <pc:docMk/>
            <pc:sldMk cId="11896234" sldId="272"/>
            <ac:spMk id="5" creationId="{3C3882F2-64AC-4749-AFAA-349A4644664D}"/>
          </ac:spMkLst>
        </pc:spChg>
        <pc:spChg chg="add mod">
          <ac:chgData name="Harshilkumar Patel" userId="cc3f13c93b56976f" providerId="LiveId" clId="{BA074133-1179-43ED-951A-2929F9DC69F0}" dt="2023-02-20T04:20:00.068" v="290" actId="122"/>
          <ac:spMkLst>
            <pc:docMk/>
            <pc:sldMk cId="11896234" sldId="272"/>
            <ac:spMk id="6" creationId="{FCEF8F82-C034-6478-E685-5116EF43508F}"/>
          </ac:spMkLst>
        </pc:spChg>
        <pc:spChg chg="add">
          <ac:chgData name="Harshilkumar Patel" userId="cc3f13c93b56976f" providerId="LiveId" clId="{BA074133-1179-43ED-951A-2929F9DC69F0}" dt="2023-02-20T04:02:11.308" v="215" actId="26606"/>
          <ac:spMkLst>
            <pc:docMk/>
            <pc:sldMk cId="11896234" sldId="272"/>
            <ac:spMk id="10" creationId="{B5FA7C47-B7C1-4D2E-AB49-ED23BA34BA83}"/>
          </ac:spMkLst>
        </pc:spChg>
        <pc:spChg chg="add">
          <ac:chgData name="Harshilkumar Patel" userId="cc3f13c93b56976f" providerId="LiveId" clId="{BA074133-1179-43ED-951A-2929F9DC69F0}" dt="2023-02-20T04:02:11.308" v="215" actId="26606"/>
          <ac:spMkLst>
            <pc:docMk/>
            <pc:sldMk cId="11896234" sldId="272"/>
            <ac:spMk id="12" creationId="{596EE156-ABF1-4329-A6BA-03B4254E0877}"/>
          </ac:spMkLst>
        </pc:spChg>
        <pc:spChg chg="add">
          <ac:chgData name="Harshilkumar Patel" userId="cc3f13c93b56976f" providerId="LiveId" clId="{BA074133-1179-43ED-951A-2929F9DC69F0}" dt="2023-02-20T04:02:11.308" v="215" actId="26606"/>
          <ac:spMkLst>
            <pc:docMk/>
            <pc:sldMk cId="11896234" sldId="272"/>
            <ac:spMk id="14" creationId="{19B9933F-AAB3-444A-8BB5-9CA194A8BC63}"/>
          </ac:spMkLst>
        </pc:spChg>
        <pc:spChg chg="add">
          <ac:chgData name="Harshilkumar Patel" userId="cc3f13c93b56976f" providerId="LiveId" clId="{BA074133-1179-43ED-951A-2929F9DC69F0}" dt="2023-02-20T04:02:11.308" v="215" actId="26606"/>
          <ac:spMkLst>
            <pc:docMk/>
            <pc:sldMk cId="11896234" sldId="272"/>
            <ac:spMk id="16" creationId="{7D20183A-0B1D-4A1F-89B1-ADBEDBC6E54E}"/>
          </ac:spMkLst>
        </pc:spChg>
        <pc:spChg chg="add">
          <ac:chgData name="Harshilkumar Patel" userId="cc3f13c93b56976f" providerId="LiveId" clId="{BA074133-1179-43ED-951A-2929F9DC69F0}" dt="2023-02-20T04:02:11.308" v="215" actId="26606"/>
          <ac:spMkLst>
            <pc:docMk/>
            <pc:sldMk cId="11896234" sldId="272"/>
            <ac:spMk id="18" creationId="{131031D3-26CD-4214-A9A4-5857EFA15A0C}"/>
          </ac:spMkLst>
        </pc:spChg>
        <pc:picChg chg="add del mod ord">
          <ac:chgData name="Harshilkumar Patel" userId="cc3f13c93b56976f" providerId="LiveId" clId="{BA074133-1179-43ED-951A-2929F9DC69F0}" dt="2023-02-20T04:19:14.084" v="268" actId="478"/>
          <ac:picMkLst>
            <pc:docMk/>
            <pc:sldMk cId="11896234" sldId="272"/>
            <ac:picMk id="3" creationId="{9ACD1D87-9CCC-84B6-553B-464CF1589700}"/>
          </ac:picMkLst>
        </pc:picChg>
        <pc:picChg chg="add mod">
          <ac:chgData name="Harshilkumar Patel" userId="cc3f13c93b56976f" providerId="LiveId" clId="{BA074133-1179-43ED-951A-2929F9DC69F0}" dt="2023-02-20T04:19:29.170" v="273" actId="14100"/>
          <ac:picMkLst>
            <pc:docMk/>
            <pc:sldMk cId="11896234" sldId="272"/>
            <ac:picMk id="4" creationId="{FED7ED12-C6D0-94D7-96BB-FC889958768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97A614-9895-4AF3-BB79-E3CAE01B8E26}" type="doc">
      <dgm:prSet loTypeId="urn:microsoft.com/office/officeart/2005/8/layout/cycle5" loCatId="cycle" qsTypeId="urn:microsoft.com/office/officeart/2005/8/quickstyle/simple4" qsCatId="simple" csTypeId="urn:microsoft.com/office/officeart/2005/8/colors/colorful1" csCatId="colorful" phldr="1"/>
      <dgm:spPr/>
      <dgm:t>
        <a:bodyPr/>
        <a:lstStyle/>
        <a:p>
          <a:endParaRPr lang="en-US"/>
        </a:p>
      </dgm:t>
    </dgm:pt>
    <dgm:pt modelId="{2071DEF4-7718-4C67-B046-C8D6BF1DCF60}">
      <dgm:prSet custT="1"/>
      <dgm:spPr/>
      <dgm:t>
        <a:bodyPr/>
        <a:lstStyle/>
        <a:p>
          <a:r>
            <a:rPr lang="en-US" sz="1400" dirty="0"/>
            <a:t>Better targeting: By using customer segmentation, firms may target particular client segments with advertising messages and merchandise. By creating targeted campaigns, businesses can increase the effectiveness of their marketing operations and their return on investment.</a:t>
          </a:r>
        </a:p>
      </dgm:t>
    </dgm:pt>
    <dgm:pt modelId="{1A45C916-03EA-4D3A-AC7E-15AA31C9AD74}" type="parTrans" cxnId="{3A803966-F2AC-4DF9-8619-535ED68979EA}">
      <dgm:prSet/>
      <dgm:spPr/>
      <dgm:t>
        <a:bodyPr/>
        <a:lstStyle/>
        <a:p>
          <a:endParaRPr lang="en-US"/>
        </a:p>
      </dgm:t>
    </dgm:pt>
    <dgm:pt modelId="{3B5DBE22-B3B4-40F1-8014-370B9A4C998B}" type="sibTrans" cxnId="{3A803966-F2AC-4DF9-8619-535ED68979EA}">
      <dgm:prSet/>
      <dgm:spPr/>
      <dgm:t>
        <a:bodyPr/>
        <a:lstStyle/>
        <a:p>
          <a:endParaRPr lang="en-US"/>
        </a:p>
      </dgm:t>
    </dgm:pt>
    <dgm:pt modelId="{45AA40A4-9A2A-4BF8-896D-4E2BCC4B8AD3}">
      <dgm:prSet custT="1"/>
      <dgm:spPr/>
      <dgm:t>
        <a:bodyPr/>
        <a:lstStyle/>
        <a:p>
          <a:r>
            <a:rPr lang="en-US" sz="1400" dirty="0"/>
            <a:t>Customer retention: Businesses can identify their most valuable customers through customer segmentation, and then develop retention strategies to keep them coming back. Understanding customers' needs and preferences can help businesses offer them individualized experiences that encourage them to come back.</a:t>
          </a:r>
          <a:endParaRPr lang="en-US" sz="1200" dirty="0"/>
        </a:p>
      </dgm:t>
    </dgm:pt>
    <dgm:pt modelId="{14874B9E-D8C3-4B63-BDDB-23E1BA042862}" type="parTrans" cxnId="{4806A635-A2C3-4729-BB25-0336540C8404}">
      <dgm:prSet/>
      <dgm:spPr/>
      <dgm:t>
        <a:bodyPr/>
        <a:lstStyle/>
        <a:p>
          <a:endParaRPr lang="en-US"/>
        </a:p>
      </dgm:t>
    </dgm:pt>
    <dgm:pt modelId="{6AD2260F-4026-4D46-944D-5DCFB4F8ECB3}" type="sibTrans" cxnId="{4806A635-A2C3-4729-BB25-0336540C8404}">
      <dgm:prSet/>
      <dgm:spPr/>
      <dgm:t>
        <a:bodyPr/>
        <a:lstStyle/>
        <a:p>
          <a:endParaRPr lang="en-US"/>
        </a:p>
      </dgm:t>
    </dgm:pt>
    <dgm:pt modelId="{A0ACB8C8-755F-44C2-B6E0-B10E41C42E3E}" type="pres">
      <dgm:prSet presAssocID="{1A97A614-9895-4AF3-BB79-E3CAE01B8E26}" presName="cycle" presStyleCnt="0">
        <dgm:presLayoutVars>
          <dgm:dir/>
          <dgm:resizeHandles val="exact"/>
        </dgm:presLayoutVars>
      </dgm:prSet>
      <dgm:spPr/>
    </dgm:pt>
    <dgm:pt modelId="{3B9B11E3-8365-44A7-85A9-0ABB0F14E3B5}" type="pres">
      <dgm:prSet presAssocID="{2071DEF4-7718-4C67-B046-C8D6BF1DCF60}" presName="node" presStyleLbl="node1" presStyleIdx="0" presStyleCnt="2" custScaleY="127370">
        <dgm:presLayoutVars>
          <dgm:bulletEnabled val="1"/>
        </dgm:presLayoutVars>
      </dgm:prSet>
      <dgm:spPr/>
    </dgm:pt>
    <dgm:pt modelId="{2DD6C63B-00F7-452D-8B8A-A5F394BF8569}" type="pres">
      <dgm:prSet presAssocID="{2071DEF4-7718-4C67-B046-C8D6BF1DCF60}" presName="spNode" presStyleCnt="0"/>
      <dgm:spPr/>
    </dgm:pt>
    <dgm:pt modelId="{5C69BEB5-E5FF-4E3B-83E4-A6429863CDC9}" type="pres">
      <dgm:prSet presAssocID="{3B5DBE22-B3B4-40F1-8014-370B9A4C998B}" presName="sibTrans" presStyleLbl="sibTrans1D1" presStyleIdx="0" presStyleCnt="2"/>
      <dgm:spPr/>
    </dgm:pt>
    <dgm:pt modelId="{1F6AC4D5-677D-46F2-BB9D-6FED4B44F3EC}" type="pres">
      <dgm:prSet presAssocID="{45AA40A4-9A2A-4BF8-896D-4E2BCC4B8AD3}" presName="node" presStyleLbl="node1" presStyleIdx="1" presStyleCnt="2" custScaleY="127370">
        <dgm:presLayoutVars>
          <dgm:bulletEnabled val="1"/>
        </dgm:presLayoutVars>
      </dgm:prSet>
      <dgm:spPr/>
    </dgm:pt>
    <dgm:pt modelId="{3B27D327-2F4F-4E49-A68B-7DD36C7CAF9D}" type="pres">
      <dgm:prSet presAssocID="{45AA40A4-9A2A-4BF8-896D-4E2BCC4B8AD3}" presName="spNode" presStyleCnt="0"/>
      <dgm:spPr/>
    </dgm:pt>
    <dgm:pt modelId="{55A8F9C6-8639-4D3F-A9B5-43D368719BB8}" type="pres">
      <dgm:prSet presAssocID="{6AD2260F-4026-4D46-944D-5DCFB4F8ECB3}" presName="sibTrans" presStyleLbl="sibTrans1D1" presStyleIdx="1" presStyleCnt="2"/>
      <dgm:spPr/>
    </dgm:pt>
  </dgm:ptLst>
  <dgm:cxnLst>
    <dgm:cxn modelId="{F6024413-6D2D-45DB-8106-3506E17C5938}" type="presOf" srcId="{2071DEF4-7718-4C67-B046-C8D6BF1DCF60}" destId="{3B9B11E3-8365-44A7-85A9-0ABB0F14E3B5}" srcOrd="0" destOrd="0" presId="urn:microsoft.com/office/officeart/2005/8/layout/cycle5"/>
    <dgm:cxn modelId="{A39A9A13-ACDA-4ACC-9610-48519F1BE30E}" type="presOf" srcId="{1A97A614-9895-4AF3-BB79-E3CAE01B8E26}" destId="{A0ACB8C8-755F-44C2-B6E0-B10E41C42E3E}" srcOrd="0" destOrd="0" presId="urn:microsoft.com/office/officeart/2005/8/layout/cycle5"/>
    <dgm:cxn modelId="{1C394934-B841-40DD-BF3B-DCBDB613B361}" type="presOf" srcId="{45AA40A4-9A2A-4BF8-896D-4E2BCC4B8AD3}" destId="{1F6AC4D5-677D-46F2-BB9D-6FED4B44F3EC}" srcOrd="0" destOrd="0" presId="urn:microsoft.com/office/officeart/2005/8/layout/cycle5"/>
    <dgm:cxn modelId="{4806A635-A2C3-4729-BB25-0336540C8404}" srcId="{1A97A614-9895-4AF3-BB79-E3CAE01B8E26}" destId="{45AA40A4-9A2A-4BF8-896D-4E2BCC4B8AD3}" srcOrd="1" destOrd="0" parTransId="{14874B9E-D8C3-4B63-BDDB-23E1BA042862}" sibTransId="{6AD2260F-4026-4D46-944D-5DCFB4F8ECB3}"/>
    <dgm:cxn modelId="{3A803966-F2AC-4DF9-8619-535ED68979EA}" srcId="{1A97A614-9895-4AF3-BB79-E3CAE01B8E26}" destId="{2071DEF4-7718-4C67-B046-C8D6BF1DCF60}" srcOrd="0" destOrd="0" parTransId="{1A45C916-03EA-4D3A-AC7E-15AA31C9AD74}" sibTransId="{3B5DBE22-B3B4-40F1-8014-370B9A4C998B}"/>
    <dgm:cxn modelId="{15468377-9280-414F-8FBD-6DDCF10A4E9B}" type="presOf" srcId="{3B5DBE22-B3B4-40F1-8014-370B9A4C998B}" destId="{5C69BEB5-E5FF-4E3B-83E4-A6429863CDC9}" srcOrd="0" destOrd="0" presId="urn:microsoft.com/office/officeart/2005/8/layout/cycle5"/>
    <dgm:cxn modelId="{2CABF5E1-F739-4876-8A43-89B35E41142B}" type="presOf" srcId="{6AD2260F-4026-4D46-944D-5DCFB4F8ECB3}" destId="{55A8F9C6-8639-4D3F-A9B5-43D368719BB8}" srcOrd="0" destOrd="0" presId="urn:microsoft.com/office/officeart/2005/8/layout/cycle5"/>
    <dgm:cxn modelId="{51F0E484-3A13-4BB7-BDEB-72325D69F825}" type="presParOf" srcId="{A0ACB8C8-755F-44C2-B6E0-B10E41C42E3E}" destId="{3B9B11E3-8365-44A7-85A9-0ABB0F14E3B5}" srcOrd="0" destOrd="0" presId="urn:microsoft.com/office/officeart/2005/8/layout/cycle5"/>
    <dgm:cxn modelId="{92CBE9C2-FC32-4B4F-99F7-A063617E91FF}" type="presParOf" srcId="{A0ACB8C8-755F-44C2-B6E0-B10E41C42E3E}" destId="{2DD6C63B-00F7-452D-8B8A-A5F394BF8569}" srcOrd="1" destOrd="0" presId="urn:microsoft.com/office/officeart/2005/8/layout/cycle5"/>
    <dgm:cxn modelId="{15B7B72C-7257-4E87-99C5-8C80D1BA13D2}" type="presParOf" srcId="{A0ACB8C8-755F-44C2-B6E0-B10E41C42E3E}" destId="{5C69BEB5-E5FF-4E3B-83E4-A6429863CDC9}" srcOrd="2" destOrd="0" presId="urn:microsoft.com/office/officeart/2005/8/layout/cycle5"/>
    <dgm:cxn modelId="{7DED2E1E-CFD9-4688-844D-15A834B2C045}" type="presParOf" srcId="{A0ACB8C8-755F-44C2-B6E0-B10E41C42E3E}" destId="{1F6AC4D5-677D-46F2-BB9D-6FED4B44F3EC}" srcOrd="3" destOrd="0" presId="urn:microsoft.com/office/officeart/2005/8/layout/cycle5"/>
    <dgm:cxn modelId="{9D71EAAC-1CF2-4EC1-BEBB-E6892E5F9B8F}" type="presParOf" srcId="{A0ACB8C8-755F-44C2-B6E0-B10E41C42E3E}" destId="{3B27D327-2F4F-4E49-A68B-7DD36C7CAF9D}" srcOrd="4" destOrd="0" presId="urn:microsoft.com/office/officeart/2005/8/layout/cycle5"/>
    <dgm:cxn modelId="{B8CB411D-3BDF-4A6E-B1AF-D171AECA4D2A}" type="presParOf" srcId="{A0ACB8C8-755F-44C2-B6E0-B10E41C42E3E}" destId="{55A8F9C6-8639-4D3F-A9B5-43D368719BB8}" srcOrd="5"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93E9BA-2BD7-4859-BA39-B72F135AE18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25A2D92-8452-4995-87AF-5D278E6FD8B0}">
      <dgm:prSet/>
      <dgm:spPr/>
      <dgm:t>
        <a:bodyPr/>
        <a:lstStyle/>
        <a:p>
          <a:pPr algn="just"/>
          <a:r>
            <a:rPr lang="en-US" i="1" dirty="0"/>
            <a:t>The graph above, which goes from 0 to 50, shows that there are numerous significant spikes, indicating that the clients are quite recent.</a:t>
          </a:r>
          <a:endParaRPr lang="en-US" dirty="0"/>
        </a:p>
      </dgm:t>
    </dgm:pt>
    <dgm:pt modelId="{6C511DBC-1DB0-4FAE-BAC4-6002DB25E2C1}" type="parTrans" cxnId="{1D363264-9576-4A57-8D6A-F17279D9BBAC}">
      <dgm:prSet/>
      <dgm:spPr/>
      <dgm:t>
        <a:bodyPr/>
        <a:lstStyle/>
        <a:p>
          <a:endParaRPr lang="en-US"/>
        </a:p>
      </dgm:t>
    </dgm:pt>
    <dgm:pt modelId="{90545570-26FD-4DA5-BFB2-17BC962279B9}" type="sibTrans" cxnId="{1D363264-9576-4A57-8D6A-F17279D9BBAC}">
      <dgm:prSet/>
      <dgm:spPr/>
      <dgm:t>
        <a:bodyPr/>
        <a:lstStyle/>
        <a:p>
          <a:endParaRPr lang="en-US"/>
        </a:p>
      </dgm:t>
    </dgm:pt>
    <dgm:pt modelId="{F8AB5BA3-7720-461F-83B1-1042E3AC7B96}">
      <dgm:prSet/>
      <dgm:spPr/>
      <dgm:t>
        <a:bodyPr/>
        <a:lstStyle/>
        <a:p>
          <a:pPr algn="just"/>
          <a:r>
            <a:rPr lang="en-US" i="1" dirty="0"/>
            <a:t>This graph shows that during the past 40 days, we have conducted business with more than 1600 different customers.</a:t>
          </a:r>
          <a:endParaRPr lang="en-US" dirty="0"/>
        </a:p>
      </dgm:t>
    </dgm:pt>
    <dgm:pt modelId="{6A487C91-E409-4C73-BCD2-FFAB62D07702}" type="parTrans" cxnId="{DF7E6B90-FB26-4DC8-B7B4-A03F67F8A94F}">
      <dgm:prSet/>
      <dgm:spPr/>
      <dgm:t>
        <a:bodyPr/>
        <a:lstStyle/>
        <a:p>
          <a:endParaRPr lang="en-US"/>
        </a:p>
      </dgm:t>
    </dgm:pt>
    <dgm:pt modelId="{DD79E2AD-C5DA-4552-B328-BB0D272D0048}" type="sibTrans" cxnId="{DF7E6B90-FB26-4DC8-B7B4-A03F67F8A94F}">
      <dgm:prSet/>
      <dgm:spPr/>
      <dgm:t>
        <a:bodyPr/>
        <a:lstStyle/>
        <a:p>
          <a:endParaRPr lang="en-US"/>
        </a:p>
      </dgm:t>
    </dgm:pt>
    <dgm:pt modelId="{454F1594-2C7C-429A-AC66-F4609DF40FA1}">
      <dgm:prSet/>
      <dgm:spPr/>
      <dgm:t>
        <a:bodyPr/>
        <a:lstStyle/>
        <a:p>
          <a:pPr algn="just"/>
          <a:r>
            <a:rPr lang="en-US" i="1" dirty="0"/>
            <a:t>The declining trend suggests that most of our customers have recently made purchases from us, with only a small minority of customers failing to do so.</a:t>
          </a:r>
          <a:endParaRPr lang="en-US" dirty="0"/>
        </a:p>
      </dgm:t>
    </dgm:pt>
    <dgm:pt modelId="{F51C5CF8-4F60-464A-9559-17CB832DBEED}" type="parTrans" cxnId="{649A0E76-6F88-40F9-92F3-478A239AABEC}">
      <dgm:prSet/>
      <dgm:spPr/>
      <dgm:t>
        <a:bodyPr/>
        <a:lstStyle/>
        <a:p>
          <a:endParaRPr lang="en-US"/>
        </a:p>
      </dgm:t>
    </dgm:pt>
    <dgm:pt modelId="{1B8D0521-03EF-44DB-86EE-387C5AA29B31}" type="sibTrans" cxnId="{649A0E76-6F88-40F9-92F3-478A239AABEC}">
      <dgm:prSet/>
      <dgm:spPr/>
      <dgm:t>
        <a:bodyPr/>
        <a:lstStyle/>
        <a:p>
          <a:endParaRPr lang="en-US"/>
        </a:p>
      </dgm:t>
    </dgm:pt>
    <dgm:pt modelId="{6ED8C9E6-ADAD-4E84-B68C-3AA308776D46}" type="pres">
      <dgm:prSet presAssocID="{D193E9BA-2BD7-4859-BA39-B72F135AE18A}" presName="vert0" presStyleCnt="0">
        <dgm:presLayoutVars>
          <dgm:dir/>
          <dgm:animOne val="branch"/>
          <dgm:animLvl val="lvl"/>
        </dgm:presLayoutVars>
      </dgm:prSet>
      <dgm:spPr/>
    </dgm:pt>
    <dgm:pt modelId="{79CEB3FC-DBA8-413B-A631-03520D24E842}" type="pres">
      <dgm:prSet presAssocID="{025A2D92-8452-4995-87AF-5D278E6FD8B0}" presName="thickLine" presStyleLbl="alignNode1" presStyleIdx="0" presStyleCnt="3"/>
      <dgm:spPr/>
    </dgm:pt>
    <dgm:pt modelId="{0ACDEE67-3687-4D4F-AC72-985FD780E108}" type="pres">
      <dgm:prSet presAssocID="{025A2D92-8452-4995-87AF-5D278E6FD8B0}" presName="horz1" presStyleCnt="0"/>
      <dgm:spPr/>
    </dgm:pt>
    <dgm:pt modelId="{B2023B8D-133F-4B3F-BCE0-6FA49B1EC642}" type="pres">
      <dgm:prSet presAssocID="{025A2D92-8452-4995-87AF-5D278E6FD8B0}" presName="tx1" presStyleLbl="revTx" presStyleIdx="0" presStyleCnt="3"/>
      <dgm:spPr/>
    </dgm:pt>
    <dgm:pt modelId="{1C1F18A1-196F-4100-A895-4D101CC540F3}" type="pres">
      <dgm:prSet presAssocID="{025A2D92-8452-4995-87AF-5D278E6FD8B0}" presName="vert1" presStyleCnt="0"/>
      <dgm:spPr/>
    </dgm:pt>
    <dgm:pt modelId="{CCECBDDB-C8F2-4026-BE36-4536DD912ED2}" type="pres">
      <dgm:prSet presAssocID="{F8AB5BA3-7720-461F-83B1-1042E3AC7B96}" presName="thickLine" presStyleLbl="alignNode1" presStyleIdx="1" presStyleCnt="3"/>
      <dgm:spPr/>
    </dgm:pt>
    <dgm:pt modelId="{B20E8587-C3EE-4FF1-A4D3-FE029B46CE9C}" type="pres">
      <dgm:prSet presAssocID="{F8AB5BA3-7720-461F-83B1-1042E3AC7B96}" presName="horz1" presStyleCnt="0"/>
      <dgm:spPr/>
    </dgm:pt>
    <dgm:pt modelId="{F0B77165-A621-4A44-8F1C-3302AB90A2D5}" type="pres">
      <dgm:prSet presAssocID="{F8AB5BA3-7720-461F-83B1-1042E3AC7B96}" presName="tx1" presStyleLbl="revTx" presStyleIdx="1" presStyleCnt="3"/>
      <dgm:spPr/>
    </dgm:pt>
    <dgm:pt modelId="{B569B1B7-E1B1-421D-BD0C-0536B0F55206}" type="pres">
      <dgm:prSet presAssocID="{F8AB5BA3-7720-461F-83B1-1042E3AC7B96}" presName="vert1" presStyleCnt="0"/>
      <dgm:spPr/>
    </dgm:pt>
    <dgm:pt modelId="{3839AE71-2BD8-4CB4-9C31-F90479FA47D6}" type="pres">
      <dgm:prSet presAssocID="{454F1594-2C7C-429A-AC66-F4609DF40FA1}" presName="thickLine" presStyleLbl="alignNode1" presStyleIdx="2" presStyleCnt="3"/>
      <dgm:spPr/>
    </dgm:pt>
    <dgm:pt modelId="{3F75735B-9E5F-467B-B3B1-BB721EF60386}" type="pres">
      <dgm:prSet presAssocID="{454F1594-2C7C-429A-AC66-F4609DF40FA1}" presName="horz1" presStyleCnt="0"/>
      <dgm:spPr/>
    </dgm:pt>
    <dgm:pt modelId="{12848FEF-6ACD-42A9-B18F-C4A2266B88A7}" type="pres">
      <dgm:prSet presAssocID="{454F1594-2C7C-429A-AC66-F4609DF40FA1}" presName="tx1" presStyleLbl="revTx" presStyleIdx="2" presStyleCnt="3"/>
      <dgm:spPr/>
    </dgm:pt>
    <dgm:pt modelId="{C9ED857E-8B04-4F8B-8AC9-032AFE2008E3}" type="pres">
      <dgm:prSet presAssocID="{454F1594-2C7C-429A-AC66-F4609DF40FA1}" presName="vert1" presStyleCnt="0"/>
      <dgm:spPr/>
    </dgm:pt>
  </dgm:ptLst>
  <dgm:cxnLst>
    <dgm:cxn modelId="{7072422B-2CC8-4D36-A451-4689CD7AF820}" type="presOf" srcId="{D193E9BA-2BD7-4859-BA39-B72F135AE18A}" destId="{6ED8C9E6-ADAD-4E84-B68C-3AA308776D46}" srcOrd="0" destOrd="0" presId="urn:microsoft.com/office/officeart/2008/layout/LinedList"/>
    <dgm:cxn modelId="{1D363264-9576-4A57-8D6A-F17279D9BBAC}" srcId="{D193E9BA-2BD7-4859-BA39-B72F135AE18A}" destId="{025A2D92-8452-4995-87AF-5D278E6FD8B0}" srcOrd="0" destOrd="0" parTransId="{6C511DBC-1DB0-4FAE-BAC4-6002DB25E2C1}" sibTransId="{90545570-26FD-4DA5-BFB2-17BC962279B9}"/>
    <dgm:cxn modelId="{2FB1DB64-BE40-4B8E-BED5-FE0E0B980B42}" type="presOf" srcId="{F8AB5BA3-7720-461F-83B1-1042E3AC7B96}" destId="{F0B77165-A621-4A44-8F1C-3302AB90A2D5}" srcOrd="0" destOrd="0" presId="urn:microsoft.com/office/officeart/2008/layout/LinedList"/>
    <dgm:cxn modelId="{A0D3DE73-5765-4FF2-AC4F-D9CF4E8EE4A1}" type="presOf" srcId="{025A2D92-8452-4995-87AF-5D278E6FD8B0}" destId="{B2023B8D-133F-4B3F-BCE0-6FA49B1EC642}" srcOrd="0" destOrd="0" presId="urn:microsoft.com/office/officeart/2008/layout/LinedList"/>
    <dgm:cxn modelId="{649A0E76-6F88-40F9-92F3-478A239AABEC}" srcId="{D193E9BA-2BD7-4859-BA39-B72F135AE18A}" destId="{454F1594-2C7C-429A-AC66-F4609DF40FA1}" srcOrd="2" destOrd="0" parTransId="{F51C5CF8-4F60-464A-9559-17CB832DBEED}" sibTransId="{1B8D0521-03EF-44DB-86EE-387C5AA29B31}"/>
    <dgm:cxn modelId="{2B285886-7343-4BC2-B80A-3993B6A512EB}" type="presOf" srcId="{454F1594-2C7C-429A-AC66-F4609DF40FA1}" destId="{12848FEF-6ACD-42A9-B18F-C4A2266B88A7}" srcOrd="0" destOrd="0" presId="urn:microsoft.com/office/officeart/2008/layout/LinedList"/>
    <dgm:cxn modelId="{DF7E6B90-FB26-4DC8-B7B4-A03F67F8A94F}" srcId="{D193E9BA-2BD7-4859-BA39-B72F135AE18A}" destId="{F8AB5BA3-7720-461F-83B1-1042E3AC7B96}" srcOrd="1" destOrd="0" parTransId="{6A487C91-E409-4C73-BCD2-FFAB62D07702}" sibTransId="{DD79E2AD-C5DA-4552-B328-BB0D272D0048}"/>
    <dgm:cxn modelId="{49FE9E91-26C0-4B8E-962D-91E927C2663E}" type="presParOf" srcId="{6ED8C9E6-ADAD-4E84-B68C-3AA308776D46}" destId="{79CEB3FC-DBA8-413B-A631-03520D24E842}" srcOrd="0" destOrd="0" presId="urn:microsoft.com/office/officeart/2008/layout/LinedList"/>
    <dgm:cxn modelId="{2E8CB7B0-85DD-4DF0-8C42-F7C09F083091}" type="presParOf" srcId="{6ED8C9E6-ADAD-4E84-B68C-3AA308776D46}" destId="{0ACDEE67-3687-4D4F-AC72-985FD780E108}" srcOrd="1" destOrd="0" presId="urn:microsoft.com/office/officeart/2008/layout/LinedList"/>
    <dgm:cxn modelId="{71F43E94-343E-4238-92D6-6E2347171BA3}" type="presParOf" srcId="{0ACDEE67-3687-4D4F-AC72-985FD780E108}" destId="{B2023B8D-133F-4B3F-BCE0-6FA49B1EC642}" srcOrd="0" destOrd="0" presId="urn:microsoft.com/office/officeart/2008/layout/LinedList"/>
    <dgm:cxn modelId="{75FE5727-C7D5-4CCF-A42B-9200E16BDF6A}" type="presParOf" srcId="{0ACDEE67-3687-4D4F-AC72-985FD780E108}" destId="{1C1F18A1-196F-4100-A895-4D101CC540F3}" srcOrd="1" destOrd="0" presId="urn:microsoft.com/office/officeart/2008/layout/LinedList"/>
    <dgm:cxn modelId="{C1E0344F-5B82-4349-8092-8F896F6C7342}" type="presParOf" srcId="{6ED8C9E6-ADAD-4E84-B68C-3AA308776D46}" destId="{CCECBDDB-C8F2-4026-BE36-4536DD912ED2}" srcOrd="2" destOrd="0" presId="urn:microsoft.com/office/officeart/2008/layout/LinedList"/>
    <dgm:cxn modelId="{744193A4-3B89-494F-B7A0-322CCB80932F}" type="presParOf" srcId="{6ED8C9E6-ADAD-4E84-B68C-3AA308776D46}" destId="{B20E8587-C3EE-4FF1-A4D3-FE029B46CE9C}" srcOrd="3" destOrd="0" presId="urn:microsoft.com/office/officeart/2008/layout/LinedList"/>
    <dgm:cxn modelId="{D686C4A9-AF65-4139-8187-57AB63AA0CA2}" type="presParOf" srcId="{B20E8587-C3EE-4FF1-A4D3-FE029B46CE9C}" destId="{F0B77165-A621-4A44-8F1C-3302AB90A2D5}" srcOrd="0" destOrd="0" presId="urn:microsoft.com/office/officeart/2008/layout/LinedList"/>
    <dgm:cxn modelId="{8981FE15-AC3E-430F-92CF-56999D3FAC0A}" type="presParOf" srcId="{B20E8587-C3EE-4FF1-A4D3-FE029B46CE9C}" destId="{B569B1B7-E1B1-421D-BD0C-0536B0F55206}" srcOrd="1" destOrd="0" presId="urn:microsoft.com/office/officeart/2008/layout/LinedList"/>
    <dgm:cxn modelId="{1D308CD3-9A9F-4613-B8FC-83DED74CCBC3}" type="presParOf" srcId="{6ED8C9E6-ADAD-4E84-B68C-3AA308776D46}" destId="{3839AE71-2BD8-4CB4-9C31-F90479FA47D6}" srcOrd="4" destOrd="0" presId="urn:microsoft.com/office/officeart/2008/layout/LinedList"/>
    <dgm:cxn modelId="{8351FAE2-6B49-4F59-8173-AFE5C61FE13A}" type="presParOf" srcId="{6ED8C9E6-ADAD-4E84-B68C-3AA308776D46}" destId="{3F75735B-9E5F-467B-B3B1-BB721EF60386}" srcOrd="5" destOrd="0" presId="urn:microsoft.com/office/officeart/2008/layout/LinedList"/>
    <dgm:cxn modelId="{6E153EE0-72B7-4445-B807-5FA6C3C1FABB}" type="presParOf" srcId="{3F75735B-9E5F-467B-B3B1-BB721EF60386}" destId="{12848FEF-6ACD-42A9-B18F-C4A2266B88A7}" srcOrd="0" destOrd="0" presId="urn:microsoft.com/office/officeart/2008/layout/LinedList"/>
    <dgm:cxn modelId="{A3A02BDA-9141-4A3A-BCD8-82DFB85994FB}" type="presParOf" srcId="{3F75735B-9E5F-467B-B3B1-BB721EF60386}" destId="{C9ED857E-8B04-4F8B-8AC9-032AFE2008E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B11E3-8365-44A7-85A9-0ABB0F14E3B5}">
      <dsp:nvSpPr>
        <dsp:cNvPr id="0" name=""/>
        <dsp:cNvSpPr/>
      </dsp:nvSpPr>
      <dsp:spPr>
        <a:xfrm>
          <a:off x="17" y="894848"/>
          <a:ext cx="2865476" cy="237234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Better targeting: By using customer segmentation, firms may target particular client segments with advertising messages and merchandise. By creating targeted campaigns, businesses can increase the effectiveness of their marketing operations and their return on investment.</a:t>
          </a:r>
        </a:p>
      </dsp:txBody>
      <dsp:txXfrm>
        <a:off x="115825" y="1010656"/>
        <a:ext cx="2633860" cy="2140726"/>
      </dsp:txXfrm>
    </dsp:sp>
    <dsp:sp modelId="{5C69BEB5-E5FF-4E3B-83E4-A6429863CDC9}">
      <dsp:nvSpPr>
        <dsp:cNvPr id="0" name=""/>
        <dsp:cNvSpPr/>
      </dsp:nvSpPr>
      <dsp:spPr>
        <a:xfrm>
          <a:off x="1432755" y="501200"/>
          <a:ext cx="3159638" cy="3159638"/>
        </a:xfrm>
        <a:custGeom>
          <a:avLst/>
          <a:gdLst/>
          <a:ahLst/>
          <a:cxnLst/>
          <a:rect l="0" t="0" r="0" b="0"/>
          <a:pathLst>
            <a:path>
              <a:moveTo>
                <a:pt x="882309" y="162318"/>
              </a:moveTo>
              <a:arcTo wR="1579819" hR="1579819" stAng="14627976" swAng="3144048"/>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F6AC4D5-677D-46F2-BB9D-6FED4B44F3EC}">
      <dsp:nvSpPr>
        <dsp:cNvPr id="0" name=""/>
        <dsp:cNvSpPr/>
      </dsp:nvSpPr>
      <dsp:spPr>
        <a:xfrm>
          <a:off x="3159655" y="894848"/>
          <a:ext cx="2865476" cy="2372342"/>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Customer retention: Businesses can identify their most valuable customers through customer segmentation, and then develop retention strategies to keep them coming back. Understanding customers' needs and preferences can help businesses offer them individualized experiences that encourage them to come back.</a:t>
          </a:r>
          <a:endParaRPr lang="en-US" sz="1200" kern="1200" dirty="0"/>
        </a:p>
      </dsp:txBody>
      <dsp:txXfrm>
        <a:off x="3275463" y="1010656"/>
        <a:ext cx="2633860" cy="2140726"/>
      </dsp:txXfrm>
    </dsp:sp>
    <dsp:sp modelId="{55A8F9C6-8639-4D3F-A9B5-43D368719BB8}">
      <dsp:nvSpPr>
        <dsp:cNvPr id="0" name=""/>
        <dsp:cNvSpPr/>
      </dsp:nvSpPr>
      <dsp:spPr>
        <a:xfrm>
          <a:off x="1432755" y="501200"/>
          <a:ext cx="3159638" cy="3159638"/>
        </a:xfrm>
        <a:custGeom>
          <a:avLst/>
          <a:gdLst/>
          <a:ahLst/>
          <a:cxnLst/>
          <a:rect l="0" t="0" r="0" b="0"/>
          <a:pathLst>
            <a:path>
              <a:moveTo>
                <a:pt x="2277328" y="2997320"/>
              </a:moveTo>
              <a:arcTo wR="1579819" hR="1579819" stAng="3827976" swAng="3144048"/>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EB3FC-DBA8-413B-A631-03520D24E842}">
      <dsp:nvSpPr>
        <dsp:cNvPr id="0" name=""/>
        <dsp:cNvSpPr/>
      </dsp:nvSpPr>
      <dsp:spPr>
        <a:xfrm>
          <a:off x="0" y="2073"/>
          <a:ext cx="52109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023B8D-133F-4B3F-BCE0-6FA49B1EC642}">
      <dsp:nvSpPr>
        <dsp:cNvPr id="0" name=""/>
        <dsp:cNvSpPr/>
      </dsp:nvSpPr>
      <dsp:spPr>
        <a:xfrm>
          <a:off x="0" y="2073"/>
          <a:ext cx="5210902" cy="1414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i="1" kern="1200" dirty="0"/>
            <a:t>The graph above, which goes from 0 to 50, shows that there are numerous significant spikes, indicating that the clients are quite recent.</a:t>
          </a:r>
          <a:endParaRPr lang="en-US" sz="2200" kern="1200" dirty="0"/>
        </a:p>
      </dsp:txBody>
      <dsp:txXfrm>
        <a:off x="0" y="2073"/>
        <a:ext cx="5210902" cy="1414389"/>
      </dsp:txXfrm>
    </dsp:sp>
    <dsp:sp modelId="{CCECBDDB-C8F2-4026-BE36-4536DD912ED2}">
      <dsp:nvSpPr>
        <dsp:cNvPr id="0" name=""/>
        <dsp:cNvSpPr/>
      </dsp:nvSpPr>
      <dsp:spPr>
        <a:xfrm>
          <a:off x="0" y="1416463"/>
          <a:ext cx="52109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B77165-A621-4A44-8F1C-3302AB90A2D5}">
      <dsp:nvSpPr>
        <dsp:cNvPr id="0" name=""/>
        <dsp:cNvSpPr/>
      </dsp:nvSpPr>
      <dsp:spPr>
        <a:xfrm>
          <a:off x="0" y="1416463"/>
          <a:ext cx="5210902" cy="1414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i="1" kern="1200" dirty="0"/>
            <a:t>This graph shows that during the past 40 days, we have conducted business with more than 1600 different customers.</a:t>
          </a:r>
          <a:endParaRPr lang="en-US" sz="2200" kern="1200" dirty="0"/>
        </a:p>
      </dsp:txBody>
      <dsp:txXfrm>
        <a:off x="0" y="1416463"/>
        <a:ext cx="5210902" cy="1414389"/>
      </dsp:txXfrm>
    </dsp:sp>
    <dsp:sp modelId="{3839AE71-2BD8-4CB4-9C31-F90479FA47D6}">
      <dsp:nvSpPr>
        <dsp:cNvPr id="0" name=""/>
        <dsp:cNvSpPr/>
      </dsp:nvSpPr>
      <dsp:spPr>
        <a:xfrm>
          <a:off x="0" y="2830853"/>
          <a:ext cx="52109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848FEF-6ACD-42A9-B18F-C4A2266B88A7}">
      <dsp:nvSpPr>
        <dsp:cNvPr id="0" name=""/>
        <dsp:cNvSpPr/>
      </dsp:nvSpPr>
      <dsp:spPr>
        <a:xfrm>
          <a:off x="0" y="2830853"/>
          <a:ext cx="5210902" cy="1414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i="1" kern="1200" dirty="0"/>
            <a:t>The declining trend suggests that most of our customers have recently made purchases from us, with only a small minority of customers failing to do so.</a:t>
          </a:r>
          <a:endParaRPr lang="en-US" sz="2200" kern="1200" dirty="0"/>
        </a:p>
      </dsp:txBody>
      <dsp:txXfrm>
        <a:off x="0" y="2830853"/>
        <a:ext cx="5210902" cy="1414389"/>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8848-115E-8B67-235A-957AC9790B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DD364C9-C34D-B229-5BDF-7B6E843605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5AC9959-D254-E5EB-2803-2F188C5868C5}"/>
              </a:ext>
            </a:extLst>
          </p:cNvPr>
          <p:cNvSpPr>
            <a:spLocks noGrp="1"/>
          </p:cNvSpPr>
          <p:nvPr>
            <p:ph type="dt" sz="half" idx="10"/>
          </p:nvPr>
        </p:nvSpPr>
        <p:spPr/>
        <p:txBody>
          <a:bodyPr/>
          <a:lstStyle/>
          <a:p>
            <a:fld id="{1D5C582F-0FF3-4C07-8A61-24FD48619AE9}" type="datetimeFigureOut">
              <a:rPr lang="en-CA" smtClean="0"/>
              <a:t>2023-05-08</a:t>
            </a:fld>
            <a:endParaRPr lang="en-CA"/>
          </a:p>
        </p:txBody>
      </p:sp>
      <p:sp>
        <p:nvSpPr>
          <p:cNvPr id="5" name="Footer Placeholder 4">
            <a:extLst>
              <a:ext uri="{FF2B5EF4-FFF2-40B4-BE49-F238E27FC236}">
                <a16:creationId xmlns:a16="http://schemas.microsoft.com/office/drawing/2014/main" id="{A87AAE1D-168A-35FD-E609-187234EE3E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1EC8909-782D-45A6-F70C-109D2E14E741}"/>
              </a:ext>
            </a:extLst>
          </p:cNvPr>
          <p:cNvSpPr>
            <a:spLocks noGrp="1"/>
          </p:cNvSpPr>
          <p:nvPr>
            <p:ph type="sldNum" sz="quarter" idx="12"/>
          </p:nvPr>
        </p:nvSpPr>
        <p:spPr/>
        <p:txBody>
          <a:bodyPr/>
          <a:lstStyle/>
          <a:p>
            <a:fld id="{3D90DFE5-6E8E-4342-83D4-EC49095DC4B2}" type="slidenum">
              <a:rPr lang="en-CA" smtClean="0"/>
              <a:t>‹#›</a:t>
            </a:fld>
            <a:endParaRPr lang="en-CA"/>
          </a:p>
        </p:txBody>
      </p:sp>
    </p:spTree>
    <p:extLst>
      <p:ext uri="{BB962C8B-B14F-4D97-AF65-F5344CB8AC3E}">
        <p14:creationId xmlns:p14="http://schemas.microsoft.com/office/powerpoint/2010/main" val="830389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BD17-E8A4-C843-AFD4-036AE2B7056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70D2A7F-2AEB-C92C-B376-06C7370F4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8730091-DAC2-548C-A348-6C709F941CE4}"/>
              </a:ext>
            </a:extLst>
          </p:cNvPr>
          <p:cNvSpPr>
            <a:spLocks noGrp="1"/>
          </p:cNvSpPr>
          <p:nvPr>
            <p:ph type="dt" sz="half" idx="10"/>
          </p:nvPr>
        </p:nvSpPr>
        <p:spPr/>
        <p:txBody>
          <a:bodyPr/>
          <a:lstStyle/>
          <a:p>
            <a:fld id="{1D5C582F-0FF3-4C07-8A61-24FD48619AE9}" type="datetimeFigureOut">
              <a:rPr lang="en-CA" smtClean="0"/>
              <a:t>2023-05-08</a:t>
            </a:fld>
            <a:endParaRPr lang="en-CA"/>
          </a:p>
        </p:txBody>
      </p:sp>
      <p:sp>
        <p:nvSpPr>
          <p:cNvPr id="5" name="Footer Placeholder 4">
            <a:extLst>
              <a:ext uri="{FF2B5EF4-FFF2-40B4-BE49-F238E27FC236}">
                <a16:creationId xmlns:a16="http://schemas.microsoft.com/office/drawing/2014/main" id="{C3FE9535-0B5F-25A5-4F18-5AA364B63E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A85E8B-62BC-85EF-866C-207FF03BD732}"/>
              </a:ext>
            </a:extLst>
          </p:cNvPr>
          <p:cNvSpPr>
            <a:spLocks noGrp="1"/>
          </p:cNvSpPr>
          <p:nvPr>
            <p:ph type="sldNum" sz="quarter" idx="12"/>
          </p:nvPr>
        </p:nvSpPr>
        <p:spPr/>
        <p:txBody>
          <a:bodyPr/>
          <a:lstStyle/>
          <a:p>
            <a:fld id="{3D90DFE5-6E8E-4342-83D4-EC49095DC4B2}" type="slidenum">
              <a:rPr lang="en-CA" smtClean="0"/>
              <a:t>‹#›</a:t>
            </a:fld>
            <a:endParaRPr lang="en-CA"/>
          </a:p>
        </p:txBody>
      </p:sp>
    </p:spTree>
    <p:extLst>
      <p:ext uri="{BB962C8B-B14F-4D97-AF65-F5344CB8AC3E}">
        <p14:creationId xmlns:p14="http://schemas.microsoft.com/office/powerpoint/2010/main" val="212747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60F08A-3CCC-AB70-1F2E-10D5AC3B1E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F205CB4-F27C-DE90-DC0A-4015C8B8B7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08D87D3-4C8F-3EC0-B533-FDD398B02557}"/>
              </a:ext>
            </a:extLst>
          </p:cNvPr>
          <p:cNvSpPr>
            <a:spLocks noGrp="1"/>
          </p:cNvSpPr>
          <p:nvPr>
            <p:ph type="dt" sz="half" idx="10"/>
          </p:nvPr>
        </p:nvSpPr>
        <p:spPr/>
        <p:txBody>
          <a:bodyPr/>
          <a:lstStyle/>
          <a:p>
            <a:fld id="{1D5C582F-0FF3-4C07-8A61-24FD48619AE9}" type="datetimeFigureOut">
              <a:rPr lang="en-CA" smtClean="0"/>
              <a:t>2023-05-08</a:t>
            </a:fld>
            <a:endParaRPr lang="en-CA"/>
          </a:p>
        </p:txBody>
      </p:sp>
      <p:sp>
        <p:nvSpPr>
          <p:cNvPr id="5" name="Footer Placeholder 4">
            <a:extLst>
              <a:ext uri="{FF2B5EF4-FFF2-40B4-BE49-F238E27FC236}">
                <a16:creationId xmlns:a16="http://schemas.microsoft.com/office/drawing/2014/main" id="{0AC2A2F8-06CB-74C3-444B-FD5741DE33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944C0CA-428F-57FD-4DE8-FD10CDBB0973}"/>
              </a:ext>
            </a:extLst>
          </p:cNvPr>
          <p:cNvSpPr>
            <a:spLocks noGrp="1"/>
          </p:cNvSpPr>
          <p:nvPr>
            <p:ph type="sldNum" sz="quarter" idx="12"/>
          </p:nvPr>
        </p:nvSpPr>
        <p:spPr/>
        <p:txBody>
          <a:bodyPr/>
          <a:lstStyle/>
          <a:p>
            <a:fld id="{3D90DFE5-6E8E-4342-83D4-EC49095DC4B2}" type="slidenum">
              <a:rPr lang="en-CA" smtClean="0"/>
              <a:t>‹#›</a:t>
            </a:fld>
            <a:endParaRPr lang="en-CA"/>
          </a:p>
        </p:txBody>
      </p:sp>
    </p:spTree>
    <p:extLst>
      <p:ext uri="{BB962C8B-B14F-4D97-AF65-F5344CB8AC3E}">
        <p14:creationId xmlns:p14="http://schemas.microsoft.com/office/powerpoint/2010/main" val="99971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6887-F803-61AF-4419-63206313652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FCF5A4B-D7FD-0CCB-237D-3535CD0F32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775B522-7B10-DCAC-7994-55EB2EA6FCDB}"/>
              </a:ext>
            </a:extLst>
          </p:cNvPr>
          <p:cNvSpPr>
            <a:spLocks noGrp="1"/>
          </p:cNvSpPr>
          <p:nvPr>
            <p:ph type="dt" sz="half" idx="10"/>
          </p:nvPr>
        </p:nvSpPr>
        <p:spPr/>
        <p:txBody>
          <a:bodyPr/>
          <a:lstStyle/>
          <a:p>
            <a:fld id="{1D5C582F-0FF3-4C07-8A61-24FD48619AE9}" type="datetimeFigureOut">
              <a:rPr lang="en-CA" smtClean="0"/>
              <a:t>2023-05-08</a:t>
            </a:fld>
            <a:endParaRPr lang="en-CA"/>
          </a:p>
        </p:txBody>
      </p:sp>
      <p:sp>
        <p:nvSpPr>
          <p:cNvPr id="5" name="Footer Placeholder 4">
            <a:extLst>
              <a:ext uri="{FF2B5EF4-FFF2-40B4-BE49-F238E27FC236}">
                <a16:creationId xmlns:a16="http://schemas.microsoft.com/office/drawing/2014/main" id="{D96C4E00-F06E-508E-5075-BAE7317058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9C4DF6C-AD0A-E1F3-5C49-067724C6E038}"/>
              </a:ext>
            </a:extLst>
          </p:cNvPr>
          <p:cNvSpPr>
            <a:spLocks noGrp="1"/>
          </p:cNvSpPr>
          <p:nvPr>
            <p:ph type="sldNum" sz="quarter" idx="12"/>
          </p:nvPr>
        </p:nvSpPr>
        <p:spPr/>
        <p:txBody>
          <a:bodyPr/>
          <a:lstStyle/>
          <a:p>
            <a:fld id="{3D90DFE5-6E8E-4342-83D4-EC49095DC4B2}" type="slidenum">
              <a:rPr lang="en-CA" smtClean="0"/>
              <a:t>‹#›</a:t>
            </a:fld>
            <a:endParaRPr lang="en-CA"/>
          </a:p>
        </p:txBody>
      </p:sp>
    </p:spTree>
    <p:extLst>
      <p:ext uri="{BB962C8B-B14F-4D97-AF65-F5344CB8AC3E}">
        <p14:creationId xmlns:p14="http://schemas.microsoft.com/office/powerpoint/2010/main" val="674123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37D8-C787-12C0-8179-105351DE3C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4284C75-BFFA-5D9A-2451-AEF04FD03D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396C04-EC77-6473-0DAA-F228399E39A4}"/>
              </a:ext>
            </a:extLst>
          </p:cNvPr>
          <p:cNvSpPr>
            <a:spLocks noGrp="1"/>
          </p:cNvSpPr>
          <p:nvPr>
            <p:ph type="dt" sz="half" idx="10"/>
          </p:nvPr>
        </p:nvSpPr>
        <p:spPr/>
        <p:txBody>
          <a:bodyPr/>
          <a:lstStyle/>
          <a:p>
            <a:fld id="{1D5C582F-0FF3-4C07-8A61-24FD48619AE9}" type="datetimeFigureOut">
              <a:rPr lang="en-CA" smtClean="0"/>
              <a:t>2023-05-08</a:t>
            </a:fld>
            <a:endParaRPr lang="en-CA"/>
          </a:p>
        </p:txBody>
      </p:sp>
      <p:sp>
        <p:nvSpPr>
          <p:cNvPr id="5" name="Footer Placeholder 4">
            <a:extLst>
              <a:ext uri="{FF2B5EF4-FFF2-40B4-BE49-F238E27FC236}">
                <a16:creationId xmlns:a16="http://schemas.microsoft.com/office/drawing/2014/main" id="{41FF34BC-79B3-D201-D072-B9D645FD3DA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3D4B748-19F0-356A-F53E-2B1F85B628C8}"/>
              </a:ext>
            </a:extLst>
          </p:cNvPr>
          <p:cNvSpPr>
            <a:spLocks noGrp="1"/>
          </p:cNvSpPr>
          <p:nvPr>
            <p:ph type="sldNum" sz="quarter" idx="12"/>
          </p:nvPr>
        </p:nvSpPr>
        <p:spPr/>
        <p:txBody>
          <a:bodyPr/>
          <a:lstStyle/>
          <a:p>
            <a:fld id="{3D90DFE5-6E8E-4342-83D4-EC49095DC4B2}" type="slidenum">
              <a:rPr lang="en-CA" smtClean="0"/>
              <a:t>‹#›</a:t>
            </a:fld>
            <a:endParaRPr lang="en-CA"/>
          </a:p>
        </p:txBody>
      </p:sp>
    </p:spTree>
    <p:extLst>
      <p:ext uri="{BB962C8B-B14F-4D97-AF65-F5344CB8AC3E}">
        <p14:creationId xmlns:p14="http://schemas.microsoft.com/office/powerpoint/2010/main" val="40728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76D-4531-B4C5-176D-DAE218ADA99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A9C5554-B5C2-0AD4-5E4B-8AFFAFEBA0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1C30174-0BEF-4B32-7D82-625E1E1169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876FA25-7CCC-F232-2AA3-3F9E5DAB2E5F}"/>
              </a:ext>
            </a:extLst>
          </p:cNvPr>
          <p:cNvSpPr>
            <a:spLocks noGrp="1"/>
          </p:cNvSpPr>
          <p:nvPr>
            <p:ph type="dt" sz="half" idx="10"/>
          </p:nvPr>
        </p:nvSpPr>
        <p:spPr/>
        <p:txBody>
          <a:bodyPr/>
          <a:lstStyle/>
          <a:p>
            <a:fld id="{1D5C582F-0FF3-4C07-8A61-24FD48619AE9}" type="datetimeFigureOut">
              <a:rPr lang="en-CA" smtClean="0"/>
              <a:t>2023-05-08</a:t>
            </a:fld>
            <a:endParaRPr lang="en-CA"/>
          </a:p>
        </p:txBody>
      </p:sp>
      <p:sp>
        <p:nvSpPr>
          <p:cNvPr id="6" name="Footer Placeholder 5">
            <a:extLst>
              <a:ext uri="{FF2B5EF4-FFF2-40B4-BE49-F238E27FC236}">
                <a16:creationId xmlns:a16="http://schemas.microsoft.com/office/drawing/2014/main" id="{1ADE443C-0EFB-FE2A-93F9-70FFD7D3E08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E595841-8B77-6C1D-EA9A-C6267179ABCB}"/>
              </a:ext>
            </a:extLst>
          </p:cNvPr>
          <p:cNvSpPr>
            <a:spLocks noGrp="1"/>
          </p:cNvSpPr>
          <p:nvPr>
            <p:ph type="sldNum" sz="quarter" idx="12"/>
          </p:nvPr>
        </p:nvSpPr>
        <p:spPr/>
        <p:txBody>
          <a:bodyPr/>
          <a:lstStyle/>
          <a:p>
            <a:fld id="{3D90DFE5-6E8E-4342-83D4-EC49095DC4B2}" type="slidenum">
              <a:rPr lang="en-CA" smtClean="0"/>
              <a:t>‹#›</a:t>
            </a:fld>
            <a:endParaRPr lang="en-CA"/>
          </a:p>
        </p:txBody>
      </p:sp>
    </p:spTree>
    <p:extLst>
      <p:ext uri="{BB962C8B-B14F-4D97-AF65-F5344CB8AC3E}">
        <p14:creationId xmlns:p14="http://schemas.microsoft.com/office/powerpoint/2010/main" val="1518594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05F0-CC42-BCDB-15FE-40F164FA81E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2037268-925D-19B0-48E4-DE09A8FB1F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8F4754-7BD9-6DF7-B298-546F2E7EC5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5A3F914-96DD-7D95-BA71-51E2A3C0B3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57CBE9-FE57-F83E-FF06-D9B6871000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B6749B0-FFA4-FB21-96A7-4675C3193F8C}"/>
              </a:ext>
            </a:extLst>
          </p:cNvPr>
          <p:cNvSpPr>
            <a:spLocks noGrp="1"/>
          </p:cNvSpPr>
          <p:nvPr>
            <p:ph type="dt" sz="half" idx="10"/>
          </p:nvPr>
        </p:nvSpPr>
        <p:spPr/>
        <p:txBody>
          <a:bodyPr/>
          <a:lstStyle/>
          <a:p>
            <a:fld id="{1D5C582F-0FF3-4C07-8A61-24FD48619AE9}" type="datetimeFigureOut">
              <a:rPr lang="en-CA" smtClean="0"/>
              <a:t>2023-05-08</a:t>
            </a:fld>
            <a:endParaRPr lang="en-CA"/>
          </a:p>
        </p:txBody>
      </p:sp>
      <p:sp>
        <p:nvSpPr>
          <p:cNvPr id="8" name="Footer Placeholder 7">
            <a:extLst>
              <a:ext uri="{FF2B5EF4-FFF2-40B4-BE49-F238E27FC236}">
                <a16:creationId xmlns:a16="http://schemas.microsoft.com/office/drawing/2014/main" id="{8D2C3605-7A35-CC1F-9372-0DAF5C05352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06A1F51-2B76-620E-A953-CFCBE5EB1EB4}"/>
              </a:ext>
            </a:extLst>
          </p:cNvPr>
          <p:cNvSpPr>
            <a:spLocks noGrp="1"/>
          </p:cNvSpPr>
          <p:nvPr>
            <p:ph type="sldNum" sz="quarter" idx="12"/>
          </p:nvPr>
        </p:nvSpPr>
        <p:spPr/>
        <p:txBody>
          <a:bodyPr/>
          <a:lstStyle/>
          <a:p>
            <a:fld id="{3D90DFE5-6E8E-4342-83D4-EC49095DC4B2}" type="slidenum">
              <a:rPr lang="en-CA" smtClean="0"/>
              <a:t>‹#›</a:t>
            </a:fld>
            <a:endParaRPr lang="en-CA"/>
          </a:p>
        </p:txBody>
      </p:sp>
    </p:spTree>
    <p:extLst>
      <p:ext uri="{BB962C8B-B14F-4D97-AF65-F5344CB8AC3E}">
        <p14:creationId xmlns:p14="http://schemas.microsoft.com/office/powerpoint/2010/main" val="217920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0322-8BF8-6D46-798A-AD68E0DEF7A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1CE4950-D276-C049-3C3C-7403CD6FBFB0}"/>
              </a:ext>
            </a:extLst>
          </p:cNvPr>
          <p:cNvSpPr>
            <a:spLocks noGrp="1"/>
          </p:cNvSpPr>
          <p:nvPr>
            <p:ph type="dt" sz="half" idx="10"/>
          </p:nvPr>
        </p:nvSpPr>
        <p:spPr/>
        <p:txBody>
          <a:bodyPr/>
          <a:lstStyle/>
          <a:p>
            <a:fld id="{1D5C582F-0FF3-4C07-8A61-24FD48619AE9}" type="datetimeFigureOut">
              <a:rPr lang="en-CA" smtClean="0"/>
              <a:t>2023-05-08</a:t>
            </a:fld>
            <a:endParaRPr lang="en-CA"/>
          </a:p>
        </p:txBody>
      </p:sp>
      <p:sp>
        <p:nvSpPr>
          <p:cNvPr id="4" name="Footer Placeholder 3">
            <a:extLst>
              <a:ext uri="{FF2B5EF4-FFF2-40B4-BE49-F238E27FC236}">
                <a16:creationId xmlns:a16="http://schemas.microsoft.com/office/drawing/2014/main" id="{5EFC773F-1625-39A1-5F6B-6F045513964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1E0266E-E08F-5DDC-4925-42B52CA78691}"/>
              </a:ext>
            </a:extLst>
          </p:cNvPr>
          <p:cNvSpPr>
            <a:spLocks noGrp="1"/>
          </p:cNvSpPr>
          <p:nvPr>
            <p:ph type="sldNum" sz="quarter" idx="12"/>
          </p:nvPr>
        </p:nvSpPr>
        <p:spPr/>
        <p:txBody>
          <a:bodyPr/>
          <a:lstStyle/>
          <a:p>
            <a:fld id="{3D90DFE5-6E8E-4342-83D4-EC49095DC4B2}" type="slidenum">
              <a:rPr lang="en-CA" smtClean="0"/>
              <a:t>‹#›</a:t>
            </a:fld>
            <a:endParaRPr lang="en-CA"/>
          </a:p>
        </p:txBody>
      </p:sp>
    </p:spTree>
    <p:extLst>
      <p:ext uri="{BB962C8B-B14F-4D97-AF65-F5344CB8AC3E}">
        <p14:creationId xmlns:p14="http://schemas.microsoft.com/office/powerpoint/2010/main" val="2448245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6D432A-9F57-01BA-918D-8E8185317EB0}"/>
              </a:ext>
            </a:extLst>
          </p:cNvPr>
          <p:cNvSpPr>
            <a:spLocks noGrp="1"/>
          </p:cNvSpPr>
          <p:nvPr>
            <p:ph type="dt" sz="half" idx="10"/>
          </p:nvPr>
        </p:nvSpPr>
        <p:spPr/>
        <p:txBody>
          <a:bodyPr/>
          <a:lstStyle/>
          <a:p>
            <a:fld id="{1D5C582F-0FF3-4C07-8A61-24FD48619AE9}" type="datetimeFigureOut">
              <a:rPr lang="en-CA" smtClean="0"/>
              <a:t>2023-05-08</a:t>
            </a:fld>
            <a:endParaRPr lang="en-CA"/>
          </a:p>
        </p:txBody>
      </p:sp>
      <p:sp>
        <p:nvSpPr>
          <p:cNvPr id="3" name="Footer Placeholder 2">
            <a:extLst>
              <a:ext uri="{FF2B5EF4-FFF2-40B4-BE49-F238E27FC236}">
                <a16:creationId xmlns:a16="http://schemas.microsoft.com/office/drawing/2014/main" id="{75C13C27-1B79-6AF9-D7A4-D8CCE9882A0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B223D9-63E5-8ED4-9865-98C7FE782A19}"/>
              </a:ext>
            </a:extLst>
          </p:cNvPr>
          <p:cNvSpPr>
            <a:spLocks noGrp="1"/>
          </p:cNvSpPr>
          <p:nvPr>
            <p:ph type="sldNum" sz="quarter" idx="12"/>
          </p:nvPr>
        </p:nvSpPr>
        <p:spPr/>
        <p:txBody>
          <a:bodyPr/>
          <a:lstStyle/>
          <a:p>
            <a:fld id="{3D90DFE5-6E8E-4342-83D4-EC49095DC4B2}" type="slidenum">
              <a:rPr lang="en-CA" smtClean="0"/>
              <a:t>‹#›</a:t>
            </a:fld>
            <a:endParaRPr lang="en-CA"/>
          </a:p>
        </p:txBody>
      </p:sp>
    </p:spTree>
    <p:extLst>
      <p:ext uri="{BB962C8B-B14F-4D97-AF65-F5344CB8AC3E}">
        <p14:creationId xmlns:p14="http://schemas.microsoft.com/office/powerpoint/2010/main" val="48912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CBA8-AC8C-453C-D254-0104EBD65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F6609B1-71AC-9BEC-B93C-A28C38689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D145E89-7FF5-03E1-E777-941B95286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FB91F-0EBD-5F75-42BF-C4899FCD6DA9}"/>
              </a:ext>
            </a:extLst>
          </p:cNvPr>
          <p:cNvSpPr>
            <a:spLocks noGrp="1"/>
          </p:cNvSpPr>
          <p:nvPr>
            <p:ph type="dt" sz="half" idx="10"/>
          </p:nvPr>
        </p:nvSpPr>
        <p:spPr/>
        <p:txBody>
          <a:bodyPr/>
          <a:lstStyle/>
          <a:p>
            <a:fld id="{1D5C582F-0FF3-4C07-8A61-24FD48619AE9}" type="datetimeFigureOut">
              <a:rPr lang="en-CA" smtClean="0"/>
              <a:t>2023-05-08</a:t>
            </a:fld>
            <a:endParaRPr lang="en-CA"/>
          </a:p>
        </p:txBody>
      </p:sp>
      <p:sp>
        <p:nvSpPr>
          <p:cNvPr id="6" name="Footer Placeholder 5">
            <a:extLst>
              <a:ext uri="{FF2B5EF4-FFF2-40B4-BE49-F238E27FC236}">
                <a16:creationId xmlns:a16="http://schemas.microsoft.com/office/drawing/2014/main" id="{15DCD06C-8808-68AB-2A0E-91330FB67E0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CF2B7A4-3A88-2196-1482-E80820118F57}"/>
              </a:ext>
            </a:extLst>
          </p:cNvPr>
          <p:cNvSpPr>
            <a:spLocks noGrp="1"/>
          </p:cNvSpPr>
          <p:nvPr>
            <p:ph type="sldNum" sz="quarter" idx="12"/>
          </p:nvPr>
        </p:nvSpPr>
        <p:spPr/>
        <p:txBody>
          <a:bodyPr/>
          <a:lstStyle/>
          <a:p>
            <a:fld id="{3D90DFE5-6E8E-4342-83D4-EC49095DC4B2}" type="slidenum">
              <a:rPr lang="en-CA" smtClean="0"/>
              <a:t>‹#›</a:t>
            </a:fld>
            <a:endParaRPr lang="en-CA"/>
          </a:p>
        </p:txBody>
      </p:sp>
    </p:spTree>
    <p:extLst>
      <p:ext uri="{BB962C8B-B14F-4D97-AF65-F5344CB8AC3E}">
        <p14:creationId xmlns:p14="http://schemas.microsoft.com/office/powerpoint/2010/main" val="24901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FB68-E0A1-FE79-3940-E9047895CB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85BDA65-1F98-7EAA-C367-123CAFE10E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BD1DEA7-2B4F-052E-23C8-9D1EFB07B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78D9A-9037-6A19-FFD6-725DE914DCEA}"/>
              </a:ext>
            </a:extLst>
          </p:cNvPr>
          <p:cNvSpPr>
            <a:spLocks noGrp="1"/>
          </p:cNvSpPr>
          <p:nvPr>
            <p:ph type="dt" sz="half" idx="10"/>
          </p:nvPr>
        </p:nvSpPr>
        <p:spPr/>
        <p:txBody>
          <a:bodyPr/>
          <a:lstStyle/>
          <a:p>
            <a:fld id="{1D5C582F-0FF3-4C07-8A61-24FD48619AE9}" type="datetimeFigureOut">
              <a:rPr lang="en-CA" smtClean="0"/>
              <a:t>2023-05-08</a:t>
            </a:fld>
            <a:endParaRPr lang="en-CA"/>
          </a:p>
        </p:txBody>
      </p:sp>
      <p:sp>
        <p:nvSpPr>
          <p:cNvPr id="6" name="Footer Placeholder 5">
            <a:extLst>
              <a:ext uri="{FF2B5EF4-FFF2-40B4-BE49-F238E27FC236}">
                <a16:creationId xmlns:a16="http://schemas.microsoft.com/office/drawing/2014/main" id="{1AF443CC-0420-5DDD-91D0-F4F64C73848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036557D-4734-7DF7-40F6-2799428CE1E6}"/>
              </a:ext>
            </a:extLst>
          </p:cNvPr>
          <p:cNvSpPr>
            <a:spLocks noGrp="1"/>
          </p:cNvSpPr>
          <p:nvPr>
            <p:ph type="sldNum" sz="quarter" idx="12"/>
          </p:nvPr>
        </p:nvSpPr>
        <p:spPr/>
        <p:txBody>
          <a:bodyPr/>
          <a:lstStyle/>
          <a:p>
            <a:fld id="{3D90DFE5-6E8E-4342-83D4-EC49095DC4B2}" type="slidenum">
              <a:rPr lang="en-CA" smtClean="0"/>
              <a:t>‹#›</a:t>
            </a:fld>
            <a:endParaRPr lang="en-CA"/>
          </a:p>
        </p:txBody>
      </p:sp>
    </p:spTree>
    <p:extLst>
      <p:ext uri="{BB962C8B-B14F-4D97-AF65-F5344CB8AC3E}">
        <p14:creationId xmlns:p14="http://schemas.microsoft.com/office/powerpoint/2010/main" val="2512179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1E9EF0-571D-B0B8-F804-9C21F2BAD5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DFD6B8E-6F0E-1B9C-4B55-4C1E8F3183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E063FD9-A586-3CE0-25A9-AB42AEE909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C582F-0FF3-4C07-8A61-24FD48619AE9}" type="datetimeFigureOut">
              <a:rPr lang="en-CA" smtClean="0"/>
              <a:t>2023-05-08</a:t>
            </a:fld>
            <a:endParaRPr lang="en-CA"/>
          </a:p>
        </p:txBody>
      </p:sp>
      <p:sp>
        <p:nvSpPr>
          <p:cNvPr id="5" name="Footer Placeholder 4">
            <a:extLst>
              <a:ext uri="{FF2B5EF4-FFF2-40B4-BE49-F238E27FC236}">
                <a16:creationId xmlns:a16="http://schemas.microsoft.com/office/drawing/2014/main" id="{D313310B-7838-4BAD-FBE4-C800B20D39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DDCE8E2-95F3-18CD-4707-03C72F943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0DFE5-6E8E-4342-83D4-EC49095DC4B2}" type="slidenum">
              <a:rPr lang="en-CA" smtClean="0"/>
              <a:t>‹#›</a:t>
            </a:fld>
            <a:endParaRPr lang="en-CA"/>
          </a:p>
        </p:txBody>
      </p:sp>
    </p:spTree>
    <p:extLst>
      <p:ext uri="{BB962C8B-B14F-4D97-AF65-F5344CB8AC3E}">
        <p14:creationId xmlns:p14="http://schemas.microsoft.com/office/powerpoint/2010/main" val="3835846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3361-3B03-5957-95D4-51A20546F23A}"/>
              </a:ext>
            </a:extLst>
          </p:cNvPr>
          <p:cNvSpPr>
            <a:spLocks noGrp="1"/>
          </p:cNvSpPr>
          <p:nvPr>
            <p:ph type="ctrTitle"/>
          </p:nvPr>
        </p:nvSpPr>
        <p:spPr>
          <a:xfrm>
            <a:off x="7464614" y="1783959"/>
            <a:ext cx="4087306" cy="2889114"/>
          </a:xfrm>
        </p:spPr>
        <p:txBody>
          <a:bodyPr vert="horz" lIns="91440" tIns="45720" rIns="91440" bIns="45720" rtlCol="0" anchor="b">
            <a:normAutofit/>
          </a:bodyPr>
          <a:lstStyle/>
          <a:p>
            <a:pPr algn="l"/>
            <a:r>
              <a:rPr lang="en-US" sz="2600" b="1" i="1" kern="1200" cap="all" spc="600" baseline="0">
                <a:latin typeface="Georgia" panose="02040502050405020303" pitchFamily="18" charset="0"/>
              </a:rPr>
              <a:t>Customer Segmentation</a:t>
            </a:r>
          </a:p>
        </p:txBody>
      </p:sp>
      <p:sp>
        <p:nvSpPr>
          <p:cNvPr id="3" name="Subtitle 2">
            <a:extLst>
              <a:ext uri="{FF2B5EF4-FFF2-40B4-BE49-F238E27FC236}">
                <a16:creationId xmlns:a16="http://schemas.microsoft.com/office/drawing/2014/main" id="{AFABF69A-C27E-FC6D-C143-5CAE9E357DF9}"/>
              </a:ext>
            </a:extLst>
          </p:cNvPr>
          <p:cNvSpPr>
            <a:spLocks noGrp="1"/>
          </p:cNvSpPr>
          <p:nvPr>
            <p:ph type="subTitle" idx="1"/>
          </p:nvPr>
        </p:nvSpPr>
        <p:spPr>
          <a:xfrm>
            <a:off x="7464612" y="4750893"/>
            <a:ext cx="4184463" cy="1554657"/>
          </a:xfrm>
        </p:spPr>
        <p:txBody>
          <a:bodyPr vert="horz" lIns="91440" tIns="45720" rIns="91440" bIns="45720" rtlCol="0" anchor="t">
            <a:normAutofit/>
          </a:bodyPr>
          <a:lstStyle/>
          <a:p>
            <a:pPr algn="l"/>
            <a:r>
              <a:rPr lang="en-US" sz="1900" dirty="0"/>
              <a:t>Submitted By:</a:t>
            </a:r>
          </a:p>
          <a:p>
            <a:pPr algn="l"/>
            <a:r>
              <a:rPr lang="en-US" sz="1900" dirty="0"/>
              <a:t>Rishav Rana</a:t>
            </a:r>
          </a:p>
        </p:txBody>
      </p:sp>
      <p:sp>
        <p:nvSpPr>
          <p:cNvPr id="4107" name="Freeform: Shape 4106">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102" name="Picture 6" descr="80/20 Rule of Customer Segmentation: How to Grow Your Revenue by Targeting  The Right Customers | by Alex Zbooker — Founder of datasetsDB | Medium">
            <a:extLst>
              <a:ext uri="{FF2B5EF4-FFF2-40B4-BE49-F238E27FC236}">
                <a16:creationId xmlns:a16="http://schemas.microsoft.com/office/drawing/2014/main" id="{9F20D32D-A777-326A-B823-11E4248380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52" r="17233" b="2"/>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733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3C3882F2-64AC-4749-AFAA-349A4644664D}"/>
              </a:ext>
            </a:extLst>
          </p:cNvPr>
          <p:cNvSpPr txBox="1"/>
          <p:nvPr/>
        </p:nvSpPr>
        <p:spPr>
          <a:xfrm>
            <a:off x="1048370" y="2603855"/>
            <a:ext cx="3188998" cy="3936555"/>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b="0" i="0" dirty="0">
                <a:solidFill>
                  <a:srgbClr val="FEFFFF"/>
                </a:solidFill>
                <a:effectLst/>
              </a:rPr>
              <a:t>From the </a:t>
            </a:r>
            <a:r>
              <a:rPr lang="en-US" sz="2400" dirty="0">
                <a:solidFill>
                  <a:srgbClr val="FEFFFF"/>
                </a:solidFill>
              </a:rPr>
              <a:t>given </a:t>
            </a:r>
            <a:r>
              <a:rPr lang="en-US" sz="2400" b="0" i="0" dirty="0">
                <a:solidFill>
                  <a:srgbClr val="FEFFFF"/>
                </a:solidFill>
                <a:effectLst/>
              </a:rPr>
              <a:t>graph one can see that customer who are more frequent and more recent tends to spend more based on the increasing trend in monetary value.</a:t>
            </a:r>
            <a:endParaRPr lang="en-US" sz="2400" dirty="0">
              <a:solidFill>
                <a:srgbClr val="FEFFFF"/>
              </a:solidFill>
            </a:endParaRPr>
          </a:p>
        </p:txBody>
      </p:sp>
      <p:pic>
        <p:nvPicPr>
          <p:cNvPr id="4" name="Picture 3">
            <a:extLst>
              <a:ext uri="{FF2B5EF4-FFF2-40B4-BE49-F238E27FC236}">
                <a16:creationId xmlns:a16="http://schemas.microsoft.com/office/drawing/2014/main" id="{FED7ED12-C6D0-94D7-96BB-FC8899587685}"/>
              </a:ext>
            </a:extLst>
          </p:cNvPr>
          <p:cNvPicPr>
            <a:picLocks noChangeAspect="1"/>
          </p:cNvPicPr>
          <p:nvPr/>
        </p:nvPicPr>
        <p:blipFill>
          <a:blip r:embed="rId2"/>
          <a:stretch>
            <a:fillRect/>
          </a:stretch>
        </p:blipFill>
        <p:spPr>
          <a:xfrm>
            <a:off x="5828251" y="714375"/>
            <a:ext cx="5387807" cy="4905375"/>
          </a:xfrm>
          <a:prstGeom prst="rect">
            <a:avLst/>
          </a:prstGeom>
        </p:spPr>
      </p:pic>
      <p:sp>
        <p:nvSpPr>
          <p:cNvPr id="6" name="TextBox 5">
            <a:extLst>
              <a:ext uri="{FF2B5EF4-FFF2-40B4-BE49-F238E27FC236}">
                <a16:creationId xmlns:a16="http://schemas.microsoft.com/office/drawing/2014/main" id="{FCEF8F82-C034-6478-E685-5116EF43508F}"/>
              </a:ext>
            </a:extLst>
          </p:cNvPr>
          <p:cNvSpPr txBox="1"/>
          <p:nvPr/>
        </p:nvSpPr>
        <p:spPr>
          <a:xfrm>
            <a:off x="873941" y="940377"/>
            <a:ext cx="3938305" cy="147195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300" b="1" i="1" u="sng" cap="all" spc="600" dirty="0">
                <a:solidFill>
                  <a:srgbClr val="FFFFFF"/>
                </a:solidFill>
                <a:latin typeface="+mj-lt"/>
                <a:ea typeface="+mj-ea"/>
                <a:cs typeface="+mj-cs"/>
              </a:rPr>
              <a:t>RFM CUBE</a:t>
            </a:r>
            <a:endParaRPr lang="en-US" sz="3300" b="1" i="1" u="sng" kern="1200" cap="all" spc="600" baseline="0" dirty="0">
              <a:solidFill>
                <a:srgbClr val="FFFFFF"/>
              </a:solidFill>
              <a:latin typeface="+mj-lt"/>
              <a:ea typeface="+mj-ea"/>
              <a:cs typeface="+mj-cs"/>
            </a:endParaRPr>
          </a:p>
        </p:txBody>
      </p:sp>
    </p:spTree>
    <p:extLst>
      <p:ext uri="{BB962C8B-B14F-4D97-AF65-F5344CB8AC3E}">
        <p14:creationId xmlns:p14="http://schemas.microsoft.com/office/powerpoint/2010/main" val="1189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68110CE8-4109-D6E9-3EFF-696034E7DEF6}"/>
              </a:ext>
            </a:extLst>
          </p:cNvPr>
          <p:cNvSpPr txBox="1"/>
          <p:nvPr/>
        </p:nvSpPr>
        <p:spPr>
          <a:xfrm>
            <a:off x="873941" y="940377"/>
            <a:ext cx="3938305" cy="147195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i="1" u="sng" kern="1200" cap="all" spc="600" baseline="0" dirty="0">
                <a:solidFill>
                  <a:srgbClr val="FFFFFF"/>
                </a:solidFill>
                <a:latin typeface="+mj-lt"/>
                <a:ea typeface="+mj-ea"/>
                <a:cs typeface="+mj-cs"/>
              </a:rPr>
              <a:t>Customer segmentation</a:t>
            </a:r>
          </a:p>
        </p:txBody>
      </p:sp>
      <p:sp>
        <p:nvSpPr>
          <p:cNvPr id="5" name="TextBox 4">
            <a:extLst>
              <a:ext uri="{FF2B5EF4-FFF2-40B4-BE49-F238E27FC236}">
                <a16:creationId xmlns:a16="http://schemas.microsoft.com/office/drawing/2014/main" id="{EAC66CF0-203E-2179-C225-DD0C281AC910}"/>
              </a:ext>
            </a:extLst>
          </p:cNvPr>
          <p:cNvSpPr txBox="1"/>
          <p:nvPr/>
        </p:nvSpPr>
        <p:spPr>
          <a:xfrm>
            <a:off x="1139635" y="2546161"/>
            <a:ext cx="3200451" cy="1997847"/>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500" dirty="0">
                <a:solidFill>
                  <a:srgbClr val="FEFFFF"/>
                </a:solidFill>
              </a:rPr>
              <a:t>The graph shows that the majority of our clients are classified as being "at risk."</a:t>
            </a:r>
          </a:p>
          <a:p>
            <a:pPr marL="285750" indent="-228600">
              <a:lnSpc>
                <a:spcPct val="90000"/>
              </a:lnSpc>
              <a:spcAft>
                <a:spcPts val="600"/>
              </a:spcAft>
              <a:buFont typeface="Arial" panose="020B0604020202020204" pitchFamily="34" charset="0"/>
              <a:buChar char="•"/>
            </a:pPr>
            <a:r>
              <a:rPr lang="en-US" sz="1500" dirty="0">
                <a:solidFill>
                  <a:srgbClr val="FEFFFF"/>
                </a:solidFill>
              </a:rPr>
              <a:t>We must conduct marketing initiatives to persuade the "at risk" customers to purchase more frequently and recently.</a:t>
            </a:r>
          </a:p>
          <a:p>
            <a:pPr marL="285750" indent="-228600">
              <a:lnSpc>
                <a:spcPct val="90000"/>
              </a:lnSpc>
              <a:spcAft>
                <a:spcPts val="600"/>
              </a:spcAft>
              <a:buFont typeface="Arial" panose="020B0604020202020204" pitchFamily="34" charset="0"/>
              <a:buChar char="•"/>
            </a:pPr>
            <a:endParaRPr lang="en-US" sz="1500" dirty="0">
              <a:solidFill>
                <a:srgbClr val="FEFFFF"/>
              </a:solidFill>
            </a:endParaRPr>
          </a:p>
          <a:p>
            <a:pPr marL="285750" indent="-228600">
              <a:lnSpc>
                <a:spcPct val="90000"/>
              </a:lnSpc>
              <a:spcAft>
                <a:spcPts val="600"/>
              </a:spcAft>
              <a:buFont typeface="Arial" panose="020B0604020202020204" pitchFamily="34" charset="0"/>
              <a:buChar char="•"/>
            </a:pPr>
            <a:endParaRPr lang="en-US" sz="1500" dirty="0">
              <a:solidFill>
                <a:srgbClr val="FEFFFF"/>
              </a:solidFill>
            </a:endParaRPr>
          </a:p>
          <a:p>
            <a:pPr marL="285750" indent="-228600">
              <a:lnSpc>
                <a:spcPct val="90000"/>
              </a:lnSpc>
              <a:spcAft>
                <a:spcPts val="600"/>
              </a:spcAft>
              <a:buFont typeface="Arial" panose="020B0604020202020204" pitchFamily="34" charset="0"/>
              <a:buChar char="•"/>
            </a:pPr>
            <a:endParaRPr lang="en-US" sz="1500" dirty="0">
              <a:solidFill>
                <a:srgbClr val="FEFFFF"/>
              </a:solidFill>
            </a:endParaRPr>
          </a:p>
          <a:p>
            <a:pPr marL="285750" indent="-228600">
              <a:lnSpc>
                <a:spcPct val="90000"/>
              </a:lnSpc>
              <a:spcAft>
                <a:spcPts val="600"/>
              </a:spcAft>
              <a:buFont typeface="Arial" panose="020B0604020202020204" pitchFamily="34" charset="0"/>
              <a:buChar char="•"/>
            </a:pPr>
            <a:endParaRPr lang="en-US" sz="1500" dirty="0">
              <a:solidFill>
                <a:srgbClr val="FEFFFF"/>
              </a:solidFill>
            </a:endParaRPr>
          </a:p>
          <a:p>
            <a:pPr marL="285750" indent="-228600">
              <a:lnSpc>
                <a:spcPct val="90000"/>
              </a:lnSpc>
              <a:spcAft>
                <a:spcPts val="600"/>
              </a:spcAft>
              <a:buFont typeface="Arial" panose="020B0604020202020204" pitchFamily="34" charset="0"/>
              <a:buChar char="•"/>
            </a:pPr>
            <a:endParaRPr lang="en-US" sz="1500" dirty="0">
              <a:solidFill>
                <a:srgbClr val="FEFFFF"/>
              </a:solidFill>
            </a:endParaRPr>
          </a:p>
          <a:p>
            <a:pPr marL="285750" indent="-228600">
              <a:lnSpc>
                <a:spcPct val="90000"/>
              </a:lnSpc>
              <a:spcAft>
                <a:spcPts val="600"/>
              </a:spcAft>
              <a:buFont typeface="Arial" panose="020B0604020202020204" pitchFamily="34" charset="0"/>
              <a:buChar char="•"/>
            </a:pPr>
            <a:endParaRPr lang="en-US" sz="1500" dirty="0">
              <a:solidFill>
                <a:srgbClr val="FEFFFF"/>
              </a:solidFill>
            </a:endParaRPr>
          </a:p>
        </p:txBody>
      </p:sp>
      <p:pic>
        <p:nvPicPr>
          <p:cNvPr id="6" name="Picture 5">
            <a:extLst>
              <a:ext uri="{FF2B5EF4-FFF2-40B4-BE49-F238E27FC236}">
                <a16:creationId xmlns:a16="http://schemas.microsoft.com/office/drawing/2014/main" id="{8FE7C9D5-6265-12B1-102C-0F9D2B5788C4}"/>
              </a:ext>
            </a:extLst>
          </p:cNvPr>
          <p:cNvPicPr>
            <a:picLocks noChangeAspect="1"/>
          </p:cNvPicPr>
          <p:nvPr/>
        </p:nvPicPr>
        <p:blipFill>
          <a:blip r:embed="rId2"/>
          <a:stretch>
            <a:fillRect/>
          </a:stretch>
        </p:blipFill>
        <p:spPr>
          <a:xfrm>
            <a:off x="4998268" y="1536435"/>
            <a:ext cx="6539075" cy="3465709"/>
          </a:xfrm>
          <a:prstGeom prst="rect">
            <a:avLst/>
          </a:prstGeom>
        </p:spPr>
      </p:pic>
    </p:spTree>
    <p:extLst>
      <p:ext uri="{BB962C8B-B14F-4D97-AF65-F5344CB8AC3E}">
        <p14:creationId xmlns:p14="http://schemas.microsoft.com/office/powerpoint/2010/main" val="3841812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6">
            <a:extLst>
              <a:ext uri="{FF2B5EF4-FFF2-40B4-BE49-F238E27FC236}">
                <a16:creationId xmlns:a16="http://schemas.microsoft.com/office/drawing/2014/main" id="{E273CFC6-4BC9-4FFE-8361-FBFE61417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F8AA5964-C11C-C38C-C51A-9E307A147E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4101" y="1707502"/>
            <a:ext cx="3179261" cy="313508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0D3DA1C-5440-30B4-E689-69BB67C4E9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44229" y="1707503"/>
            <a:ext cx="3179263" cy="3051109"/>
          </a:xfrm>
          <a:prstGeom prst="rect">
            <a:avLst/>
          </a:prstGeom>
          <a:noFill/>
          <a:extLst>
            <a:ext uri="{909E8E84-426E-40DD-AFC4-6F175D3DCCD1}">
              <a14:hiddenFill xmlns:a14="http://schemas.microsoft.com/office/drawing/2010/main">
                <a:solidFill>
                  <a:srgbClr val="FFFFFF"/>
                </a:solidFill>
              </a14:hiddenFill>
            </a:ext>
          </a:extLst>
        </p:spPr>
      </p:pic>
      <p:sp>
        <p:nvSpPr>
          <p:cNvPr id="4109" name="Freeform 6">
            <a:extLst>
              <a:ext uri="{FF2B5EF4-FFF2-40B4-BE49-F238E27FC236}">
                <a16:creationId xmlns:a16="http://schemas.microsoft.com/office/drawing/2014/main" id="{C48CB8C7-4970-4395-A8AB-5D3774D91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1" name="Freeform 7">
            <a:extLst>
              <a:ext uri="{FF2B5EF4-FFF2-40B4-BE49-F238E27FC236}">
                <a16:creationId xmlns:a16="http://schemas.microsoft.com/office/drawing/2014/main" id="{9D919DD6-6BB7-45C3-9500-A7448E149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3" name="Rectangle 8">
            <a:extLst>
              <a:ext uri="{FF2B5EF4-FFF2-40B4-BE49-F238E27FC236}">
                <a16:creationId xmlns:a16="http://schemas.microsoft.com/office/drawing/2014/main" id="{17DD09DE-0DA8-44FF-9FF1-1BE6F302E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68110CE8-4109-D6E9-3EFF-696034E7DEF6}"/>
              </a:ext>
            </a:extLst>
          </p:cNvPr>
          <p:cNvSpPr txBox="1"/>
          <p:nvPr/>
        </p:nvSpPr>
        <p:spPr>
          <a:xfrm>
            <a:off x="7835104" y="1213968"/>
            <a:ext cx="3220127" cy="171510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i="1" u="sng" cap="all" spc="600" baseline="0">
                <a:solidFill>
                  <a:srgbClr val="FFFFFF"/>
                </a:solidFill>
                <a:latin typeface="+mj-lt"/>
                <a:ea typeface="+mj-ea"/>
                <a:cs typeface="+mj-cs"/>
              </a:rPr>
              <a:t>Treating outliers using Z-scores</a:t>
            </a:r>
          </a:p>
        </p:txBody>
      </p:sp>
      <p:sp>
        <p:nvSpPr>
          <p:cNvPr id="3" name="TextBox 2">
            <a:extLst>
              <a:ext uri="{FF2B5EF4-FFF2-40B4-BE49-F238E27FC236}">
                <a16:creationId xmlns:a16="http://schemas.microsoft.com/office/drawing/2014/main" id="{557F1A92-462C-68B5-D007-6DBF13AF056A}"/>
              </a:ext>
            </a:extLst>
          </p:cNvPr>
          <p:cNvSpPr txBox="1"/>
          <p:nvPr/>
        </p:nvSpPr>
        <p:spPr>
          <a:xfrm>
            <a:off x="7835105" y="3072208"/>
            <a:ext cx="3264916" cy="266068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dirty="0">
                <a:solidFill>
                  <a:srgbClr val="FFFFFF"/>
                </a:solidFill>
              </a:rPr>
              <a:t>As one can see, after eliminating the outliers, the distributions become clearer.</a:t>
            </a:r>
          </a:p>
          <a:p>
            <a:pPr>
              <a:lnSpc>
                <a:spcPct val="90000"/>
              </a:lnSpc>
              <a:spcAft>
                <a:spcPts val="600"/>
              </a:spcAft>
            </a:pPr>
            <a:r>
              <a:rPr lang="en-US" sz="1700" dirty="0">
                <a:solidFill>
                  <a:srgbClr val="FFFFFF"/>
                </a:solidFill>
              </a:rPr>
              <a:t>Recency, frequency, and monetary scales all have quite different ranges. The stack for recency and frequency is still present. We could develop individual box plots to investigate this further</a:t>
            </a:r>
          </a:p>
        </p:txBody>
      </p:sp>
      <p:sp>
        <p:nvSpPr>
          <p:cNvPr id="4115" name="Rectangle 8">
            <a:extLst>
              <a:ext uri="{FF2B5EF4-FFF2-40B4-BE49-F238E27FC236}">
                <a16:creationId xmlns:a16="http://schemas.microsoft.com/office/drawing/2014/main" id="{28ACCB42-777B-4109-A531-8C0A6CD71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1892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31"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133"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35"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68110CE8-4109-D6E9-3EFF-696034E7DEF6}"/>
              </a:ext>
            </a:extLst>
          </p:cNvPr>
          <p:cNvSpPr txBox="1"/>
          <p:nvPr/>
        </p:nvSpPr>
        <p:spPr>
          <a:xfrm>
            <a:off x="1146879" y="998002"/>
            <a:ext cx="3182940" cy="147195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i="1" u="sng" kern="1200" cap="all" spc="600" baseline="0">
                <a:solidFill>
                  <a:srgbClr val="FFFFFF"/>
                </a:solidFill>
                <a:latin typeface="+mj-lt"/>
                <a:ea typeface="+mj-ea"/>
                <a:cs typeface="+mj-cs"/>
              </a:rPr>
              <a:t>Clustering analysis</a:t>
            </a:r>
          </a:p>
        </p:txBody>
      </p:sp>
      <p:sp>
        <p:nvSpPr>
          <p:cNvPr id="5" name="TextBox 4">
            <a:extLst>
              <a:ext uri="{FF2B5EF4-FFF2-40B4-BE49-F238E27FC236}">
                <a16:creationId xmlns:a16="http://schemas.microsoft.com/office/drawing/2014/main" id="{EAC66CF0-203E-2179-C225-DD0C281AC910}"/>
              </a:ext>
            </a:extLst>
          </p:cNvPr>
          <p:cNvSpPr txBox="1"/>
          <p:nvPr/>
        </p:nvSpPr>
        <p:spPr>
          <a:xfrm>
            <a:off x="1139635" y="2546161"/>
            <a:ext cx="3200451" cy="298592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solidFill>
                  <a:srgbClr val="FEFFFF"/>
                </a:solidFill>
              </a:rPr>
              <a:t>When an elbow plot is produced using our RFM data frame, the elbow is displayed at 3. This indicates that we can obtain 3 separate client clusters in our data. By visualizing these clusters, we can better target consumer groups and raise their RFM rankings.</a:t>
            </a:r>
          </a:p>
          <a:p>
            <a:pPr marL="285750" indent="-228600">
              <a:lnSpc>
                <a:spcPct val="90000"/>
              </a:lnSpc>
              <a:spcAft>
                <a:spcPts val="600"/>
              </a:spcAft>
              <a:buFont typeface="Arial" panose="020B0604020202020204" pitchFamily="34" charset="0"/>
              <a:buChar char="•"/>
            </a:pPr>
            <a:endParaRPr lang="en-US" sz="2000" dirty="0">
              <a:solidFill>
                <a:srgbClr val="FEFFFF"/>
              </a:solidFill>
            </a:endParaRPr>
          </a:p>
          <a:p>
            <a:pPr marL="285750" indent="-228600">
              <a:lnSpc>
                <a:spcPct val="90000"/>
              </a:lnSpc>
              <a:spcAft>
                <a:spcPts val="600"/>
              </a:spcAft>
              <a:buFont typeface="Arial" panose="020B0604020202020204" pitchFamily="34" charset="0"/>
              <a:buChar char="•"/>
            </a:pPr>
            <a:endParaRPr lang="en-US" sz="2000" dirty="0">
              <a:solidFill>
                <a:srgbClr val="FEFFFF"/>
              </a:solidFill>
            </a:endParaRPr>
          </a:p>
          <a:p>
            <a:pPr marL="285750" indent="-228600">
              <a:lnSpc>
                <a:spcPct val="90000"/>
              </a:lnSpc>
              <a:spcAft>
                <a:spcPts val="600"/>
              </a:spcAft>
              <a:buFont typeface="Arial" panose="020B0604020202020204" pitchFamily="34" charset="0"/>
              <a:buChar char="•"/>
            </a:pPr>
            <a:endParaRPr lang="en-US" sz="2000" dirty="0">
              <a:solidFill>
                <a:srgbClr val="FEFFFF"/>
              </a:solidFill>
            </a:endParaRPr>
          </a:p>
          <a:p>
            <a:pPr marL="285750" indent="-228600">
              <a:lnSpc>
                <a:spcPct val="90000"/>
              </a:lnSpc>
              <a:spcAft>
                <a:spcPts val="600"/>
              </a:spcAft>
              <a:buFont typeface="Arial" panose="020B0604020202020204" pitchFamily="34" charset="0"/>
              <a:buChar char="•"/>
            </a:pPr>
            <a:endParaRPr lang="en-US" sz="2000" dirty="0">
              <a:solidFill>
                <a:srgbClr val="FEFFFF"/>
              </a:solidFill>
            </a:endParaRPr>
          </a:p>
        </p:txBody>
      </p:sp>
      <p:pic>
        <p:nvPicPr>
          <p:cNvPr id="5122" name="Picture 2">
            <a:extLst>
              <a:ext uri="{FF2B5EF4-FFF2-40B4-BE49-F238E27FC236}">
                <a16:creationId xmlns:a16="http://schemas.microsoft.com/office/drawing/2014/main" id="{E5EF5CA7-FDC5-AE5A-C0A9-ED12298B5E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8268" y="1013309"/>
            <a:ext cx="6539075" cy="4511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79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55"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157"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5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68110CE8-4109-D6E9-3EFF-696034E7DEF6}"/>
              </a:ext>
            </a:extLst>
          </p:cNvPr>
          <p:cNvSpPr txBox="1"/>
          <p:nvPr/>
        </p:nvSpPr>
        <p:spPr>
          <a:xfrm>
            <a:off x="1146879" y="998002"/>
            <a:ext cx="3182940" cy="147195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i="1" u="sng" kern="1200" cap="all" spc="600" baseline="0">
                <a:solidFill>
                  <a:srgbClr val="FFFFFF"/>
                </a:solidFill>
                <a:latin typeface="+mj-lt"/>
                <a:ea typeface="+mj-ea"/>
                <a:cs typeface="+mj-cs"/>
              </a:rPr>
              <a:t>Recommendation</a:t>
            </a:r>
          </a:p>
        </p:txBody>
      </p:sp>
      <p:sp>
        <p:nvSpPr>
          <p:cNvPr id="5" name="TextBox 4">
            <a:extLst>
              <a:ext uri="{FF2B5EF4-FFF2-40B4-BE49-F238E27FC236}">
                <a16:creationId xmlns:a16="http://schemas.microsoft.com/office/drawing/2014/main" id="{EAC66CF0-203E-2179-C225-DD0C281AC910}"/>
              </a:ext>
            </a:extLst>
          </p:cNvPr>
          <p:cNvSpPr txBox="1"/>
          <p:nvPr/>
        </p:nvSpPr>
        <p:spPr>
          <a:xfrm>
            <a:off x="1139635" y="2546161"/>
            <a:ext cx="3200451" cy="298592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a:solidFill>
                  <a:srgbClr val="FEFFFF"/>
                </a:solidFill>
              </a:rPr>
              <a:t>In this plot we can see that cluster 0(blue) has customers with low monetary transactions and low frequency. This plot can help us target these customers with marketing campaigns.</a:t>
            </a:r>
          </a:p>
          <a:p>
            <a:pPr marL="285750" indent="-228600">
              <a:lnSpc>
                <a:spcPct val="90000"/>
              </a:lnSpc>
              <a:spcAft>
                <a:spcPts val="600"/>
              </a:spcAft>
              <a:buFont typeface="Arial" panose="020B0604020202020204" pitchFamily="34" charset="0"/>
              <a:buChar char="•"/>
            </a:pPr>
            <a:endParaRPr lang="en-US" sz="2200">
              <a:solidFill>
                <a:srgbClr val="FEFFFF"/>
              </a:solidFill>
            </a:endParaRPr>
          </a:p>
          <a:p>
            <a:pPr marL="285750" indent="-228600">
              <a:lnSpc>
                <a:spcPct val="90000"/>
              </a:lnSpc>
              <a:spcAft>
                <a:spcPts val="600"/>
              </a:spcAft>
              <a:buFont typeface="Arial" panose="020B0604020202020204" pitchFamily="34" charset="0"/>
              <a:buChar char="•"/>
            </a:pPr>
            <a:endParaRPr lang="en-US" sz="2200">
              <a:solidFill>
                <a:srgbClr val="FEFFFF"/>
              </a:solidFill>
            </a:endParaRPr>
          </a:p>
          <a:p>
            <a:pPr marL="285750" indent="-228600">
              <a:lnSpc>
                <a:spcPct val="90000"/>
              </a:lnSpc>
              <a:spcAft>
                <a:spcPts val="600"/>
              </a:spcAft>
              <a:buFont typeface="Arial" panose="020B0604020202020204" pitchFamily="34" charset="0"/>
              <a:buChar char="•"/>
            </a:pPr>
            <a:endParaRPr lang="en-US" sz="2200">
              <a:solidFill>
                <a:srgbClr val="FEFFFF"/>
              </a:solidFill>
            </a:endParaRPr>
          </a:p>
          <a:p>
            <a:pPr marL="285750" indent="-228600">
              <a:lnSpc>
                <a:spcPct val="90000"/>
              </a:lnSpc>
              <a:spcAft>
                <a:spcPts val="600"/>
              </a:spcAft>
              <a:buFont typeface="Arial" panose="020B0604020202020204" pitchFamily="34" charset="0"/>
              <a:buChar char="•"/>
            </a:pPr>
            <a:endParaRPr lang="en-US" sz="2200">
              <a:solidFill>
                <a:srgbClr val="FEFFFF"/>
              </a:solidFill>
            </a:endParaRPr>
          </a:p>
        </p:txBody>
      </p:sp>
      <p:pic>
        <p:nvPicPr>
          <p:cNvPr id="6146" name="Picture 2">
            <a:extLst>
              <a:ext uri="{FF2B5EF4-FFF2-40B4-BE49-F238E27FC236}">
                <a16:creationId xmlns:a16="http://schemas.microsoft.com/office/drawing/2014/main" id="{2EDBA673-EF8F-2254-6271-6AC26CA4B8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 r="14687"/>
          <a:stretch/>
        </p:blipFill>
        <p:spPr bwMode="auto">
          <a:xfrm>
            <a:off x="5641951" y="643467"/>
            <a:ext cx="5251708" cy="525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823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Rectangle 717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8110CE8-4109-D6E9-3EFF-696034E7DEF6}"/>
              </a:ext>
            </a:extLst>
          </p:cNvPr>
          <p:cNvSpPr txBox="1"/>
          <p:nvPr/>
        </p:nvSpPr>
        <p:spPr>
          <a:xfrm>
            <a:off x="3956180" y="220232"/>
            <a:ext cx="6438122" cy="1302582"/>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i="1" u="sng" kern="1200" cap="all" spc="600" baseline="0" dirty="0">
                <a:solidFill>
                  <a:srgbClr val="FFFFFF"/>
                </a:solidFill>
                <a:latin typeface="+mj-lt"/>
                <a:ea typeface="+mj-ea"/>
                <a:cs typeface="+mj-cs"/>
              </a:rPr>
              <a:t>Recommendation</a:t>
            </a:r>
          </a:p>
        </p:txBody>
      </p:sp>
      <p:pic>
        <p:nvPicPr>
          <p:cNvPr id="7170" name="Picture 2">
            <a:extLst>
              <a:ext uri="{FF2B5EF4-FFF2-40B4-BE49-F238E27FC236}">
                <a16:creationId xmlns:a16="http://schemas.microsoft.com/office/drawing/2014/main" id="{03A7E2A1-F652-FE9D-E734-9FE20BCF31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56180" y="2057102"/>
            <a:ext cx="7188199" cy="24966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C66CF0-203E-2179-C225-DD0C281AC910}"/>
              </a:ext>
            </a:extLst>
          </p:cNvPr>
          <p:cNvSpPr txBox="1"/>
          <p:nvPr/>
        </p:nvSpPr>
        <p:spPr>
          <a:xfrm>
            <a:off x="3956180" y="4884873"/>
            <a:ext cx="7270619" cy="1441282"/>
          </a:xfrm>
          <a:prstGeom prst="rect">
            <a:avLst/>
          </a:prstGeom>
        </p:spPr>
        <p:txBody>
          <a:bodyPr vert="horz" lIns="91440" tIns="45720" rIns="91440" bIns="45720" rtlCol="0">
            <a:normAutofit/>
          </a:bodyPr>
          <a:lstStyle/>
          <a:p>
            <a:pPr marL="285750" indent="-228600" algn="just">
              <a:lnSpc>
                <a:spcPct val="90000"/>
              </a:lnSpc>
              <a:spcAft>
                <a:spcPts val="600"/>
              </a:spcAft>
              <a:buFont typeface="Arial" panose="020B0604020202020204" pitchFamily="34" charset="0"/>
              <a:buChar char="•"/>
            </a:pPr>
            <a:r>
              <a:rPr lang="en-US" sz="1500" dirty="0"/>
              <a:t>We can see from this figure that clients in cluster 0 (blue color) have less recency and  less monetary. To increase their financial transactions, we can target the cluster 0 customers on the left using this graphic. Therefore, a different campaign needs to be focused on the clients in cluster 0 to the right in order to increase monetary and recency.</a:t>
            </a:r>
          </a:p>
          <a:p>
            <a:pPr marL="285750" indent="-228600">
              <a:lnSpc>
                <a:spcPct val="90000"/>
              </a:lnSpc>
              <a:spcAft>
                <a:spcPts val="600"/>
              </a:spcAft>
              <a:buFont typeface="Arial" panose="020B0604020202020204" pitchFamily="34" charset="0"/>
              <a:buChar char="•"/>
            </a:pPr>
            <a:endParaRPr lang="en-US" sz="1500" dirty="0"/>
          </a:p>
        </p:txBody>
      </p:sp>
    </p:spTree>
    <p:extLst>
      <p:ext uri="{BB962C8B-B14F-4D97-AF65-F5344CB8AC3E}">
        <p14:creationId xmlns:p14="http://schemas.microsoft.com/office/powerpoint/2010/main" val="727250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nclusion Images – Browse 1,045,201 Stock Photos, Vectors ...">
            <a:extLst>
              <a:ext uri="{FF2B5EF4-FFF2-40B4-BE49-F238E27FC236}">
                <a16:creationId xmlns:a16="http://schemas.microsoft.com/office/drawing/2014/main" id="{66AC6DC7-D29E-550B-D609-2212425D1C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6"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8110CE8-4109-D6E9-3EFF-696034E7DEF6}"/>
              </a:ext>
            </a:extLst>
          </p:cNvPr>
          <p:cNvSpPr txBox="1"/>
          <p:nvPr/>
        </p:nvSpPr>
        <p:spPr>
          <a:xfrm>
            <a:off x="753161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i="1" u="sng" cap="all" spc="600" baseline="0">
                <a:latin typeface="+mj-lt"/>
                <a:ea typeface="+mj-ea"/>
                <a:cs typeface="+mj-cs"/>
              </a:rPr>
              <a:t>Conclusion</a:t>
            </a:r>
          </a:p>
        </p:txBody>
      </p:sp>
      <p:sp>
        <p:nvSpPr>
          <p:cNvPr id="5" name="TextBox 4">
            <a:extLst>
              <a:ext uri="{FF2B5EF4-FFF2-40B4-BE49-F238E27FC236}">
                <a16:creationId xmlns:a16="http://schemas.microsoft.com/office/drawing/2014/main" id="{EAC66CF0-203E-2179-C225-DD0C281AC910}"/>
              </a:ext>
            </a:extLst>
          </p:cNvPr>
          <p:cNvSpPr txBox="1"/>
          <p:nvPr/>
        </p:nvSpPr>
        <p:spPr>
          <a:xfrm>
            <a:off x="7531610" y="2434201"/>
            <a:ext cx="3822189" cy="3742762"/>
          </a:xfrm>
          <a:prstGeom prst="rect">
            <a:avLst/>
          </a:prstGeom>
        </p:spPr>
        <p:txBody>
          <a:bodyPr vert="horz" lIns="91440" tIns="45720" rIns="91440" bIns="45720" rtlCol="0">
            <a:normAutofit/>
          </a:bodyPr>
          <a:lstStyle/>
          <a:p>
            <a:pPr marL="285750" indent="-228600" algn="just">
              <a:lnSpc>
                <a:spcPct val="90000"/>
              </a:lnSpc>
              <a:spcAft>
                <a:spcPts val="600"/>
              </a:spcAft>
              <a:buFont typeface="Arial" panose="020B0604020202020204" pitchFamily="34" charset="0"/>
              <a:buChar char="•"/>
            </a:pPr>
            <a:r>
              <a:rPr lang="en-US" sz="1900" dirty="0"/>
              <a:t>We have a solid understanding of the client IDs that need to be targeted to grow the business based on the study and customer segmentation.</a:t>
            </a:r>
          </a:p>
          <a:p>
            <a:pPr marL="285750" indent="-228600" algn="just">
              <a:lnSpc>
                <a:spcPct val="90000"/>
              </a:lnSpc>
              <a:spcAft>
                <a:spcPts val="600"/>
              </a:spcAft>
              <a:buFont typeface="Arial" panose="020B0604020202020204" pitchFamily="34" charset="0"/>
              <a:buChar char="•"/>
            </a:pPr>
            <a:r>
              <a:rPr lang="en-US" sz="1900" dirty="0"/>
              <a:t>To try to increase the customer ranks, our next action should be to execute a marketing campaign targeted to each segment.</a:t>
            </a:r>
          </a:p>
          <a:p>
            <a:pPr marL="285750" indent="-228600" algn="just">
              <a:lnSpc>
                <a:spcPct val="90000"/>
              </a:lnSpc>
              <a:spcAft>
                <a:spcPts val="600"/>
              </a:spcAft>
              <a:buFont typeface="Arial" panose="020B0604020202020204" pitchFamily="34" charset="0"/>
              <a:buChar char="•"/>
            </a:pPr>
            <a:r>
              <a:rPr lang="en-US" sz="1900" dirty="0"/>
              <a:t>We should conduct this study once more at the campaign's conclusion to determine its success.</a:t>
            </a:r>
          </a:p>
          <a:p>
            <a:pPr marL="285750" indent="-228600" algn="just">
              <a:lnSpc>
                <a:spcPct val="90000"/>
              </a:lnSpc>
              <a:spcAft>
                <a:spcPts val="600"/>
              </a:spcAft>
              <a:buFont typeface="Arial" panose="020B0604020202020204" pitchFamily="34" charset="0"/>
              <a:buChar char="•"/>
            </a:pPr>
            <a:endParaRPr lang="en-US" sz="1900" dirty="0"/>
          </a:p>
          <a:p>
            <a:pPr marL="285750" indent="-228600" algn="just">
              <a:lnSpc>
                <a:spcPct val="90000"/>
              </a:lnSpc>
              <a:spcAft>
                <a:spcPts val="600"/>
              </a:spcAft>
              <a:buFont typeface="Arial" panose="020B0604020202020204" pitchFamily="34" charset="0"/>
              <a:buChar char="•"/>
            </a:pPr>
            <a:endParaRPr lang="en-US" sz="1900" dirty="0"/>
          </a:p>
        </p:txBody>
      </p:sp>
    </p:spTree>
    <p:extLst>
      <p:ext uri="{BB962C8B-B14F-4D97-AF65-F5344CB8AC3E}">
        <p14:creationId xmlns:p14="http://schemas.microsoft.com/office/powerpoint/2010/main" val="901574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8" name="Rectangle 307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116,300 Market Segmentation Stock Photos, Pictures &amp; Royalty ...">
            <a:extLst>
              <a:ext uri="{FF2B5EF4-FFF2-40B4-BE49-F238E27FC236}">
                <a16:creationId xmlns:a16="http://schemas.microsoft.com/office/drawing/2014/main" id="{94C759D2-F9BF-78FB-4607-CBD3AD82240D}"/>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2339" b="339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319E464-2219-DCA1-5E69-003A472D2AD6}"/>
              </a:ext>
            </a:extLst>
          </p:cNvPr>
          <p:cNvSpPr txBox="1"/>
          <p:nvPr/>
        </p:nvSpPr>
        <p:spPr>
          <a:xfrm>
            <a:off x="838202" y="1511558"/>
            <a:ext cx="3313164" cy="3403501"/>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b="1" cap="all" spc="600" baseline="0" dirty="0">
                <a:solidFill>
                  <a:srgbClr val="FFFFFF"/>
                </a:solidFill>
                <a:latin typeface="+mj-lt"/>
                <a:ea typeface="+mj-ea"/>
                <a:cs typeface="+mj-cs"/>
              </a:rPr>
              <a:t>Customer </a:t>
            </a:r>
            <a:r>
              <a:rPr lang="en-US" sz="2400" b="1" cap="all" spc="600" baseline="0" dirty="0">
                <a:solidFill>
                  <a:srgbClr val="FFFFFF"/>
                </a:solidFill>
                <a:latin typeface="+mj-lt"/>
                <a:ea typeface="+mj-ea"/>
                <a:cs typeface="+mj-cs"/>
              </a:rPr>
              <a:t>Segmentation</a:t>
            </a:r>
          </a:p>
        </p:txBody>
      </p:sp>
      <p:cxnSp>
        <p:nvCxnSpPr>
          <p:cNvPr id="3089" name="Straight Connector 308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87324C7-7163-CD69-FCD7-2A404AC769CB}"/>
              </a:ext>
            </a:extLst>
          </p:cNvPr>
          <p:cNvSpPr>
            <a:spLocks noChangeArrowheads="1"/>
          </p:cNvSpPr>
          <p:nvPr/>
        </p:nvSpPr>
        <p:spPr bwMode="auto">
          <a:xfrm>
            <a:off x="5155379" y="1065862"/>
            <a:ext cx="5744685" cy="472627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285750" marR="0" lvl="0" indent="-228600" algn="just"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solidFill>
                  <a:srgbClr val="FFFFFF"/>
                </a:solidFill>
                <a:effectLst/>
              </a:rPr>
              <a:t>Customer segmentation is the process of dividing a company's customer base into distinct subgroups or segments based on specific characteristics such as demographics, behavior, preferences, and purchasing patterns. The goal of customer segmentation is to better understand customers and create targeted marketing campaigns that appeal to each segment's unique needs and interests.</a:t>
            </a:r>
          </a:p>
          <a:p>
            <a:pPr marL="285750" marR="0" lvl="0" indent="-228600" algn="just"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solidFill>
                  <a:srgbClr val="FFFFFF"/>
                </a:solidFill>
                <a:effectLst/>
              </a:rPr>
              <a:t> By segmenting customers, companies can tailor their marketing efforts to each group's preferences and maximize the effectiveness of their marketing budget. Common methods used to segment customers include geographic, demographic, psychographic, and behavioral segmentation.</a:t>
            </a:r>
          </a:p>
          <a:p>
            <a:pPr marL="0" marR="0" lvl="0" indent="-228600" fontAlgn="base">
              <a:lnSpc>
                <a:spcPct val="90000"/>
              </a:lnSpc>
              <a:spcBef>
                <a:spcPct val="0"/>
              </a:spcBef>
              <a:spcAft>
                <a:spcPts val="600"/>
              </a:spcAft>
              <a:buClrTx/>
              <a:buSzTx/>
              <a:buFont typeface="Arial" panose="020B0604020202020204" pitchFamily="34" charset="0"/>
              <a:buChar char="•"/>
              <a:tabLst/>
            </a:pPr>
            <a:br>
              <a:rPr kumimoji="0" lang="en-US" altLang="en-US" sz="1900" b="0" i="0" u="none" strike="noStrike" cap="none" normalizeH="0" baseline="0" dirty="0">
                <a:ln>
                  <a:noFill/>
                </a:ln>
                <a:solidFill>
                  <a:srgbClr val="FFFFFF"/>
                </a:solidFill>
                <a:effectLst/>
              </a:rPr>
            </a:br>
            <a:endParaRPr kumimoji="0" lang="en-US" altLang="en-US" sz="19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42793981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2ECC5E-2D2B-8D7C-EB69-3CA5D9A8920F}"/>
              </a:ext>
            </a:extLst>
          </p:cNvPr>
          <p:cNvSpPr txBox="1"/>
          <p:nvPr/>
        </p:nvSpPr>
        <p:spPr>
          <a:xfrm>
            <a:off x="6234330" y="803325"/>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cap="all" spc="600" baseline="0">
                <a:latin typeface="+mj-lt"/>
                <a:ea typeface="+mj-ea"/>
                <a:cs typeface="+mj-cs"/>
              </a:rPr>
              <a:t>Importance of Customer Segmentation :</a:t>
            </a:r>
          </a:p>
          <a:p>
            <a:pPr>
              <a:lnSpc>
                <a:spcPct val="90000"/>
              </a:lnSpc>
              <a:spcBef>
                <a:spcPct val="0"/>
              </a:spcBef>
              <a:spcAft>
                <a:spcPts val="600"/>
              </a:spcAft>
            </a:pPr>
            <a:endParaRPr lang="en-US" sz="2800" b="1" cap="all" spc="600" baseline="0">
              <a:latin typeface="+mj-lt"/>
              <a:ea typeface="+mj-ea"/>
              <a:cs typeface="+mj-cs"/>
            </a:endParaRPr>
          </a:p>
        </p:txBody>
      </p:sp>
      <p:sp>
        <p:nvSpPr>
          <p:cNvPr id="1042" name="Freeform: Shape 103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500+ Customer Pictures [HD] | Download Free Images on Unsplash">
            <a:extLst>
              <a:ext uri="{FF2B5EF4-FFF2-40B4-BE49-F238E27FC236}">
                <a16:creationId xmlns:a16="http://schemas.microsoft.com/office/drawing/2014/main" id="{4B72CD98-68B7-ABFB-BB8B-20DECD7ED7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907"/>
          <a:stretch/>
        </p:blipFill>
        <p:spPr bwMode="auto">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noFill/>
          <a:extLst>
            <a:ext uri="{909E8E84-426E-40DD-AFC4-6F175D3DCCD1}">
              <a14:hiddenFill xmlns:a14="http://schemas.microsoft.com/office/drawing/2010/main">
                <a:solidFill>
                  <a:srgbClr val="FFFFFF"/>
                </a:solidFill>
              </a14:hiddenFill>
            </a:ext>
          </a:extLst>
        </p:spPr>
      </p:pic>
      <p:graphicFrame>
        <p:nvGraphicFramePr>
          <p:cNvPr id="43" name="TextBox 2">
            <a:extLst>
              <a:ext uri="{FF2B5EF4-FFF2-40B4-BE49-F238E27FC236}">
                <a16:creationId xmlns:a16="http://schemas.microsoft.com/office/drawing/2014/main" id="{B8AA4818-6C75-1511-DDEF-A9E8A2FFF05A}"/>
              </a:ext>
            </a:extLst>
          </p:cNvPr>
          <p:cNvGraphicFramePr/>
          <p:nvPr>
            <p:extLst>
              <p:ext uri="{D42A27DB-BD31-4B8C-83A1-F6EECF244321}">
                <p14:modId xmlns:p14="http://schemas.microsoft.com/office/powerpoint/2010/main" val="2422238905"/>
              </p:ext>
            </p:extLst>
          </p:nvPr>
        </p:nvGraphicFramePr>
        <p:xfrm>
          <a:off x="5879023" y="1892635"/>
          <a:ext cx="6025150" cy="416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25968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86">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2DFDDC3-E8FA-61D8-CA66-65F25F626B5F}"/>
              </a:ext>
            </a:extLst>
          </p:cNvPr>
          <p:cNvSpPr txBox="1"/>
          <p:nvPr/>
        </p:nvSpPr>
        <p:spPr>
          <a:xfrm>
            <a:off x="838199" y="370319"/>
            <a:ext cx="4164401" cy="185188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1" u="sng" kern="1200" cap="all" spc="600" baseline="0" dirty="0">
                <a:solidFill>
                  <a:schemeClr val="tx1"/>
                </a:solidFill>
                <a:latin typeface="+mj-lt"/>
                <a:ea typeface="+mj-ea"/>
                <a:cs typeface="+mj-cs"/>
              </a:rPr>
              <a:t>Top 10 Country Data </a:t>
            </a:r>
          </a:p>
          <a:p>
            <a:pPr>
              <a:lnSpc>
                <a:spcPct val="90000"/>
              </a:lnSpc>
              <a:spcBef>
                <a:spcPct val="0"/>
              </a:spcBef>
              <a:spcAft>
                <a:spcPts val="600"/>
              </a:spcAft>
            </a:pPr>
            <a:endParaRPr lang="en-US" sz="4000" b="1" i="1" u="sng" kern="1200" cap="all" spc="600" baseline="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B5A399BB-E5DD-0DDC-3FFA-190D9E62DE41}"/>
              </a:ext>
            </a:extLst>
          </p:cNvPr>
          <p:cNvSpPr txBox="1"/>
          <p:nvPr/>
        </p:nvSpPr>
        <p:spPr>
          <a:xfrm>
            <a:off x="5188941" y="370319"/>
            <a:ext cx="6298971" cy="18518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i="1"/>
              <a:t>The United Kingdom likely has return clients and the biggest sales, followed by Germany and France, according to this bar chart.</a:t>
            </a:r>
          </a:p>
          <a:p>
            <a:pPr marL="285750" indent="-228600">
              <a:lnSpc>
                <a:spcPct val="90000"/>
              </a:lnSpc>
              <a:spcAft>
                <a:spcPts val="600"/>
              </a:spcAft>
              <a:buFont typeface="Arial" panose="020B0604020202020204" pitchFamily="34" charset="0"/>
              <a:buChar char="•"/>
            </a:pPr>
            <a:r>
              <a:rPr lang="en-US" sz="2000" i="1"/>
              <a:t>The United Kingdom maintains its dominant position in the market by selling more products of superior quality than other countries.</a:t>
            </a:r>
          </a:p>
        </p:txBody>
      </p:sp>
      <p:pic>
        <p:nvPicPr>
          <p:cNvPr id="4" name="Picture 3">
            <a:extLst>
              <a:ext uri="{FF2B5EF4-FFF2-40B4-BE49-F238E27FC236}">
                <a16:creationId xmlns:a16="http://schemas.microsoft.com/office/drawing/2014/main" id="{3E228B87-1380-1E40-A048-DB1DA1BB952C}"/>
              </a:ext>
            </a:extLst>
          </p:cNvPr>
          <p:cNvPicPr>
            <a:picLocks noChangeAspect="1"/>
          </p:cNvPicPr>
          <p:nvPr/>
        </p:nvPicPr>
        <p:blipFill rotWithShape="1">
          <a:blip r:embed="rId2"/>
          <a:srcRect r="2728" b="2"/>
          <a:stretch/>
        </p:blipFill>
        <p:spPr>
          <a:xfrm>
            <a:off x="838199" y="2392326"/>
            <a:ext cx="4164414" cy="3917209"/>
          </a:xfrm>
          <a:prstGeom prst="rect">
            <a:avLst/>
          </a:prstGeom>
        </p:spPr>
      </p:pic>
      <p:pic>
        <p:nvPicPr>
          <p:cNvPr id="2050" name="Picture 2" descr="500+ United Kingdom Pictures | Download Free Images on Unsplash">
            <a:extLst>
              <a:ext uri="{FF2B5EF4-FFF2-40B4-BE49-F238E27FC236}">
                <a16:creationId xmlns:a16="http://schemas.microsoft.com/office/drawing/2014/main" id="{9CA43AB1-F6C2-0092-15BB-CEBBC3C2A9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35" r="-3" b="-3"/>
          <a:stretch/>
        </p:blipFill>
        <p:spPr bwMode="auto">
          <a:xfrm>
            <a:off x="5188940" y="2392326"/>
            <a:ext cx="6298971" cy="3917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20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FM Analysis: Customer Segmentation for Target Marketing ...">
            <a:extLst>
              <a:ext uri="{FF2B5EF4-FFF2-40B4-BE49-F238E27FC236}">
                <a16:creationId xmlns:a16="http://schemas.microsoft.com/office/drawing/2014/main" id="{138E8082-761B-712A-B0F5-4C3977BB01B9}"/>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r="6221"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49D9FEB-0047-740F-64E5-F18F8802D6BD}"/>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cap="all" spc="600" dirty="0">
                <a:solidFill>
                  <a:srgbClr val="FFC000"/>
                </a:solidFill>
                <a:latin typeface="+mj-lt"/>
                <a:ea typeface="+mj-ea"/>
                <a:cs typeface="+mj-cs"/>
              </a:rPr>
              <a:t>RFM Analysis</a:t>
            </a:r>
          </a:p>
          <a:p>
            <a:pPr algn="ctr">
              <a:lnSpc>
                <a:spcPct val="90000"/>
              </a:lnSpc>
              <a:spcBef>
                <a:spcPct val="0"/>
              </a:spcBef>
              <a:spcAft>
                <a:spcPts val="600"/>
              </a:spcAft>
            </a:pPr>
            <a:endParaRPr lang="en-US" sz="6000" b="1" cap="all" spc="600" dirty="0">
              <a:solidFill>
                <a:srgbClr val="FFFFFF"/>
              </a:solidFill>
              <a:latin typeface="+mj-lt"/>
              <a:ea typeface="+mj-ea"/>
              <a:cs typeface="+mj-cs"/>
            </a:endParaRPr>
          </a:p>
        </p:txBody>
      </p:sp>
    </p:spTree>
    <p:extLst>
      <p:ext uri="{BB962C8B-B14F-4D97-AF65-F5344CB8AC3E}">
        <p14:creationId xmlns:p14="http://schemas.microsoft.com/office/powerpoint/2010/main" val="428492771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7E36F077-D377-C758-9550-1AACD118F224}"/>
              </a:ext>
            </a:extLst>
          </p:cNvPr>
          <p:cNvPicPr>
            <a:picLocks noChangeAspect="1"/>
          </p:cNvPicPr>
          <p:nvPr/>
        </p:nvPicPr>
        <p:blipFill>
          <a:blip r:embed="rId2"/>
          <a:stretch>
            <a:fillRect/>
          </a:stretch>
        </p:blipFill>
        <p:spPr>
          <a:xfrm>
            <a:off x="76200" y="1618697"/>
            <a:ext cx="6206836" cy="3962953"/>
          </a:xfrm>
          <a:prstGeom prst="rect">
            <a:avLst/>
          </a:prstGeom>
        </p:spPr>
      </p:pic>
      <p:sp>
        <p:nvSpPr>
          <p:cNvPr id="4" name="TextBox 3">
            <a:extLst>
              <a:ext uri="{FF2B5EF4-FFF2-40B4-BE49-F238E27FC236}">
                <a16:creationId xmlns:a16="http://schemas.microsoft.com/office/drawing/2014/main" id="{DD60FD6A-109B-952F-8FE7-D84605A3DCC0}"/>
              </a:ext>
            </a:extLst>
          </p:cNvPr>
          <p:cNvSpPr txBox="1"/>
          <p:nvPr/>
        </p:nvSpPr>
        <p:spPr>
          <a:xfrm>
            <a:off x="1971674" y="104807"/>
            <a:ext cx="7172325" cy="707886"/>
          </a:xfrm>
          <a:prstGeom prst="rect">
            <a:avLst/>
          </a:prstGeom>
          <a:noFill/>
        </p:spPr>
        <p:txBody>
          <a:bodyPr wrap="square" rtlCol="0">
            <a:spAutoFit/>
          </a:bodyPr>
          <a:lstStyle/>
          <a:p>
            <a:r>
              <a:rPr lang="en-IN" sz="4000" i="1" u="sng"/>
              <a:t>Histogram For Recency of UK :</a:t>
            </a:r>
            <a:endParaRPr lang="en-IN" sz="4000" i="1" u="sng" dirty="0"/>
          </a:p>
        </p:txBody>
      </p:sp>
      <p:graphicFrame>
        <p:nvGraphicFramePr>
          <p:cNvPr id="7" name="TextBox 4">
            <a:extLst>
              <a:ext uri="{FF2B5EF4-FFF2-40B4-BE49-F238E27FC236}">
                <a16:creationId xmlns:a16="http://schemas.microsoft.com/office/drawing/2014/main" id="{354721D3-B2A1-3DC3-413B-BE5E12E6C440}"/>
              </a:ext>
            </a:extLst>
          </p:cNvPr>
          <p:cNvGraphicFramePr/>
          <p:nvPr>
            <p:extLst>
              <p:ext uri="{D42A27DB-BD31-4B8C-83A1-F6EECF244321}">
                <p14:modId xmlns:p14="http://schemas.microsoft.com/office/powerpoint/2010/main" val="2055667185"/>
              </p:ext>
            </p:extLst>
          </p:nvPr>
        </p:nvGraphicFramePr>
        <p:xfrm>
          <a:off x="6749761" y="1719695"/>
          <a:ext cx="5210902" cy="4247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489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CD62B5-DA47-725A-4B61-F516B17B8ED9}"/>
              </a:ext>
            </a:extLst>
          </p:cNvPr>
          <p:cNvSpPr txBox="1"/>
          <p:nvPr/>
        </p:nvSpPr>
        <p:spPr>
          <a:xfrm>
            <a:off x="648929" y="629266"/>
            <a:ext cx="3505495" cy="162232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400" b="1" i="1" u="sng" kern="1200" cap="all" spc="600" baseline="0" dirty="0">
                <a:solidFill>
                  <a:schemeClr val="tx1"/>
                </a:solidFill>
                <a:latin typeface="+mj-lt"/>
                <a:ea typeface="+mj-ea"/>
                <a:cs typeface="+mj-cs"/>
              </a:rPr>
              <a:t>Histogram chart for Frequency data for UK . </a:t>
            </a:r>
          </a:p>
        </p:txBody>
      </p:sp>
      <p:sp>
        <p:nvSpPr>
          <p:cNvPr id="5" name="TextBox 4">
            <a:extLst>
              <a:ext uri="{FF2B5EF4-FFF2-40B4-BE49-F238E27FC236}">
                <a16:creationId xmlns:a16="http://schemas.microsoft.com/office/drawing/2014/main" id="{C794A383-FA32-ED2F-EDA1-887B86F6E9DA}"/>
              </a:ext>
            </a:extLst>
          </p:cNvPr>
          <p:cNvSpPr txBox="1"/>
          <p:nvPr/>
        </p:nvSpPr>
        <p:spPr>
          <a:xfrm>
            <a:off x="648931" y="2438400"/>
            <a:ext cx="3505494" cy="3785419"/>
          </a:xfrm>
          <a:prstGeom prst="rect">
            <a:avLst/>
          </a:prstGeom>
        </p:spPr>
        <p:txBody>
          <a:bodyPr vert="horz" lIns="91440" tIns="45720" rIns="91440" bIns="45720" rtlCol="0">
            <a:normAutofit/>
          </a:bodyPr>
          <a:lstStyle/>
          <a:p>
            <a:pPr marL="285750" indent="-228600" algn="just">
              <a:lnSpc>
                <a:spcPct val="90000"/>
              </a:lnSpc>
              <a:spcAft>
                <a:spcPts val="600"/>
              </a:spcAft>
              <a:buFont typeface="Arial" panose="020B0604020202020204" pitchFamily="34" charset="0"/>
              <a:buChar char="•"/>
            </a:pPr>
            <a:r>
              <a:rPr lang="en-US" sz="2000" dirty="0"/>
              <a:t>The Histogram Chart makes it evident that customers visit frequently, as can be seen.</a:t>
            </a:r>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r>
              <a:rPr lang="en-US" sz="2000" dirty="0"/>
              <a:t>The value of 5000 on the frequency axis may be an outlier because all of the data is collected on the left side between 0-1000.</a:t>
            </a:r>
          </a:p>
          <a:p>
            <a:pPr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p:txBody>
      </p:sp>
      <p:sp>
        <p:nvSpPr>
          <p:cNvPr id="19"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10;&#10;Description automatically generated">
            <a:extLst>
              <a:ext uri="{FF2B5EF4-FFF2-40B4-BE49-F238E27FC236}">
                <a16:creationId xmlns:a16="http://schemas.microsoft.com/office/drawing/2014/main" id="{AD7CF996-E50C-A379-E6CC-92421403C8D1}"/>
              </a:ext>
            </a:extLst>
          </p:cNvPr>
          <p:cNvPicPr>
            <a:picLocks noChangeAspect="1"/>
          </p:cNvPicPr>
          <p:nvPr/>
        </p:nvPicPr>
        <p:blipFill rotWithShape="1">
          <a:blip r:embed="rId2"/>
          <a:srcRect r="31248" b="3"/>
          <a:stretch/>
        </p:blipFill>
        <p:spPr>
          <a:xfrm>
            <a:off x="6086822" y="807593"/>
            <a:ext cx="4657410" cy="5239568"/>
          </a:xfrm>
          <a:prstGeom prst="rect">
            <a:avLst/>
          </a:prstGeom>
          <a:effectLst/>
        </p:spPr>
      </p:pic>
    </p:spTree>
    <p:extLst>
      <p:ext uri="{BB962C8B-B14F-4D97-AF65-F5344CB8AC3E}">
        <p14:creationId xmlns:p14="http://schemas.microsoft.com/office/powerpoint/2010/main" val="951558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3F13DF2F-B4D7-D0FA-5919-0523E7310A72}"/>
              </a:ext>
            </a:extLst>
          </p:cNvPr>
          <p:cNvSpPr txBox="1"/>
          <p:nvPr/>
        </p:nvSpPr>
        <p:spPr>
          <a:xfrm>
            <a:off x="1146879" y="998002"/>
            <a:ext cx="3182940" cy="147195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500" b="1" i="1" u="sng" kern="1200" cap="all" spc="600" baseline="0" dirty="0">
                <a:solidFill>
                  <a:srgbClr val="FFFFFF"/>
                </a:solidFill>
                <a:latin typeface="+mj-lt"/>
                <a:ea typeface="+mj-ea"/>
                <a:cs typeface="+mj-cs"/>
              </a:rPr>
              <a:t>Histogram chart for Monetary Data of UK:</a:t>
            </a:r>
          </a:p>
        </p:txBody>
      </p:sp>
      <p:sp>
        <p:nvSpPr>
          <p:cNvPr id="8" name="TextBox 7">
            <a:extLst>
              <a:ext uri="{FF2B5EF4-FFF2-40B4-BE49-F238E27FC236}">
                <a16:creationId xmlns:a16="http://schemas.microsoft.com/office/drawing/2014/main" id="{EEBAE02D-A6E1-E712-B4A2-48202FF9B458}"/>
              </a:ext>
            </a:extLst>
          </p:cNvPr>
          <p:cNvSpPr txBox="1"/>
          <p:nvPr/>
        </p:nvSpPr>
        <p:spPr>
          <a:xfrm>
            <a:off x="1139635" y="2546161"/>
            <a:ext cx="3200451" cy="2985929"/>
          </a:xfrm>
          <a:prstGeom prst="rect">
            <a:avLst/>
          </a:prstGeom>
        </p:spPr>
        <p:txBody>
          <a:bodyPr vert="horz" lIns="91440" tIns="45720" rIns="91440" bIns="45720" rtlCol="0" anchor="t">
            <a:normAutofit/>
          </a:bodyPr>
          <a:lstStyle/>
          <a:p>
            <a:pPr marL="285750" indent="-228600" algn="just">
              <a:lnSpc>
                <a:spcPct val="90000"/>
              </a:lnSpc>
              <a:spcAft>
                <a:spcPts val="600"/>
              </a:spcAft>
              <a:buFont typeface="Arial" panose="020B0604020202020204" pitchFamily="34" charset="0"/>
              <a:buChar char="•"/>
            </a:pPr>
            <a:r>
              <a:rPr lang="en-US" sz="1700" dirty="0">
                <a:solidFill>
                  <a:srgbClr val="FEFFFF"/>
                </a:solidFill>
              </a:rPr>
              <a:t>The monetary axis in the graph above has a strange limit of $250,000. Clients typically spend between 0 and 25,000, as far as we can ascertain.</a:t>
            </a:r>
          </a:p>
          <a:p>
            <a:pPr marL="285750" indent="-228600" algn="just">
              <a:lnSpc>
                <a:spcPct val="90000"/>
              </a:lnSpc>
              <a:spcAft>
                <a:spcPts val="600"/>
              </a:spcAft>
              <a:buFont typeface="Arial" panose="020B0604020202020204" pitchFamily="34" charset="0"/>
              <a:buChar char="•"/>
            </a:pPr>
            <a:endParaRPr lang="en-US" sz="1700" dirty="0">
              <a:solidFill>
                <a:srgbClr val="FEFFFF"/>
              </a:solidFill>
            </a:endParaRPr>
          </a:p>
          <a:p>
            <a:pPr marL="285750" indent="-228600" algn="just">
              <a:lnSpc>
                <a:spcPct val="90000"/>
              </a:lnSpc>
              <a:spcAft>
                <a:spcPts val="600"/>
              </a:spcAft>
              <a:buFont typeface="Arial" panose="020B0604020202020204" pitchFamily="34" charset="0"/>
              <a:buChar char="•"/>
            </a:pPr>
            <a:r>
              <a:rPr lang="en-US" sz="1700" dirty="0">
                <a:solidFill>
                  <a:srgbClr val="FEFFFF"/>
                </a:solidFill>
              </a:rPr>
              <a:t>We can see that the right skew indicates that there are outliers in the financial column.</a:t>
            </a:r>
          </a:p>
        </p:txBody>
      </p:sp>
      <p:pic>
        <p:nvPicPr>
          <p:cNvPr id="5" name="Picture 4" descr="Chart&#10;&#10;Description automatically generated with medium confidence">
            <a:extLst>
              <a:ext uri="{FF2B5EF4-FFF2-40B4-BE49-F238E27FC236}">
                <a16:creationId xmlns:a16="http://schemas.microsoft.com/office/drawing/2014/main" id="{70321179-B94C-E5ED-258B-3245AFF8D675}"/>
              </a:ext>
            </a:extLst>
          </p:cNvPr>
          <p:cNvPicPr>
            <a:picLocks noChangeAspect="1"/>
          </p:cNvPicPr>
          <p:nvPr/>
        </p:nvPicPr>
        <p:blipFill>
          <a:blip r:embed="rId2"/>
          <a:stretch>
            <a:fillRect/>
          </a:stretch>
        </p:blipFill>
        <p:spPr>
          <a:xfrm>
            <a:off x="4998268" y="768094"/>
            <a:ext cx="6539075" cy="5002392"/>
          </a:xfrm>
          <a:prstGeom prst="rect">
            <a:avLst/>
          </a:prstGeom>
        </p:spPr>
      </p:pic>
    </p:spTree>
    <p:extLst>
      <p:ext uri="{BB962C8B-B14F-4D97-AF65-F5344CB8AC3E}">
        <p14:creationId xmlns:p14="http://schemas.microsoft.com/office/powerpoint/2010/main" val="151765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8110CE8-4109-D6E9-3EFF-696034E7DEF6}"/>
              </a:ext>
            </a:extLst>
          </p:cNvPr>
          <p:cNvSpPr txBox="1"/>
          <p:nvPr/>
        </p:nvSpPr>
        <p:spPr>
          <a:xfrm>
            <a:off x="643467" y="640080"/>
            <a:ext cx="3096427" cy="5613236"/>
          </a:xfrm>
          <a:prstGeom prst="rect">
            <a:avLst/>
          </a:prstGeom>
        </p:spPr>
        <p:txBody>
          <a:bodyPr vert="horz" lIns="91440" tIns="45720" rIns="91440" bIns="45720" rtlCol="0" anchor="ctr">
            <a:normAutofit/>
          </a:bodyPr>
          <a:lstStyle/>
          <a:p>
            <a:pPr algn="just">
              <a:lnSpc>
                <a:spcPct val="90000"/>
              </a:lnSpc>
              <a:spcBef>
                <a:spcPct val="0"/>
              </a:spcBef>
              <a:spcAft>
                <a:spcPts val="600"/>
              </a:spcAft>
            </a:pPr>
            <a:r>
              <a:rPr lang="en-US" sz="4400" i="1" u="sng" kern="1200" dirty="0">
                <a:solidFill>
                  <a:srgbClr val="FFFFFF"/>
                </a:solidFill>
                <a:latin typeface="+mj-lt"/>
                <a:ea typeface="+mj-ea"/>
                <a:cs typeface="+mj-cs"/>
              </a:rPr>
              <a:t>Distribution of customer over Recency &amp; Frequency </a:t>
            </a:r>
          </a:p>
        </p:txBody>
      </p:sp>
      <p:sp>
        <p:nvSpPr>
          <p:cNvPr id="5" name="TextBox 4">
            <a:extLst>
              <a:ext uri="{FF2B5EF4-FFF2-40B4-BE49-F238E27FC236}">
                <a16:creationId xmlns:a16="http://schemas.microsoft.com/office/drawing/2014/main" id="{EAC66CF0-203E-2179-C225-DD0C281AC910}"/>
              </a:ext>
            </a:extLst>
          </p:cNvPr>
          <p:cNvSpPr txBox="1"/>
          <p:nvPr/>
        </p:nvSpPr>
        <p:spPr>
          <a:xfrm>
            <a:off x="4604568" y="1592582"/>
            <a:ext cx="6848715" cy="2979418"/>
          </a:xfrm>
          <a:prstGeom prst="rect">
            <a:avLst/>
          </a:prstGeom>
        </p:spPr>
        <p:txBody>
          <a:bodyPr vert="horz" lIns="91440" tIns="45720" rIns="91440" bIns="45720" rtlCol="0" anchor="ctr">
            <a:normAutofit/>
          </a:bodyPr>
          <a:lstStyle/>
          <a:p>
            <a:pPr marL="285750" indent="-228600" algn="just">
              <a:lnSpc>
                <a:spcPct val="90000"/>
              </a:lnSpc>
              <a:spcAft>
                <a:spcPts val="600"/>
              </a:spcAft>
              <a:buFont typeface="Arial" panose="020B0604020202020204" pitchFamily="34" charset="0"/>
              <a:buChar char="•"/>
            </a:pPr>
            <a:r>
              <a:rPr lang="en-US" sz="2000" dirty="0"/>
              <a:t>The graph shows that most clients were not regular but rather recent.</a:t>
            </a:r>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r>
              <a:rPr lang="en-US" sz="2000" dirty="0"/>
              <a:t>The number of clients in the various ranks varies only slightly overall, and we may use marketing efforts to target the rank 1 and 2 customers and raise their rankings.</a:t>
            </a:r>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p:txBody>
      </p:sp>
      <p:pic>
        <p:nvPicPr>
          <p:cNvPr id="4" name="Picture 3">
            <a:extLst>
              <a:ext uri="{FF2B5EF4-FFF2-40B4-BE49-F238E27FC236}">
                <a16:creationId xmlns:a16="http://schemas.microsoft.com/office/drawing/2014/main" id="{1DF02F1F-7F6A-6CF2-6116-1C45B91B5232}"/>
              </a:ext>
            </a:extLst>
          </p:cNvPr>
          <p:cNvPicPr>
            <a:picLocks noChangeAspect="1"/>
          </p:cNvPicPr>
          <p:nvPr/>
        </p:nvPicPr>
        <p:blipFill>
          <a:blip r:embed="rId2"/>
          <a:stretch>
            <a:fillRect/>
          </a:stretch>
        </p:blipFill>
        <p:spPr>
          <a:xfrm>
            <a:off x="5440095" y="3446698"/>
            <a:ext cx="5322640" cy="2488335"/>
          </a:xfrm>
          <a:prstGeom prst="rect">
            <a:avLst/>
          </a:prstGeom>
        </p:spPr>
      </p:pic>
    </p:spTree>
    <p:extLst>
      <p:ext uri="{BB962C8B-B14F-4D97-AF65-F5344CB8AC3E}">
        <p14:creationId xmlns:p14="http://schemas.microsoft.com/office/powerpoint/2010/main" val="4122569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43</TotalTime>
  <Words>832</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Georgia</vt:lpstr>
      <vt:lpstr>Office Theme</vt:lpstr>
      <vt:lpstr>Customer Segmentation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Harshilkumar Patel</dc:creator>
  <cp:lastModifiedBy>Rishav Rana</cp:lastModifiedBy>
  <cp:revision>2</cp:revision>
  <dcterms:created xsi:type="dcterms:W3CDTF">2023-02-20T03:28:35Z</dcterms:created>
  <dcterms:modified xsi:type="dcterms:W3CDTF">2023-05-09T00:16:10Z</dcterms:modified>
</cp:coreProperties>
</file>