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7" r:id="rId3"/>
    <p:sldId id="333" r:id="rId4"/>
    <p:sldId id="334" r:id="rId5"/>
    <p:sldId id="335" r:id="rId6"/>
    <p:sldId id="332" r:id="rId7"/>
    <p:sldId id="331" r:id="rId8"/>
    <p:sldId id="336" r:id="rId9"/>
    <p:sldId id="337" r:id="rId10"/>
    <p:sldId id="338" r:id="rId11"/>
    <p:sldId id="339" r:id="rId12"/>
    <p:sldId id="302" r:id="rId13"/>
    <p:sldId id="340" r:id="rId14"/>
    <p:sldId id="30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FBF70-55D3-42AB-A5A1-78A5AD9D75AB}" v="22" dt="2022-10-26T10:40:02.2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4" autoAdjust="0"/>
    <p:restoredTop sz="86357"/>
  </p:normalViewPr>
  <p:slideViewPr>
    <p:cSldViewPr snapToGrid="0">
      <p:cViewPr varScale="1">
        <p:scale>
          <a:sx n="99" d="100"/>
          <a:sy n="99" d="100"/>
        </p:scale>
        <p:origin x="96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008AF-77FD-D54A-9F1C-A745767C84A5}" type="datetimeFigureOut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8136F-0432-864F-9EFC-56962C03D4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68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1743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6623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7476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1516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9268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852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5583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9293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8900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70669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5840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761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260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F1299-ED99-4F62-9C20-A3B71AE96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BD92A3-C941-49E3-9359-FF2926DDF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BEA2DD-D6F6-4BFD-9EDD-3C19F10F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02362D-6A6A-484E-A305-367D6264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BCAD1C-DA61-4613-BF6F-B63815CE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98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450629-95F6-46F8-B549-FA0CB6E9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72E27F-62B1-4412-A973-03461F5BB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6032A0-C537-42D0-A2C1-8ECDC4F4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488309-771A-420B-8D85-B574A378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BC56E8-4F7C-45C6-9332-7588DBA3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61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0F9D03-1C89-4333-8FEA-B993DC3BC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739B78-A7BB-44DA-88C6-43CBA6890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128796-3FC8-46E5-95BE-82FC18DB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A54B99-6E49-404F-B7EA-B2AA2FB5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15054D-D4C7-4029-8A36-E18E2BE5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25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E57D2-C4F4-461F-AC01-11DF2F47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A66137-251E-4240-9D50-607DC4B5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FB7FB9-2254-4EB9-891F-B02459B5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69BDB3-CEC1-410B-93A8-82C68BAE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DA23AE-639E-493B-8015-A12F4E34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50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F2AC34-0CCB-434C-BAF4-96075905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B69A17-29EA-4E20-80D0-625EA271A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27CF2E-9F18-4898-9496-FCE264F5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8F4451-5E52-44E0-AE59-296C4A93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6D8209-781F-4E9D-BE2E-3A729964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67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37454B-AFFB-4B36-8A6D-C81E85F7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E4D482-B372-4E70-871C-0FE941088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859792-348F-427C-8C57-592730A0E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CD8B03-1AF0-416F-85B3-96947EBE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5F7BD9-4944-44FE-AEEA-15A59179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815696-5B9F-47E6-B4B9-D789E974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8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419619-2510-4E05-94D7-988EC001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63FBC2-1E43-4A39-A222-F90F24A46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1035F5-89E2-4EB2-AA33-6DC6BBCCB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EC7F5AF-0FDA-4DC9-8B1B-186797473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34F94B-F2B9-484F-AB58-19EA9F484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AEA96F-5F80-44D3-A90E-B82C3223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BC4BCD-AFA2-46B0-853F-6922B238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D4FC927-D81C-4F9B-B652-5966B406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70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734F38-F49E-4D22-83AA-48C2122A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9E16B78-1327-4EAE-B5DF-57A2113C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047340-8F4F-4E53-89A1-F821EF74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EF8C38-2B02-4BB0-A85C-D97DC530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80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BEF9B67-2402-4923-B3DF-6E2A11D0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fld id="{A98FB5FB-4093-4A19-A972-65540B584829}" type="datetimeFigureOut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85CB484-D93C-43EA-AF4D-1AC4E20C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8A9839-1D68-43EE-93CC-C9B3AB72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fld id="{FA0E14B8-AF64-4E52-8161-8375722D68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33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87662B-ED14-4DFC-918F-36DF71D2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0923E8-5BF2-4FF2-983F-0C81BB56B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EC4276-0A8A-4A5F-9A06-8918D3DA6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43879B-C311-4795-A5EE-2E79B1E5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79637C-5F36-4418-A141-202F782F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131291-5C85-48A1-9B45-AD630319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99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5CB5A-B5D3-44DF-86D5-92B7DEBD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7CB8FC9-6A2E-4006-A2EA-E4754E79B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3C5C1F-52DB-46DC-8A45-E175C9FC9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E850BB-B19D-45C8-A029-7202D849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030251-7712-40A4-A120-5A32CA4C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5A241D-D735-4136-AC7A-69BA6CA6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06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E5B080-8454-47E4-A86B-59030B5C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6675A7-716F-4CF2-8298-23426E3CC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2DC6C0-E66A-410A-AE11-E607C1AFC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fld id="{A98FB5FB-4093-4A19-A972-65540B584829}" type="datetimeFigureOut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681DEF-14D0-43E2-A865-947D33C0D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D82F6-CA27-4554-AEF3-D1DCF2882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fld id="{FA0E14B8-AF64-4E52-8161-8375722D68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8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2.sv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2.svg"/><Relationship Id="rId10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B5FAE8-01E3-476C-8518-954306121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zh-TW" altLang="en-US" sz="2000" dirty="0">
                <a:solidFill>
                  <a:srgbClr val="080808"/>
                </a:solidFill>
              </a:rPr>
              <a:t>銘傳大學電腦與通訊系</a:t>
            </a:r>
            <a:endParaRPr lang="en-US" altLang="zh-TW" sz="2000" dirty="0">
              <a:solidFill>
                <a:srgbClr val="080808"/>
              </a:solidFill>
            </a:endParaRPr>
          </a:p>
          <a:p>
            <a:r>
              <a:rPr lang="zh-TW" altLang="en-US" sz="2000" dirty="0">
                <a:solidFill>
                  <a:srgbClr val="080808"/>
                </a:solidFill>
              </a:rPr>
              <a:t>張嘉文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51E93CE-EE53-402D-8E54-6E128BF5C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952" y="1473201"/>
            <a:ext cx="7202084" cy="2859820"/>
          </a:xfrm>
          <a:noFill/>
        </p:spPr>
        <p:txBody>
          <a:bodyPr anchor="ctr">
            <a:normAutofit/>
          </a:bodyPr>
          <a:lstStyle/>
          <a:p>
            <a:r>
              <a:rPr lang="zh-TW" altLang="en-US" dirty="0">
                <a:solidFill>
                  <a:srgbClr val="080808"/>
                </a:solidFill>
              </a:rPr>
              <a:t>計算機組織與結構</a:t>
            </a:r>
            <a:br>
              <a:rPr lang="en-US" altLang="zh-TW" dirty="0">
                <a:solidFill>
                  <a:srgbClr val="080808"/>
                </a:solidFill>
              </a:rPr>
            </a:br>
            <a:br>
              <a:rPr lang="en-US" altLang="zh-TW" dirty="0">
                <a:solidFill>
                  <a:srgbClr val="080808"/>
                </a:solidFill>
              </a:rPr>
            </a:br>
            <a:r>
              <a:rPr lang="zh-TW" altLang="en-US" dirty="0">
                <a:solidFill>
                  <a:srgbClr val="080808"/>
                </a:solidFill>
              </a:rPr>
              <a:t>效能設計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7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158"/>
    </mc:Choice>
    <mc:Fallback xmlns="">
      <p:transition spd="slow" advTm="1421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號: 五邊形 196">
            <a:extLst>
              <a:ext uri="{FF2B5EF4-FFF2-40B4-BE49-F238E27FC236}">
                <a16:creationId xmlns:a16="http://schemas.microsoft.com/office/drawing/2014/main" id="{1D0EB394-4980-6941-B0CE-0FEFA3E2D876}"/>
              </a:ext>
            </a:extLst>
          </p:cNvPr>
          <p:cNvSpPr/>
          <p:nvPr/>
        </p:nvSpPr>
        <p:spPr>
          <a:xfrm>
            <a:off x="0" y="0"/>
            <a:ext cx="2692400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效能設計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A7FACA4-4FB6-6965-1735-BBD46C943139}"/>
              </a:ext>
            </a:extLst>
          </p:cNvPr>
          <p:cNvGrpSpPr/>
          <p:nvPr/>
        </p:nvGrpSpPr>
        <p:grpSpPr>
          <a:xfrm>
            <a:off x="533399" y="792116"/>
            <a:ext cx="2653554" cy="826246"/>
            <a:chOff x="1229091" y="477031"/>
            <a:chExt cx="2653554" cy="826246"/>
          </a:xfrm>
        </p:grpSpPr>
        <p:pic>
          <p:nvPicPr>
            <p:cNvPr id="6" name="圖形 5" descr="燈泡與齒輪 外框">
              <a:extLst>
                <a:ext uri="{FF2B5EF4-FFF2-40B4-BE49-F238E27FC236}">
                  <a16:creationId xmlns:a16="http://schemas.microsoft.com/office/drawing/2014/main" id="{7A65B210-2474-61EE-DE2F-F2CE06B2F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844C449-5150-85EF-6FEA-67D7EE9C331B}"/>
                </a:ext>
              </a:extLst>
            </p:cNvPr>
            <p:cNvSpPr txBox="1"/>
            <p:nvPr/>
          </p:nvSpPr>
          <p:spPr>
            <a:xfrm>
              <a:off x="2055338" y="669285"/>
              <a:ext cx="1827307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技術屏障</a:t>
              </a:r>
            </a:p>
          </p:txBody>
        </p:sp>
      </p:grpSp>
      <p:sp>
        <p:nvSpPr>
          <p:cNvPr id="4" name="矩形: 圓角 14">
            <a:extLst>
              <a:ext uri="{FF2B5EF4-FFF2-40B4-BE49-F238E27FC236}">
                <a16:creationId xmlns:a16="http://schemas.microsoft.com/office/drawing/2014/main" id="{4CB5BC7E-C9C2-4695-9FA0-04F34CE54957}"/>
              </a:ext>
            </a:extLst>
          </p:cNvPr>
          <p:cNvSpPr/>
          <p:nvPr/>
        </p:nvSpPr>
        <p:spPr>
          <a:xfrm>
            <a:off x="3142447" y="2120733"/>
            <a:ext cx="4175389" cy="5847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RC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延遲（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RC Delay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3C070A3-1315-C3BC-801F-096E80511154}"/>
                  </a:ext>
                </a:extLst>
              </p:cNvPr>
              <p:cNvSpPr txBox="1"/>
              <p:nvPr/>
            </p:nvSpPr>
            <p:spPr>
              <a:xfrm>
                <a:off x="3142447" y="2986701"/>
                <a:ext cx="622798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內部元件越小，導線越細</a:t>
                </a:r>
                <a14:m>
                  <m:oMath xmlns:m="http://schemas.openxmlformats.org/officeDocument/2006/math">
                    <m:r>
                      <a:rPr kumimoji="1" lang="en-US" altLang="zh-TW" sz="2800" b="0" i="1" smtClean="0">
                        <a:latin typeface="Cambria Math" panose="02040503050406030204" pitchFamily="18" charset="0"/>
                        <a:ea typeface="BiauKai" panose="02010601000101010101" pitchFamily="2" charset="-120"/>
                      </a:rPr>
                      <m:t>⇒</m:t>
                    </m:r>
                  </m:oMath>
                </a14:m>
                <a:r>
                  <a:rPr kumimoji="1"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阻抗越高</a:t>
                </a:r>
                <a:endParaRPr kumimoji="1"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導線越接近</a:t>
                </a:r>
                <a14:m>
                  <m:oMath xmlns:m="http://schemas.openxmlformats.org/officeDocument/2006/math">
                    <m:r>
                      <a:rPr kumimoji="1" lang="en-US" altLang="zh-TW" sz="2800" b="0" i="1" smtClean="0">
                        <a:latin typeface="Cambria Math" panose="02040503050406030204" pitchFamily="18" charset="0"/>
                        <a:ea typeface="BiauKai" panose="02010601000101010101" pitchFamily="2" charset="-120"/>
                      </a:rPr>
                      <m:t>⇒</m:t>
                    </m:r>
                  </m:oMath>
                </a14:m>
                <a:r>
                  <a:rPr kumimoji="1"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電容變大</a:t>
                </a:r>
                <a:endParaRPr kumimoji="1"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RC</a:t>
                </a:r>
                <a:r>
                  <a:rPr kumimoji="1"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增加訊號延遲的現象也會增加</a:t>
                </a: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3C070A3-1315-C3BC-801F-096E80511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447" y="2986701"/>
                <a:ext cx="6227987" cy="1384995"/>
              </a:xfrm>
              <a:prstGeom prst="rect">
                <a:avLst/>
              </a:prstGeom>
              <a:blipFill>
                <a:blip r:embed="rId8"/>
                <a:stretch>
                  <a:fillRect l="-1761" t="-4846" r="-1076" b="-114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圓角 14">
            <a:extLst>
              <a:ext uri="{FF2B5EF4-FFF2-40B4-BE49-F238E27FC236}">
                <a16:creationId xmlns:a16="http://schemas.microsoft.com/office/drawing/2014/main" id="{3C59CF62-D904-0B45-EFA5-507EB338822A}"/>
              </a:ext>
            </a:extLst>
          </p:cNvPr>
          <p:cNvSpPr/>
          <p:nvPr/>
        </p:nvSpPr>
        <p:spPr>
          <a:xfrm>
            <a:off x="2692400" y="4468224"/>
            <a:ext cx="5626333" cy="5847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記憶體延遲（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Memory Delay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4DB0D40-9F4E-3A8A-A242-E5B7EA7A9CF4}"/>
                  </a:ext>
                </a:extLst>
              </p:cNvPr>
              <p:cNvSpPr txBox="1"/>
              <p:nvPr/>
            </p:nvSpPr>
            <p:spPr>
              <a:xfrm>
                <a:off x="3142447" y="5334192"/>
                <a:ext cx="622798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訊號傳遞延遲</a:t>
                </a:r>
                <a14:m>
                  <m:oMath xmlns:m="http://schemas.openxmlformats.org/officeDocument/2006/math">
                    <m:r>
                      <a:rPr kumimoji="1" lang="en-US" altLang="zh-TW" sz="2800" b="0" i="1" smtClean="0">
                        <a:latin typeface="Cambria Math" panose="02040503050406030204" pitchFamily="18" charset="0"/>
                        <a:ea typeface="BiauKai" panose="02010601000101010101" pitchFamily="2" charset="-120"/>
                      </a:rPr>
                      <m:t>⇒</m:t>
                    </m:r>
                  </m:oMath>
                </a14:m>
                <a:r>
                  <a:rPr kumimoji="1"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記憶體資料轉移延遲</a:t>
                </a:r>
                <a:endParaRPr kumimoji="1"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處理器速度受影響</a:t>
                </a:r>
                <a:endParaRPr kumimoji="1"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4DB0D40-9F4E-3A8A-A242-E5B7EA7A9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447" y="5334192"/>
                <a:ext cx="6227987" cy="954107"/>
              </a:xfrm>
              <a:prstGeom prst="rect">
                <a:avLst/>
              </a:prstGeom>
              <a:blipFill>
                <a:blip r:embed="rId9"/>
                <a:stretch>
                  <a:fillRect l="-1761" t="-6369" r="-1076" b="-165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3471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111"/>
    </mc:Choice>
    <mc:Fallback xmlns="">
      <p:transition spd="slow" advTm="1301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</p:bldLst>
  </p:timing>
  <p:extLst>
    <p:ext uri="{3A86A75C-4F4B-4683-9AE1-C65F6400EC91}">
      <p14:laserTraceLst xmlns:p14="http://schemas.microsoft.com/office/powerpoint/2010/main">
        <p14:tracePtLst>
          <p14:tracePt t="1779" x="8285163" y="3425825"/>
          <p14:tracePt t="1783" x="8285163" y="3432175"/>
          <p14:tracePt t="1790" x="8293100" y="3432175"/>
          <p14:tracePt t="1805" x="8293100" y="3440113"/>
          <p14:tracePt t="1813" x="8301038" y="3448050"/>
          <p14:tracePt t="1821" x="8308975" y="3448050"/>
          <p14:tracePt t="1838" x="8316913" y="3455988"/>
          <p14:tracePt t="1843" x="8324850" y="3455988"/>
          <p14:tracePt t="1850" x="8331200" y="3455988"/>
          <p14:tracePt t="1875" x="8339138" y="3455988"/>
          <p14:tracePt t="1881" x="8347075" y="3455988"/>
          <p14:tracePt t="1890" x="8355013" y="3455988"/>
          <p14:tracePt t="1895" x="8362950" y="3455988"/>
          <p14:tracePt t="1903" x="8370888" y="3448050"/>
          <p14:tracePt t="1911" x="8378825" y="3448050"/>
          <p14:tracePt t="1920" x="8394700" y="3440113"/>
          <p14:tracePt t="1925" x="8402638" y="3432175"/>
          <p14:tracePt t="1933" x="8410575" y="3425825"/>
          <p14:tracePt t="1941" x="8418513" y="3425825"/>
          <p14:tracePt t="1949" x="8426450" y="3417888"/>
          <p14:tracePt t="1954" x="8434388" y="3409950"/>
          <p14:tracePt t="1963" x="8442325" y="3409950"/>
          <p14:tracePt t="1971" x="8450263" y="3402013"/>
          <p14:tracePt t="1979" x="8466138" y="3402013"/>
          <p14:tracePt t="1985" x="8472488" y="3402013"/>
          <p14:tracePt t="1993" x="8480425" y="3402013"/>
          <p14:tracePt t="2001" x="8488363" y="3402013"/>
          <p14:tracePt t="2010" x="8504238" y="3402013"/>
          <p14:tracePt t="2015" x="8512175" y="3402013"/>
          <p14:tracePt t="2023" x="8528050" y="3409950"/>
          <p14:tracePt t="2031" x="8543925" y="3417888"/>
          <p14:tracePt t="2039" x="8551863" y="3432175"/>
          <p14:tracePt t="2044" x="8567738" y="3440113"/>
          <p14:tracePt t="2054" x="8583613" y="3455988"/>
          <p14:tracePt t="2060" x="8591550" y="3479800"/>
          <p14:tracePt t="2070" x="8605838" y="3503613"/>
          <p14:tracePt t="2075" x="8613775" y="3543300"/>
          <p14:tracePt t="2083" x="8629650" y="3581400"/>
          <p14:tracePt t="2091" x="8637588" y="3629025"/>
          <p14:tracePt t="2099" x="8637588" y="3676650"/>
          <p14:tracePt t="2105" x="8645525" y="3730625"/>
          <p14:tracePt t="2113" x="8645525" y="3794125"/>
          <p14:tracePt t="2137" x="8645525" y="3808413"/>
          <p14:tracePt t="2144" x="8637588" y="3824288"/>
          <p14:tracePt t="2152" x="8629650" y="3840163"/>
          <p14:tracePt t="2159" x="8621713" y="3871913"/>
          <p14:tracePt t="2165" x="8605838" y="3895725"/>
          <p14:tracePt t="2173" x="8591550" y="3927475"/>
          <p14:tracePt t="2181" x="8567738" y="3949700"/>
          <p14:tracePt t="2189" x="8551863" y="3973513"/>
          <p14:tracePt t="2194" x="8520113" y="4005263"/>
          <p14:tracePt t="2203" x="8504238" y="4021138"/>
          <p14:tracePt t="2210" x="8480425" y="4037013"/>
          <p14:tracePt t="2219" x="8466138" y="4044950"/>
          <p14:tracePt t="2225" x="8442325" y="4052888"/>
          <p14:tracePt t="2233" x="8426450" y="4059238"/>
          <p14:tracePt t="2241" x="8410575" y="4059238"/>
          <p14:tracePt t="2249" x="8386763" y="4059238"/>
          <p14:tracePt t="2255" x="8370888" y="4059238"/>
          <p14:tracePt t="2264" x="8347075" y="4059238"/>
          <p14:tracePt t="2270" x="8331200" y="4059238"/>
          <p14:tracePt t="2279" x="8316913" y="4059238"/>
          <p14:tracePt t="2285" x="8301038" y="4059238"/>
          <p14:tracePt t="2293" x="8277225" y="4059238"/>
          <p14:tracePt t="2301" x="8261350" y="4052888"/>
          <p14:tracePt t="2309" x="8253413" y="4052888"/>
          <p14:tracePt t="2316" x="8237538" y="4044950"/>
          <p14:tracePt t="2323" x="8221663" y="4044950"/>
          <p14:tracePt t="2330" x="8205788" y="4037013"/>
          <p14:tracePt t="2339" x="8197850" y="4029075"/>
          <p14:tracePt t="2347" x="8191500" y="4029075"/>
          <p14:tracePt t="2353" x="8183563" y="4021138"/>
          <p14:tracePt t="2361" x="8175625" y="4013200"/>
          <p14:tracePt t="2378" x="8167688" y="4005263"/>
          <p14:tracePt t="2384" x="8167688" y="3997325"/>
          <p14:tracePt t="2391" x="8159750" y="3997325"/>
          <p14:tracePt t="2398" x="8159750" y="3989388"/>
          <p14:tracePt t="2407" x="8151813" y="3981450"/>
          <p14:tracePt t="2413" x="8143875" y="3973513"/>
          <p14:tracePt t="2421" x="8135938" y="3965575"/>
          <p14:tracePt t="2429" x="8128000" y="3957638"/>
          <p14:tracePt t="2437" x="8120063" y="3949700"/>
          <p14:tracePt t="2443" x="8104188" y="3941763"/>
          <p14:tracePt t="2451" x="8096250" y="3933825"/>
          <p14:tracePt t="2460" x="8088313" y="3927475"/>
          <p14:tracePt t="2468" x="8072438" y="3919538"/>
          <p14:tracePt t="2473" x="8064500" y="3903663"/>
          <p14:tracePt t="2481" x="8058150" y="3895725"/>
          <p14:tracePt t="2490" x="8042275" y="3895725"/>
          <p14:tracePt t="2497" x="8034338" y="3887788"/>
          <p14:tracePt t="2504" x="8026400" y="3887788"/>
          <p14:tracePt t="2511" x="8018463" y="3887788"/>
          <p14:tracePt t="2519" x="8002588" y="3887788"/>
          <p14:tracePt t="2527" x="7994650" y="3887788"/>
          <p14:tracePt t="2533" x="7986713" y="3903663"/>
          <p14:tracePt t="2541" x="7978775" y="3911600"/>
          <p14:tracePt t="2549" x="7970838" y="3927475"/>
          <p14:tracePt t="2557" x="7970838" y="3941763"/>
          <p14:tracePt t="2563" x="7962900" y="3957638"/>
          <p14:tracePt t="2571" x="7954963" y="3973513"/>
          <p14:tracePt t="2579" x="7947025" y="3989388"/>
          <p14:tracePt t="2593" x="7947025" y="4005263"/>
          <p14:tracePt t="2600" x="7939088" y="4013200"/>
          <p14:tracePt t="2610" x="7939088" y="4021138"/>
          <p14:tracePt t="2624" x="7931150" y="4021138"/>
          <p14:tracePt t="2654" x="7924800" y="4021138"/>
          <p14:tracePt t="2671" x="7924800" y="4013200"/>
          <p14:tracePt t="2677" x="7924800" y="4005263"/>
          <p14:tracePt t="2683" x="7924800" y="3997325"/>
          <p14:tracePt t="2691" x="7924800" y="3989388"/>
          <p14:tracePt t="2699" x="7924800" y="3981450"/>
          <p14:tracePt t="2707" x="7924800" y="3973513"/>
          <p14:tracePt t="2712" x="7924800" y="3965575"/>
          <p14:tracePt t="2729" x="7924800" y="3957638"/>
          <p14:tracePt t="2754" x="7924800" y="3949700"/>
          <p14:tracePt t="2781" x="7916863" y="3949700"/>
          <p14:tracePt t="2789" x="7908925" y="3949700"/>
          <p14:tracePt t="2797" x="7900988" y="3949700"/>
          <p14:tracePt t="2805" x="7885113" y="3949700"/>
          <p14:tracePt t="2810" x="7877175" y="3949700"/>
          <p14:tracePt t="2819" x="7861300" y="3949700"/>
          <p14:tracePt t="2827" x="7845425" y="3949700"/>
          <p14:tracePt t="2835" x="7837488" y="3957638"/>
          <p14:tracePt t="2841" x="7821613" y="3957638"/>
          <p14:tracePt t="2849" x="7813675" y="3957638"/>
          <p14:tracePt t="2857" x="7805738" y="3965575"/>
          <p14:tracePt t="2865" x="7797800" y="3965575"/>
          <p14:tracePt t="2872" x="7789863" y="3965575"/>
          <p14:tracePt t="2878" x="7789863" y="3973513"/>
          <p14:tracePt t="2888" x="7783513" y="3973513"/>
          <p14:tracePt t="2895" x="7783513" y="3981450"/>
          <p14:tracePt t="2901" x="7783513" y="3989388"/>
          <p14:tracePt t="2910" x="7783513" y="3997325"/>
          <p14:tracePt t="2925" x="7783513" y="4005263"/>
          <p14:tracePt t="2931" x="7789863" y="4021138"/>
          <p14:tracePt t="2938" x="7797800" y="4029075"/>
          <p14:tracePt t="2946" x="7797800" y="4037013"/>
          <p14:tracePt t="2955" x="7805738" y="4044950"/>
          <p14:tracePt t="2960" x="7805738" y="4052888"/>
          <p14:tracePt t="2969" x="7813675" y="4067175"/>
          <p14:tracePt t="2977" x="7813675" y="4075113"/>
          <p14:tracePt t="2985" x="7813675" y="4083050"/>
          <p14:tracePt t="2990" x="7813675" y="4090988"/>
          <p14:tracePt t="2998" x="7813675" y="4098925"/>
          <p14:tracePt t="3006" x="7813675" y="4106863"/>
          <p14:tracePt t="3015" x="7813675" y="4114800"/>
          <p14:tracePt t="3020" x="7813675" y="4122738"/>
          <p14:tracePt t="3037" x="7813675" y="4130675"/>
          <p14:tracePt t="3045" x="7805738" y="4130675"/>
          <p14:tracePt t="3059" x="7797800" y="4130675"/>
          <p14:tracePt t="3076" x="7789863" y="4138613"/>
          <p14:tracePt t="3090" x="7783513" y="4138613"/>
          <p14:tracePt t="3105" x="7775575" y="4138613"/>
          <p14:tracePt t="3111" x="7775575" y="4146550"/>
          <p14:tracePt t="3119" x="7767638" y="4146550"/>
          <p14:tracePt t="3127" x="7767638" y="4154488"/>
          <p14:tracePt t="3141" x="7759700" y="4154488"/>
          <p14:tracePt t="3149" x="7759700" y="4162425"/>
          <p14:tracePt t="3166" x="7751763" y="4162425"/>
          <p14:tracePt t="3179" x="7743825" y="4162425"/>
          <p14:tracePt t="3195" x="7735888" y="4162425"/>
          <p14:tracePt t="3209" x="7727950" y="4162425"/>
          <p14:tracePt t="3216" x="7720013" y="4162425"/>
          <p14:tracePt t="3225" x="7712075" y="4170363"/>
          <p14:tracePt t="3230" x="7704138" y="4170363"/>
          <p14:tracePt t="3239" x="7688263" y="4176713"/>
          <p14:tracePt t="3246" x="7672388" y="4184650"/>
          <p14:tracePt t="3256" x="7656513" y="4192588"/>
          <p14:tracePt t="3263" x="7642225" y="4208463"/>
          <p14:tracePt t="3269" x="7626350" y="4216400"/>
          <p14:tracePt t="3277" x="7610475" y="4224338"/>
          <p14:tracePt t="3285" x="7586663" y="4240213"/>
          <p14:tracePt t="3293" x="7562850" y="4248150"/>
          <p14:tracePt t="3299" x="7546975" y="4256088"/>
          <p14:tracePt t="3307" x="7523163" y="4256088"/>
          <p14:tracePt t="3315" x="7508875" y="4264025"/>
          <p14:tracePt t="3323" x="7493000" y="4264025"/>
          <p14:tracePt t="3328" x="7477125" y="4264025"/>
          <p14:tracePt t="3336" x="7461250" y="4264025"/>
          <p14:tracePt t="3345" x="7453313" y="4264025"/>
          <p14:tracePt t="3354" x="7445375" y="4256088"/>
          <p14:tracePt t="3359" x="7429500" y="4248150"/>
          <p14:tracePt t="3367" x="7421563" y="4240213"/>
          <p14:tracePt t="3375" x="7421563" y="4232275"/>
          <p14:tracePt t="3383" x="7413625" y="4224338"/>
          <p14:tracePt t="3389" x="7405688" y="4224338"/>
          <p14:tracePt t="3397" x="7389813" y="4224338"/>
          <p14:tracePt t="3405" x="7375525" y="4216400"/>
          <p14:tracePt t="3413" x="7359650" y="4216400"/>
          <p14:tracePt t="3419" x="7327900" y="4216400"/>
          <p14:tracePt t="3427" x="7288213" y="4224338"/>
          <p14:tracePt t="3435" x="7280275" y="4232275"/>
          <p14:tracePt t="3443" x="7264400" y="4240213"/>
          <p14:tracePt t="3448" x="7234238" y="4256088"/>
          <p14:tracePt t="3457" x="7210425" y="4264025"/>
          <p14:tracePt t="3465" x="7194550" y="4264025"/>
          <p14:tracePt t="3473" x="7178675" y="4271963"/>
          <p14:tracePt t="3496" x="7186613" y="4271963"/>
          <p14:tracePt t="3504" x="7194550" y="4264025"/>
          <p14:tracePt t="3509" x="7202488" y="4256088"/>
          <p14:tracePt t="3525" x="7202488" y="4248150"/>
          <p14:tracePt t="3540" x="7202488" y="4240213"/>
          <p14:tracePt t="3547" x="7162800" y="4232275"/>
          <p14:tracePt t="3555" x="7115175" y="4232275"/>
          <p14:tracePt t="3563" x="7053263" y="4224338"/>
          <p14:tracePt t="3569" x="6997700" y="4224338"/>
          <p14:tracePt t="3577" x="6967538" y="4224338"/>
          <p14:tracePt t="3585" x="6967538" y="4216400"/>
          <p14:tracePt t="3599" x="6967538" y="4208463"/>
          <p14:tracePt t="3607" x="6959600" y="4208463"/>
          <p14:tracePt t="3615" x="6959600" y="4200525"/>
          <p14:tracePt t="3624" x="6951663" y="4192588"/>
          <p14:tracePt t="3629" x="6935788" y="4184650"/>
          <p14:tracePt t="3638" x="6927850" y="4176713"/>
          <p14:tracePt t="3645" x="6919913" y="4170363"/>
          <p14:tracePt t="3654" x="6919913" y="4162425"/>
          <p14:tracePt t="3659" x="6919913" y="4146550"/>
          <p14:tracePt t="3667" x="6919913" y="4138613"/>
          <p14:tracePt t="3675" x="6919913" y="4122738"/>
          <p14:tracePt t="3683" x="6919913" y="4114800"/>
          <p14:tracePt t="3689" x="6919913" y="4106863"/>
          <p14:tracePt t="3697" x="6919913" y="4090988"/>
          <p14:tracePt t="3705" x="6919913" y="4083050"/>
          <p14:tracePt t="3713" x="6919913" y="4075113"/>
          <p14:tracePt t="3719" x="6919913" y="4067175"/>
          <p14:tracePt t="3727" x="6911975" y="4059238"/>
          <p14:tracePt t="3735" x="6904038" y="4059238"/>
          <p14:tracePt t="3744" x="6896100" y="4052888"/>
          <p14:tracePt t="3757" x="6888163" y="4052888"/>
          <p14:tracePt t="3773" x="6880225" y="4052888"/>
          <p14:tracePt t="3780" x="6872288" y="4052888"/>
          <p14:tracePt t="3787" x="6864350" y="4052888"/>
          <p14:tracePt t="3795" x="6848475" y="4052888"/>
          <p14:tracePt t="3804" x="6840538" y="4052888"/>
          <p14:tracePt t="3811" x="6826250" y="4052888"/>
          <p14:tracePt t="3816" x="6810375" y="4052888"/>
          <p14:tracePt t="3825" x="6794500" y="4052888"/>
          <p14:tracePt t="3833" x="6786563" y="4052888"/>
          <p14:tracePt t="3841" x="6770688" y="4052888"/>
          <p14:tracePt t="3846" x="6746875" y="4052888"/>
          <p14:tracePt t="3855" x="6738938" y="4052888"/>
          <p14:tracePt t="3863" x="6731000" y="4052888"/>
          <p14:tracePt t="3872" x="6731000" y="4044950"/>
          <p14:tracePt t="3887" x="6731000" y="4037013"/>
          <p14:tracePt t="3893" x="6723063" y="4037013"/>
          <p14:tracePt t="3900" x="6723063" y="4029075"/>
          <p14:tracePt t="3907" x="6723063" y="4021138"/>
          <p14:tracePt t="3915" x="6723063" y="4013200"/>
          <p14:tracePt t="3923" x="6723063" y="4005263"/>
          <p14:tracePt t="3930" x="6723063" y="3997325"/>
          <p14:tracePt t="3937" x="6723063" y="3989388"/>
          <p14:tracePt t="3945" x="6723063" y="3981450"/>
          <p14:tracePt t="3953" x="6731000" y="3973513"/>
          <p14:tracePt t="3961" x="6738938" y="3965575"/>
          <p14:tracePt t="3966" x="6746875" y="3957638"/>
          <p14:tracePt t="3975" x="6754813" y="3957638"/>
          <p14:tracePt t="3984" x="6762750" y="3949700"/>
          <p14:tracePt t="3991" x="6762750" y="3941763"/>
          <p14:tracePt t="3996" x="6770688" y="3933825"/>
          <p14:tracePt t="4006" x="6770688" y="3927475"/>
          <p14:tracePt t="4013" x="6770688" y="3919538"/>
          <p14:tracePt t="4021" x="6770688" y="3903663"/>
          <p14:tracePt t="4028" x="6770688" y="3895725"/>
          <p14:tracePt t="4035" x="6770688" y="3879850"/>
          <p14:tracePt t="4044" x="6754813" y="3863975"/>
          <p14:tracePt t="4051" x="6746875" y="3848100"/>
          <p14:tracePt t="4056" x="6738938" y="3832225"/>
          <p14:tracePt t="4065" x="6723063" y="3802063"/>
          <p14:tracePt t="4077" x="6715125" y="3770313"/>
          <p14:tracePt t="4080" x="6707188" y="3730625"/>
          <p14:tracePt t="4087" x="6700838" y="3683000"/>
          <p14:tracePt t="4095" x="6700838" y="3636963"/>
          <p14:tracePt t="4104" x="6700838" y="3589338"/>
          <p14:tracePt t="4110" x="6700838" y="3543300"/>
          <p14:tracePt t="4116" x="6700838" y="3511550"/>
          <p14:tracePt t="4133" x="6715125" y="3511550"/>
          <p14:tracePt t="4141" x="6723063" y="3511550"/>
          <p14:tracePt t="4146" x="6738938" y="3503613"/>
          <p14:tracePt t="4155" x="6754813" y="3495675"/>
          <p14:tracePt t="4163" x="6762750" y="3479800"/>
          <p14:tracePt t="4172" x="6778625" y="3463925"/>
          <p14:tracePt t="4177" x="6786563" y="3455988"/>
          <p14:tracePt t="4184" x="6802438" y="3448050"/>
          <p14:tracePt t="4193" x="6810375" y="3440113"/>
          <p14:tracePt t="4201" x="6826250" y="3440113"/>
          <p14:tracePt t="4207" x="6834188" y="3440113"/>
          <p14:tracePt t="4215" x="6840538" y="3440113"/>
          <p14:tracePt t="4224" x="6848475" y="3440113"/>
          <p14:tracePt t="4231" x="6856413" y="3448050"/>
          <p14:tracePt t="4240" x="6864350" y="3455988"/>
          <p14:tracePt t="4245" x="6872288" y="3463925"/>
          <p14:tracePt t="4254" x="6880225" y="3471863"/>
          <p14:tracePt t="4271" x="6888163" y="3471863"/>
          <p14:tracePt t="4275" x="6896100" y="3471863"/>
          <p14:tracePt t="4293" x="6904038" y="3471863"/>
          <p14:tracePt t="4299" x="6911975" y="3471863"/>
          <p14:tracePt t="4305" x="6919913" y="3455988"/>
          <p14:tracePt t="4313" x="6927850" y="3440113"/>
          <p14:tracePt t="4322" x="6943725" y="3432175"/>
          <p14:tracePt t="4330" x="6951663" y="3417888"/>
          <p14:tracePt t="4335" x="6975475" y="3394075"/>
          <p14:tracePt t="4344" x="6989763" y="3378200"/>
          <p14:tracePt t="4351" x="7005638" y="3362325"/>
          <p14:tracePt t="4359" x="7021513" y="3346450"/>
          <p14:tracePt t="4365" x="7029450" y="3338513"/>
          <p14:tracePt t="4373" x="7037388" y="3330575"/>
          <p14:tracePt t="4382" x="7045325" y="3322638"/>
          <p14:tracePt t="4389" x="7053263" y="3314700"/>
          <p14:tracePt t="4395" x="7061200" y="3314700"/>
          <p14:tracePt t="4405" x="7061200" y="3306763"/>
          <p14:tracePt t="4419" x="7061200" y="3300413"/>
          <p14:tracePt t="4425" x="7069138" y="3300413"/>
          <p14:tracePt t="4433" x="7069138" y="3292475"/>
          <p14:tracePt t="4441" x="7077075" y="3284538"/>
          <p14:tracePt t="4449" x="7077075" y="3276600"/>
          <p14:tracePt t="4455" x="7085013" y="3260725"/>
          <p14:tracePt t="4463" x="7100888" y="3252788"/>
          <p14:tracePt t="4471" x="7108825" y="3236913"/>
          <p14:tracePt t="4479" x="7123113" y="3221038"/>
          <p14:tracePt t="4484" x="7131050" y="3205163"/>
          <p14:tracePt t="4493" x="7146925" y="3189288"/>
          <p14:tracePt t="4501" x="7146925" y="3181350"/>
          <p14:tracePt t="4509" x="7154863" y="3175000"/>
          <p14:tracePt t="4514" x="7162800" y="3159125"/>
          <p14:tracePt t="4523" x="7170738" y="3143250"/>
          <p14:tracePt t="4530" x="7170738" y="3135313"/>
          <p14:tracePt t="4539" x="7170738" y="3127375"/>
          <p14:tracePt t="4554" x="7162800" y="3119438"/>
          <p14:tracePt t="4561" x="7154863" y="3119438"/>
          <p14:tracePt t="4569" x="7138988" y="3119438"/>
          <p14:tracePt t="4575" x="7123113" y="3119438"/>
          <p14:tracePt t="4583" x="7108825" y="3119438"/>
          <p14:tracePt t="4590" x="7092950" y="3119438"/>
          <p14:tracePt t="4599" x="7077075" y="3119438"/>
          <p14:tracePt t="4605" x="7061200" y="3119438"/>
          <p14:tracePt t="4613" x="7045325" y="3127375"/>
          <p14:tracePt t="4621" x="7029450" y="3127375"/>
          <p14:tracePt t="4630" x="7021513" y="3135313"/>
          <p14:tracePt t="4635" x="7005638" y="3135313"/>
          <p14:tracePt t="4656" x="6997700" y="3135313"/>
          <p14:tracePt t="4665" x="6989763" y="3135313"/>
          <p14:tracePt t="4683" x="6981825" y="3135313"/>
          <p14:tracePt t="4690" x="6981825" y="3127375"/>
          <p14:tracePt t="4704" x="6981825" y="3119438"/>
          <p14:tracePt t="4711" x="6975475" y="3119438"/>
          <p14:tracePt t="4733" x="6967538" y="3119438"/>
          <p14:tracePt t="4749" x="6967538" y="3135313"/>
          <p14:tracePt t="4757" x="6967538" y="3143250"/>
          <p14:tracePt t="4763" x="6967538" y="3159125"/>
          <p14:tracePt t="4771" x="6967538" y="3175000"/>
          <p14:tracePt t="4779" x="6967538" y="3189288"/>
          <p14:tracePt t="4787" x="6967538" y="3205163"/>
          <p14:tracePt t="4793" x="6975475" y="3221038"/>
          <p14:tracePt t="4801" x="6981825" y="3236913"/>
          <p14:tracePt t="4809" x="6989763" y="3252788"/>
          <p14:tracePt t="4817" x="7005638" y="3268663"/>
          <p14:tracePt t="4824" x="7013575" y="3284538"/>
          <p14:tracePt t="4831" x="7021513" y="3300413"/>
          <p14:tracePt t="4839" x="7037388" y="3314700"/>
          <p14:tracePt t="4847" x="7045325" y="3330575"/>
          <p14:tracePt t="4854" x="7053263" y="3338513"/>
          <p14:tracePt t="4860" x="7061200" y="3354388"/>
          <p14:tracePt t="4869" x="7077075" y="3362325"/>
          <p14:tracePt t="4877" x="7085013" y="3370263"/>
          <p14:tracePt t="4883" x="7092950" y="3386138"/>
          <p14:tracePt t="4891" x="7092950" y="3394075"/>
          <p14:tracePt t="4899" x="7092950" y="3402013"/>
          <p14:tracePt t="4907" x="7100888" y="3409950"/>
          <p14:tracePt t="4922" x="7100888" y="3417888"/>
          <p14:tracePt t="4929" x="7100888" y="3425825"/>
          <p14:tracePt t="4937" x="7100888" y="3432175"/>
          <p14:tracePt t="4943" x="7100888" y="3440113"/>
          <p14:tracePt t="4951" x="7092950" y="3448050"/>
          <p14:tracePt t="4959" x="7085013" y="3455988"/>
          <p14:tracePt t="4967" x="7077075" y="3463925"/>
          <p14:tracePt t="4973" x="7069138" y="3471863"/>
          <p14:tracePt t="4981" x="7053263" y="3479800"/>
          <p14:tracePt t="4989" x="7037388" y="3487738"/>
          <p14:tracePt t="4997" x="7021513" y="3495675"/>
          <p14:tracePt t="5004" x="7005638" y="3511550"/>
          <p14:tracePt t="5010" x="6989763" y="3519488"/>
          <p14:tracePt t="5020" x="6975475" y="3527425"/>
          <p14:tracePt t="5028" x="6959600" y="3535363"/>
          <p14:tracePt t="5033" x="6951663" y="3543300"/>
          <p14:tracePt t="5041" x="6935788" y="3551238"/>
          <p14:tracePt t="5049" x="6927850" y="3557588"/>
          <p14:tracePt t="5057" x="6919913" y="3565525"/>
          <p14:tracePt t="5063" x="6911975" y="3565525"/>
          <p14:tracePt t="5071" x="6911975" y="3573463"/>
          <p14:tracePt t="5079" x="6904038" y="3573463"/>
          <p14:tracePt t="5088" x="6904038" y="3581400"/>
          <p14:tracePt t="5148" x="6911975" y="3581400"/>
          <p14:tracePt t="5155" x="6919913" y="3581400"/>
          <p14:tracePt t="5161" x="6927850" y="3581400"/>
          <p14:tracePt t="5169" x="6943725" y="3581400"/>
          <p14:tracePt t="5177" x="6951663" y="3581400"/>
          <p14:tracePt t="5185" x="6959600" y="3573463"/>
          <p14:tracePt t="5191" x="6967538" y="3573463"/>
          <p14:tracePt t="5199" x="6975475" y="3573463"/>
          <p14:tracePt t="5206" x="6981825" y="3565525"/>
          <p14:tracePt t="5214" x="6989763" y="3565525"/>
          <p14:tracePt t="5221" x="6997700" y="3565525"/>
          <p14:tracePt t="5239" x="7005638" y="3557588"/>
          <p14:tracePt t="5251" x="7013575" y="3557588"/>
          <p14:tracePt t="5267" x="7013575" y="3551238"/>
          <p14:tracePt t="5298" x="7013575" y="3543300"/>
          <p14:tracePt t="5305" x="7021513" y="3543300"/>
          <p14:tracePt t="5328" x="7021513" y="3535363"/>
          <p14:tracePt t="5341" x="7021513" y="3527425"/>
          <p14:tracePt t="5359" x="7029450" y="3519488"/>
          <p14:tracePt t="5371" x="7029450" y="3511550"/>
          <p14:tracePt t="5387" x="7029450" y="3503613"/>
          <p14:tracePt t="5401" x="7029450" y="3495675"/>
          <p14:tracePt t="5427" x="7029450" y="3487738"/>
          <p14:tracePt t="5439" x="7029450" y="3479800"/>
          <p14:tracePt t="5456" x="7029450" y="3471863"/>
          <p14:tracePt t="5477" x="7029450" y="3463925"/>
          <p14:tracePt t="5509" x="7029450" y="3455988"/>
          <p14:tracePt t="5538" x="7029450" y="3448050"/>
          <p14:tracePt t="5551" x="7029450" y="3440113"/>
          <p14:tracePt t="5559" x="7029450" y="3432175"/>
          <p14:tracePt t="5567" x="7037388" y="3432175"/>
          <p14:tracePt t="5575" x="7037388" y="3425825"/>
          <p14:tracePt t="5580" x="7037388" y="3417888"/>
          <p14:tracePt t="5589" x="7045325" y="3417888"/>
          <p14:tracePt t="5597" x="7045325" y="3409950"/>
          <p14:tracePt t="5605" x="7045325" y="3402013"/>
          <p14:tracePt t="5610" x="7053263" y="3402013"/>
          <p14:tracePt t="5619" x="7053263" y="3394075"/>
          <p14:tracePt t="5639" x="7061200" y="3386138"/>
          <p14:tracePt t="5649" x="7069138" y="3378200"/>
          <p14:tracePt t="5679" x="7077075" y="3378200"/>
          <p14:tracePt t="5779" x="7085013" y="3386138"/>
          <p14:tracePt t="5785" x="7085013" y="3394075"/>
          <p14:tracePt t="5808" x="7085013" y="3402013"/>
          <p14:tracePt t="5825" x="7092950" y="3402013"/>
          <p14:tracePt t="5856" x="7100888" y="3402013"/>
          <p14:tracePt t="5886" x="7108825" y="3402013"/>
          <p14:tracePt t="5950" x="7108825" y="3409950"/>
          <p14:tracePt t="6036" x="7100888" y="3409950"/>
          <p14:tracePt t="6257" x="7108825" y="3409950"/>
          <p14:tracePt t="6281" x="7108825" y="3417888"/>
          <p14:tracePt t="6338" x="7108825" y="3425825"/>
          <p14:tracePt t="6521" x="7115175" y="3425825"/>
          <p14:tracePt t="6554" x="7123113" y="3425825"/>
          <p14:tracePt t="6698" x="7123113" y="3417888"/>
          <p14:tracePt t="6742" x="7123113" y="3409950"/>
          <p14:tracePt t="6788" x="7123113" y="3402013"/>
          <p14:tracePt t="6832" x="7131050" y="3402013"/>
          <p14:tracePt t="6985" x="7138988" y="3402013"/>
          <p14:tracePt t="7159" x="7138988" y="3409950"/>
          <p14:tracePt t="7168" x="7131050" y="3409950"/>
          <p14:tracePt t="7201" x="7131050" y="3417888"/>
          <p14:tracePt t="7219" x="7123113" y="3417888"/>
          <p14:tracePt t="7234" x="7123113" y="3425825"/>
          <p14:tracePt t="7411" x="7123113" y="3432175"/>
          <p14:tracePt t="7659" x="7115175" y="3432175"/>
          <p14:tracePt t="7677" x="7115175" y="3425825"/>
          <p14:tracePt t="7737" x="7108825" y="3425825"/>
          <p14:tracePt t="7909" x="7100888" y="3425825"/>
          <p14:tracePt t="8008" x="7108825" y="3425825"/>
          <p14:tracePt t="8209" x="7115175" y="3425825"/>
          <p14:tracePt t="8236" x="7123113" y="3425825"/>
          <p14:tracePt t="8265" x="7131050" y="3425825"/>
          <p14:tracePt t="8294" x="7131050" y="3417888"/>
          <p14:tracePt t="8462" x="7131050" y="3409950"/>
          <p14:tracePt t="8487" x="7131050" y="3402013"/>
          <p14:tracePt t="8646" x="7131050" y="3409950"/>
          <p14:tracePt t="8788" x="7131050" y="3417888"/>
          <p14:tracePt t="8813" x="7131050" y="3425825"/>
          <p14:tracePt t="8825" x="7131050" y="3432175"/>
          <p14:tracePt t="8841" x="7131050" y="3440113"/>
          <p14:tracePt t="8847" x="7131050" y="3448050"/>
          <p14:tracePt t="8863" x="7131050" y="3455988"/>
          <p14:tracePt t="8887" x="7123113" y="3455988"/>
          <p14:tracePt t="8917" x="7115175" y="3455988"/>
          <p14:tracePt t="8945" x="7108825" y="3455988"/>
          <p14:tracePt t="8953" x="7108825" y="3448050"/>
          <p14:tracePt t="8967" x="7108825" y="3440113"/>
          <p14:tracePt t="8975" x="7100888" y="3440113"/>
          <p14:tracePt t="9001" x="7100888" y="3432175"/>
          <p14:tracePt t="9308" x="7108825" y="3432175"/>
          <p14:tracePt t="9329" x="7115175" y="3432175"/>
          <p14:tracePt t="9365" x="7123113" y="3432175"/>
          <p14:tracePt t="9424" x="7115175" y="3432175"/>
          <p14:tracePt t="9449" x="7108825" y="3432175"/>
          <p14:tracePt t="9502" x="7100888" y="3432175"/>
          <p14:tracePt t="9517" x="7100888" y="3425825"/>
          <p14:tracePt t="9609" x="7100888" y="3432175"/>
          <p14:tracePt t="9615" x="7108825" y="3432175"/>
          <p14:tracePt t="9629" x="7108825" y="3440113"/>
          <p14:tracePt t="9637" x="7115175" y="3440113"/>
          <p14:tracePt t="9757" x="7115175" y="3432175"/>
          <p14:tracePt t="9795" x="7123113" y="3432175"/>
          <p14:tracePt t="9801" x="7123113" y="3425825"/>
          <p14:tracePt t="9831" x="7123113" y="3417888"/>
          <p14:tracePt t="9856" x="7123113" y="3409950"/>
          <p14:tracePt t="9878" x="7123113" y="3402013"/>
          <p14:tracePt t="10016" x="7123113" y="3409950"/>
          <p14:tracePt t="10135" x="7123113" y="3417888"/>
          <p14:tracePt t="10164" x="7123113" y="3425825"/>
          <p14:tracePt t="10191" x="7123113" y="3432175"/>
          <p14:tracePt t="10452" x="7123113" y="3425825"/>
          <p14:tracePt t="10459" x="7123113" y="3417888"/>
          <p14:tracePt t="10464" x="7131050" y="3417888"/>
          <p14:tracePt t="10469" x="7131050" y="3409950"/>
          <p14:tracePt t="10477" x="7138988" y="3402013"/>
          <p14:tracePt t="10495" x="7138988" y="3394075"/>
          <p14:tracePt t="10498" x="7146925" y="3386138"/>
          <p14:tracePt t="10515" x="7154863" y="3386138"/>
          <p14:tracePt t="10523" x="7154863" y="3378200"/>
          <p14:tracePt t="10529" x="7162800" y="3378200"/>
          <p14:tracePt t="10537" x="7170738" y="3378200"/>
          <p14:tracePt t="10554" x="7178675" y="3378200"/>
          <p14:tracePt t="10559" x="7186613" y="3378200"/>
          <p14:tracePt t="10567" x="7186613" y="3386138"/>
          <p14:tracePt t="10575" x="7194550" y="3386138"/>
          <p14:tracePt t="10583" x="7202488" y="3394075"/>
          <p14:tracePt t="10597" x="7210425" y="3402013"/>
          <p14:tracePt t="10614" x="7210425" y="3409950"/>
          <p14:tracePt t="10766" x="7202488" y="3409950"/>
          <p14:tracePt t="10799" x="7194550" y="3409950"/>
          <p14:tracePt t="10839" x="7194550" y="3402013"/>
          <p14:tracePt t="10926" x="7194550" y="3409950"/>
          <p14:tracePt t="10944" x="7194550" y="3417888"/>
          <p14:tracePt t="10975" x="7186613" y="3417888"/>
          <p14:tracePt t="11005" x="7178675" y="3417888"/>
          <p14:tracePt t="11026" x="7170738" y="3417888"/>
          <p14:tracePt t="11042" x="7170738" y="3425825"/>
          <p14:tracePt t="11046" x="7162800" y="3425825"/>
          <p14:tracePt t="11157" x="7170738" y="3425825"/>
          <p14:tracePt t="11326" x="7170738" y="3417888"/>
          <p14:tracePt t="11347" x="7178675" y="3417888"/>
          <p14:tracePt t="11372" x="7178675" y="3409950"/>
          <p14:tracePt t="11406" x="7178675" y="3402013"/>
          <p14:tracePt t="11456" x="7186613" y="3402013"/>
          <p14:tracePt t="11461" x="7186613" y="3409950"/>
          <p14:tracePt t="11484" x="7186613" y="3417888"/>
          <p14:tracePt t="11529" x="7178675" y="3417888"/>
          <p14:tracePt t="11544" x="7178675" y="3409950"/>
          <p14:tracePt t="11559" x="7178675" y="3402013"/>
          <p14:tracePt t="11745" x="7170738" y="3402013"/>
          <p14:tracePt t="11746" x="7170738" y="3409950"/>
          <p14:tracePt t="11769" x="7162800" y="3409950"/>
          <p14:tracePt t="11808" x="7154863" y="3409950"/>
          <p14:tracePt t="11933" x="7162800" y="3417888"/>
          <p14:tracePt t="12080" x="7162800" y="3409950"/>
          <p14:tracePt t="12201" x="7154863" y="3409950"/>
          <p14:tracePt t="12244" x="7146925" y="3409950"/>
          <p14:tracePt t="12294" x="7138988" y="3409950"/>
          <p14:tracePt t="12333" x="7138988" y="3402013"/>
          <p14:tracePt t="12369" x="7138988" y="3394075"/>
          <p14:tracePt t="12393" x="7146925" y="3394075"/>
          <p14:tracePt t="12793" x="7154863" y="3394075"/>
          <p14:tracePt t="13178" x="7154863" y="3402013"/>
          <p14:tracePt t="13219" x="7154863" y="3409950"/>
          <p14:tracePt t="13227" x="7146925" y="3409950"/>
          <p14:tracePt t="13296" x="7138988" y="3409950"/>
          <p14:tracePt t="13358" x="7131050" y="3402013"/>
          <p14:tracePt t="13547" x="7123113" y="3402013"/>
          <p14:tracePt t="13880" x="7123113" y="3394075"/>
          <p14:tracePt t="13885" x="7131050" y="3394075"/>
          <p14:tracePt t="14048" x="7138988" y="3394075"/>
          <p14:tracePt t="14074" x="7146925" y="3394075"/>
          <p14:tracePt t="14095" x="7146925" y="3386138"/>
          <p14:tracePt t="14118" x="7146925" y="3378200"/>
          <p14:tracePt t="14149" x="7154863" y="3378200"/>
          <p14:tracePt t="14600" x="7162800" y="3378200"/>
          <p14:tracePt t="14623" x="7162800" y="3370263"/>
          <p14:tracePt t="14629" x="7170738" y="3370263"/>
          <p14:tracePt t="14705" x="7170738" y="3378200"/>
          <p14:tracePt t="14749" x="7170738" y="3386138"/>
          <p14:tracePt t="14899" x="7178675" y="3386138"/>
          <p14:tracePt t="15182" x="7178675" y="3378200"/>
          <p14:tracePt t="15189" x="7170738" y="3378200"/>
          <p14:tracePt t="15527" x="7170738" y="3386138"/>
          <p14:tracePt t="15563" x="7170738" y="3394075"/>
          <p14:tracePt t="15566" x="7178675" y="3394075"/>
          <p14:tracePt t="15589" x="7186613" y="3394075"/>
          <p14:tracePt t="15790" x="7178675" y="3394075"/>
          <p14:tracePt t="15795" x="7178675" y="3386138"/>
          <p14:tracePt t="15816" x="7178675" y="3378200"/>
          <p14:tracePt t="15887" x="7186613" y="3378200"/>
          <p14:tracePt t="15914" x="7186613" y="3386138"/>
          <p14:tracePt t="15937" x="7186613" y="3394075"/>
          <p14:tracePt t="16074" x="7186613" y="3402013"/>
          <p14:tracePt t="16158" x="7194550" y="3402013"/>
          <p14:tracePt t="16529" x="7186613" y="3402013"/>
          <p14:tracePt t="16559" x="7178675" y="3402013"/>
          <p14:tracePt t="16787" x="7186613" y="3409950"/>
          <p14:tracePt t="16808" x="7186613" y="3417888"/>
          <p14:tracePt t="16846" x="7186613" y="3425825"/>
          <p14:tracePt t="16931" x="7186613" y="3417888"/>
          <p14:tracePt t="16971" x="7194550" y="3417888"/>
          <p14:tracePt t="16986" x="7194550" y="3409950"/>
          <p14:tracePt t="17010" x="7202488" y="3409950"/>
          <p14:tracePt t="17121" x="7202488" y="3417888"/>
          <p14:tracePt t="17184" x="7202488" y="3409950"/>
          <p14:tracePt t="17198" x="7202488" y="3402013"/>
          <p14:tracePt t="17213" x="7202488" y="3394075"/>
          <p14:tracePt t="17219" x="7210425" y="3394075"/>
          <p14:tracePt t="17227" x="7210425" y="3386138"/>
          <p14:tracePt t="17241" x="7218363" y="3378200"/>
          <p14:tracePt t="17258" x="7218363" y="3370263"/>
          <p14:tracePt t="17271" x="7218363" y="3362325"/>
          <p14:tracePt t="17301" x="7218363" y="3354388"/>
          <p14:tracePt t="17395" x="7226300" y="3354388"/>
          <p14:tracePt t="17449" x="7226300" y="3362325"/>
          <p14:tracePt t="17467" x="7226300" y="3370263"/>
          <p14:tracePt t="17498" x="7218363" y="3370263"/>
          <p14:tracePt t="17505" x="7218363" y="3378200"/>
          <p14:tracePt t="17537" x="7210425" y="3378200"/>
          <p14:tracePt t="17575" x="7210425" y="3370263"/>
          <p14:tracePt t="17609" x="7218363" y="3370263"/>
          <p14:tracePt t="17625" x="7226300" y="3370263"/>
          <p14:tracePt t="17639" x="7234238" y="3370263"/>
          <p14:tracePt t="17730" x="7226300" y="3378200"/>
          <p14:tracePt t="17747" x="7218363" y="3378200"/>
          <p14:tracePt t="17767" x="7218363" y="3386138"/>
          <p14:tracePt t="17775" x="7210425" y="3386138"/>
          <p14:tracePt t="18029" x="7210425" y="3394075"/>
          <p14:tracePt t="18129" x="7202488" y="3394075"/>
          <p14:tracePt t="18151" x="7202488" y="3402013"/>
          <p14:tracePt t="18190" x="7194550" y="3402013"/>
          <p14:tracePt t="18271" x="7202488" y="3402013"/>
          <p14:tracePt t="18307" x="7210425" y="3402013"/>
          <p14:tracePt t="18486" x="7210425" y="3394075"/>
          <p14:tracePt t="18503" x="7218363" y="3394075"/>
          <p14:tracePt t="18543" x="7226300" y="3394075"/>
          <p14:tracePt t="18589" x="7226300" y="3386138"/>
          <p14:tracePt t="18616" x="7226300" y="3378200"/>
          <p14:tracePt t="18889" x="7218363" y="3378200"/>
          <p14:tracePt t="18949" x="7226300" y="3378200"/>
          <p14:tracePt t="18975" x="7234238" y="3378200"/>
          <p14:tracePt t="19001" x="7242175" y="3386138"/>
          <p14:tracePt t="19045" x="7242175" y="3394075"/>
          <p14:tracePt t="19067" x="7234238" y="3394075"/>
          <p14:tracePt t="19212" x="7234238" y="3402013"/>
          <p14:tracePt t="19250" x="7234238" y="3409950"/>
          <p14:tracePt t="19283" x="7226300" y="3409950"/>
          <p14:tracePt t="19307" x="7218363" y="3409950"/>
          <p14:tracePt t="19322" x="7210425" y="3409950"/>
          <p14:tracePt t="19336" x="7202488" y="3409950"/>
          <p14:tracePt t="19344" x="7202488" y="3402013"/>
          <p14:tracePt t="19350" x="7194550" y="3394075"/>
          <p14:tracePt t="19367" x="7194550" y="3386138"/>
          <p14:tracePt t="19373" x="7194550" y="3378200"/>
          <p14:tracePt t="19390" x="7194550" y="3370263"/>
          <p14:tracePt t="19411" x="7194550" y="3362325"/>
          <p14:tracePt t="19451" x="7202488" y="3362325"/>
          <p14:tracePt t="19471" x="7210425" y="3362325"/>
          <p14:tracePt t="19503" x="7218363" y="3370263"/>
          <p14:tracePt t="19532" x="7218363" y="3378200"/>
          <p14:tracePt t="19564" x="7218363" y="3386138"/>
          <p14:tracePt t="19690" x="7226300" y="3386138"/>
          <p14:tracePt t="19697" x="7226300" y="3378200"/>
          <p14:tracePt t="19728" x="7226300" y="3370263"/>
          <p14:tracePt t="19765" x="7226300" y="3362325"/>
          <p14:tracePt t="19787" x="7226300" y="3354388"/>
          <p14:tracePt t="19810" x="7234238" y="3346450"/>
          <p14:tracePt t="19839" x="7242175" y="3346450"/>
          <p14:tracePt t="19847" x="7242175" y="3338513"/>
          <p14:tracePt t="19861" x="7248525" y="3338513"/>
          <p14:tracePt t="19886" x="7256463" y="3338513"/>
          <p14:tracePt t="20114" x="7264400" y="3338513"/>
          <p14:tracePt t="20137" x="7272338" y="3346450"/>
          <p14:tracePt t="20147" x="7272338" y="3354388"/>
          <p14:tracePt t="20169" x="7272338" y="3362325"/>
          <p14:tracePt t="20185" x="7280275" y="3370263"/>
          <p14:tracePt t="20207" x="7280275" y="3378200"/>
          <p14:tracePt t="20230" x="7280275" y="3386138"/>
          <p14:tracePt t="20259" x="7272338" y="3386138"/>
          <p14:tracePt t="20267" x="7272338" y="3394075"/>
          <p14:tracePt t="20399" x="7272338" y="3386138"/>
          <p14:tracePt t="20566" x="7272338" y="3394075"/>
          <p14:tracePt t="20646" x="7272338" y="3402013"/>
          <p14:tracePt t="20717" x="7272338" y="3394075"/>
          <p14:tracePt t="20749" x="7264400" y="3394075"/>
          <p14:tracePt t="20755" x="7264400" y="3386138"/>
          <p14:tracePt t="20809" x="7264400" y="3378200"/>
          <p14:tracePt t="20867" x="7272338" y="3378200"/>
          <p14:tracePt t="20906" x="7272338" y="3386138"/>
          <p14:tracePt t="20937" x="7272338" y="3394075"/>
          <p14:tracePt t="21206" x="7264400" y="3394075"/>
          <p14:tracePt t="21237" x="7256463" y="3394075"/>
          <p14:tracePt t="21338" x="7264400" y="3394075"/>
          <p14:tracePt t="21375" x="7264400" y="3402013"/>
          <p14:tracePt t="21477" x="7264400" y="3409950"/>
          <p14:tracePt t="21499" x="7264400" y="3417888"/>
          <p14:tracePt t="21541" x="7264400" y="3425825"/>
          <p14:tracePt t="21624" x="7272338" y="3425825"/>
          <p14:tracePt t="21685" x="7280275" y="3417888"/>
          <p14:tracePt t="21710" x="7280275" y="3409950"/>
          <p14:tracePt t="21731" x="7280275" y="3402013"/>
          <p14:tracePt t="21830" x="7280275" y="3409950"/>
          <p14:tracePt t="21862" x="7272338" y="3417888"/>
          <p14:tracePt t="22002" x="7272338" y="3409950"/>
          <p14:tracePt t="22033" x="7272338" y="3402013"/>
          <p14:tracePt t="22065" x="7272338" y="3394075"/>
          <p14:tracePt t="22102" x="7272338" y="3386138"/>
          <p14:tracePt t="22214" x="7272338" y="3394075"/>
          <p14:tracePt t="22227" x="7272338" y="3402013"/>
          <p14:tracePt t="22251" x="7272338" y="3409950"/>
          <p14:tracePt t="22326" x="7280275" y="3409950"/>
          <p14:tracePt t="22639" x="7272338" y="3409950"/>
          <p14:tracePt t="22859" x="7272338" y="3417888"/>
          <p14:tracePt t="23191" x="7272338" y="3425825"/>
          <p14:tracePt t="23249" x="7264400" y="3425825"/>
          <p14:tracePt t="23421" x="7264400" y="3432175"/>
          <p14:tracePt t="23525" x="7272338" y="3432175"/>
          <p14:tracePt t="23576" x="7280275" y="3425825"/>
          <p14:tracePt t="23613" x="7280275" y="3417888"/>
          <p14:tracePt t="23666" x="7280275" y="3409950"/>
          <p14:tracePt t="23982" x="7280275" y="3417888"/>
          <p14:tracePt t="23999" x="7280275" y="3425825"/>
          <p14:tracePt t="24024" x="7280275" y="3432175"/>
          <p14:tracePt t="24043" x="7280275" y="3440113"/>
          <p14:tracePt t="24067" x="7272338" y="3448050"/>
          <p14:tracePt t="24098" x="7272338" y="3455988"/>
          <p14:tracePt t="24260" x="7280275" y="3455988"/>
          <p14:tracePt t="24504" x="7280275" y="3448050"/>
          <p14:tracePt t="24519" x="7280275" y="3440113"/>
          <p14:tracePt t="24533" x="7280275" y="3432175"/>
          <p14:tracePt t="24539" x="7288213" y="3432175"/>
          <p14:tracePt t="24547" x="7288213" y="3425825"/>
          <p14:tracePt t="24670" x="7288213" y="3417888"/>
          <p14:tracePt t="24699" x="7288213" y="3409950"/>
          <p14:tracePt t="24788" x="7288213" y="3417888"/>
          <p14:tracePt t="24810" x="7288213" y="3425825"/>
          <p14:tracePt t="24817" x="7280275" y="3425825"/>
          <p14:tracePt t="24833" x="7280275" y="3432175"/>
          <p14:tracePt t="24839" x="7272338" y="3432175"/>
          <p14:tracePt t="24871" x="7264400" y="3432175"/>
          <p14:tracePt t="24908" x="7264400" y="3440113"/>
          <p14:tracePt t="24954" x="7264400" y="3448050"/>
          <p14:tracePt t="24984" x="7272338" y="3448050"/>
          <p14:tracePt t="25113" x="7272338" y="3440113"/>
          <p14:tracePt t="25278" x="7264400" y="3440113"/>
          <p14:tracePt t="25605" x="7264400" y="3448050"/>
          <p14:tracePt t="25613" x="7272338" y="3448050"/>
          <p14:tracePt t="25621" x="7272338" y="3455988"/>
          <p14:tracePt t="25637" x="7272338" y="3463925"/>
          <p14:tracePt t="25650" x="7272338" y="3471863"/>
          <p14:tracePt t="25674" x="7272338" y="3479800"/>
          <p14:tracePt t="25714" x="7264400" y="3487738"/>
          <p14:tracePt t="25751" x="7256463" y="3487738"/>
          <p14:tracePt t="25795" x="7256463" y="3479800"/>
          <p14:tracePt t="25824" x="7256463" y="3471863"/>
          <p14:tracePt t="26071" x="7256463" y="3479800"/>
          <p14:tracePt t="26267" x="7248525" y="3479800"/>
          <p14:tracePt t="26281" x="7242175" y="3479800"/>
          <p14:tracePt t="26297" x="7234238" y="3479800"/>
          <p14:tracePt t="26303" x="7226300" y="3479800"/>
          <p14:tracePt t="26311" x="7218363" y="3479800"/>
          <p14:tracePt t="26328" x="7210425" y="3479800"/>
          <p14:tracePt t="26333" x="7202488" y="3479800"/>
          <p14:tracePt t="26341" x="7194550" y="3479800"/>
          <p14:tracePt t="26348" x="7186613" y="3479800"/>
          <p14:tracePt t="26357" x="7178675" y="3479800"/>
          <p14:tracePt t="26363" x="7162800" y="3479800"/>
          <p14:tracePt t="26372" x="7154863" y="3479800"/>
          <p14:tracePt t="26379" x="7138988" y="3479800"/>
          <p14:tracePt t="26388" x="7123113" y="3479800"/>
          <p14:tracePt t="26392" x="7108825" y="3479800"/>
          <p14:tracePt t="26401" x="7085013" y="3471863"/>
          <p14:tracePt t="26408" x="7053263" y="3471863"/>
          <p14:tracePt t="26416" x="7037388" y="3471863"/>
          <p14:tracePt t="26423" x="7021513" y="3463925"/>
          <p14:tracePt t="29454" x="6456363" y="4427538"/>
          <p14:tracePt t="29456" x="6448425" y="4427538"/>
          <p14:tracePt t="29462" x="6448425" y="4421188"/>
          <p14:tracePt t="29468" x="6440488" y="4421188"/>
          <p14:tracePt t="29476" x="6426200" y="4413250"/>
          <p14:tracePt t="29484" x="6418263" y="4405313"/>
          <p14:tracePt t="29493" x="6386513" y="4389438"/>
          <p14:tracePt t="29499" x="6370638" y="4381500"/>
          <p14:tracePt t="29507" x="6370638" y="4373563"/>
          <p14:tracePt t="29515" x="6330950" y="4365625"/>
          <p14:tracePt t="29523" x="6269038" y="4357688"/>
          <p14:tracePt t="29528" x="6205538" y="4357688"/>
          <p14:tracePt t="29537" x="6119813" y="4357688"/>
          <p14:tracePt t="29545" x="6032500" y="4349750"/>
          <p14:tracePt t="29554" x="5938838" y="4349750"/>
          <p14:tracePt t="29558" x="5868988" y="4341813"/>
          <p14:tracePt t="29566" x="5797550" y="4333875"/>
          <p14:tracePt t="29575" x="5727700" y="4333875"/>
          <p14:tracePt t="29583" x="5664200" y="4325938"/>
          <p14:tracePt t="29589" x="5602288" y="4325938"/>
          <p14:tracePt t="29597" x="5538788" y="4325938"/>
          <p14:tracePt t="29605" x="5484813" y="4318000"/>
          <p14:tracePt t="29613" x="5429250" y="4318000"/>
          <p14:tracePt t="29618" x="5389563" y="4310063"/>
          <p14:tracePt t="29627" x="5343525" y="4302125"/>
          <p14:tracePt t="29635" x="5311775" y="4287838"/>
          <p14:tracePt t="29655" x="5311775" y="4264025"/>
          <p14:tracePt t="29657" x="5311775" y="4240213"/>
          <p14:tracePt t="29665" x="5311775" y="4224338"/>
          <p14:tracePt t="29673" x="5303838" y="4200525"/>
          <p14:tracePt t="29679" x="5287963" y="4176713"/>
          <p14:tracePt t="29687" x="5264150" y="4162425"/>
          <p14:tracePt t="29694" x="5240338" y="4138613"/>
          <p14:tracePt t="29705" x="5216525" y="4114800"/>
          <p14:tracePt t="29708" x="5194300" y="4098925"/>
          <p14:tracePt t="29716" x="5178425" y="4075113"/>
          <p14:tracePt t="29725" x="5154613" y="4059238"/>
          <p14:tracePt t="29733" x="5138738" y="4037013"/>
          <p14:tracePt t="29739" x="5114925" y="4029075"/>
          <p14:tracePt t="29748" x="5091113" y="4013200"/>
          <p14:tracePt t="29755" x="5053013" y="3997325"/>
          <p14:tracePt t="29764" x="5013325" y="3981450"/>
          <p14:tracePt t="29768" x="4965700" y="3973513"/>
          <p14:tracePt t="29777" x="4919663" y="3957638"/>
          <p14:tracePt t="29785" x="4856163" y="3949700"/>
          <p14:tracePt t="29793" x="4794250" y="3941763"/>
          <p14:tracePt t="29799" x="4730750" y="3927475"/>
          <p14:tracePt t="29807" x="4675188" y="3911600"/>
          <p14:tracePt t="29814" x="4675188" y="3895725"/>
          <p14:tracePt t="29826" x="4675188" y="3879850"/>
          <p14:tracePt t="29829" x="4675188" y="3856038"/>
          <p14:tracePt t="29837" x="4660900" y="3824288"/>
          <p14:tracePt t="29844" x="4645025" y="3786188"/>
          <p14:tracePt t="29854" x="4621213" y="3738563"/>
          <p14:tracePt t="29859" x="4589463" y="3683000"/>
          <p14:tracePt t="29867" x="4565650" y="3629025"/>
          <p14:tracePt t="29875" x="4549775" y="3565525"/>
          <p14:tracePt t="29883" x="4527550" y="3527425"/>
          <p14:tracePt t="29889" x="4503738" y="3487738"/>
          <p14:tracePt t="29896" x="4479925" y="3448050"/>
          <p14:tracePt t="29905" x="4456113" y="3417888"/>
          <p14:tracePt t="29913" x="4424363" y="3386138"/>
          <p14:tracePt t="29923" x="4402138" y="3386138"/>
          <p14:tracePt t="29927" x="4378325" y="3386138"/>
          <p14:tracePt t="29935" x="4354513" y="3378200"/>
          <p14:tracePt t="29943" x="4330700" y="3362325"/>
          <p14:tracePt t="29951" x="4306888" y="3354388"/>
          <p14:tracePt t="29957" x="4283075" y="3346450"/>
          <p14:tracePt t="29964" x="4267200" y="3322638"/>
          <p14:tracePt t="29974" x="4252913" y="3300413"/>
          <p14:tracePt t="29981" x="4237038" y="3276600"/>
          <p14:tracePt t="29987" x="4229100" y="3260725"/>
          <p14:tracePt t="29995" x="4221163" y="3244850"/>
          <p14:tracePt t="30003" x="4213225" y="3228975"/>
          <p14:tracePt t="30011" x="4213225" y="3213100"/>
          <p14:tracePt t="30017" x="4213225" y="3197225"/>
          <p14:tracePt t="30024" x="4213225" y="3181350"/>
          <p14:tracePt t="30033" x="4213225" y="3175000"/>
          <p14:tracePt t="30041" x="4213225" y="3167063"/>
          <p14:tracePt t="30047" x="4221163" y="3151188"/>
          <p14:tracePt t="30055" x="4221163" y="3143250"/>
          <p14:tracePt t="30064" x="4229100" y="3135313"/>
          <p14:tracePt t="30072" x="4237038" y="3127375"/>
          <p14:tracePt t="30116" x="4229100" y="3127375"/>
          <p14:tracePt t="30124" x="4221163" y="3135313"/>
          <p14:tracePt t="30131" x="4213225" y="3135313"/>
          <p14:tracePt t="30137" x="4205288" y="3143250"/>
          <p14:tracePt t="30145" x="4197350" y="3151188"/>
          <p14:tracePt t="30154" x="4189413" y="3151188"/>
          <p14:tracePt t="30205" x="4197350" y="3151188"/>
          <p14:tracePt t="30213" x="4205288" y="3143250"/>
          <p14:tracePt t="30221" x="4221163" y="3143250"/>
          <p14:tracePt t="30227" x="4229100" y="3135313"/>
          <p14:tracePt t="30234" x="4237038" y="3135313"/>
          <p14:tracePt t="30243" x="4252913" y="3127375"/>
          <p14:tracePt t="30251" x="4260850" y="3127375"/>
          <p14:tracePt t="30257" x="4275138" y="3127375"/>
          <p14:tracePt t="30265" x="4283075" y="3127375"/>
          <p14:tracePt t="30273" x="4298950" y="3127375"/>
          <p14:tracePt t="30281" x="4306888" y="3127375"/>
          <p14:tracePt t="30287" x="4322763" y="3135313"/>
          <p14:tracePt t="30294" x="4338638" y="3135313"/>
          <p14:tracePt t="30304" x="4346575" y="3143250"/>
          <p14:tracePt t="30311" x="4362450" y="3151188"/>
          <p14:tracePt t="30316" x="4378325" y="3151188"/>
          <p14:tracePt t="30325" x="4394200" y="3151188"/>
          <p14:tracePt t="30333" x="4424363" y="3159125"/>
          <p14:tracePt t="30341" x="4432300" y="3159125"/>
          <p14:tracePt t="30346" x="4471988" y="3159125"/>
          <p14:tracePt t="30355" x="4503738" y="3159125"/>
          <p14:tracePt t="30363" x="4519613" y="3159125"/>
          <p14:tracePt t="30371" x="4535488" y="3159125"/>
          <p14:tracePt t="30376" x="4557713" y="3159125"/>
          <p14:tracePt t="30385" x="4589463" y="3159125"/>
          <p14:tracePt t="30393" x="4613275" y="3159125"/>
          <p14:tracePt t="30400" x="4637088" y="3159125"/>
          <p14:tracePt t="30409" x="4668838" y="3159125"/>
          <p14:tracePt t="30414" x="4691063" y="3159125"/>
          <p14:tracePt t="30423" x="4714875" y="3159125"/>
          <p14:tracePt t="30430" x="4738688" y="3159125"/>
          <p14:tracePt t="30439" x="4762500" y="3159125"/>
          <p14:tracePt t="30444" x="4786313" y="3151188"/>
          <p14:tracePt t="30455" x="4808538" y="3151188"/>
          <p14:tracePt t="30460" x="4824413" y="3143250"/>
          <p14:tracePt t="30469" x="4848225" y="3143250"/>
          <p14:tracePt t="30475" x="4872038" y="3135313"/>
          <p14:tracePt t="30483" x="4887913" y="3135313"/>
          <p14:tracePt t="30491" x="4911725" y="3127375"/>
          <p14:tracePt t="30499" x="4927600" y="3127375"/>
          <p14:tracePt t="30505" x="4943475" y="3127375"/>
          <p14:tracePt t="30513" x="4957763" y="3127375"/>
          <p14:tracePt t="30522" x="4981575" y="3127375"/>
          <p14:tracePt t="30528" x="4997450" y="3127375"/>
          <p14:tracePt t="30534" x="5013325" y="3127375"/>
          <p14:tracePt t="30543" x="5029200" y="3135313"/>
          <p14:tracePt t="30550" x="5045075" y="3143250"/>
          <p14:tracePt t="30559" x="5053013" y="3159125"/>
          <p14:tracePt t="30565" x="5068888" y="3167063"/>
          <p14:tracePt t="30573" x="5083175" y="3181350"/>
          <p14:tracePt t="30580" x="5091113" y="3189288"/>
          <p14:tracePt t="30589" x="5106988" y="3197225"/>
          <p14:tracePt t="30594" x="5114925" y="3205163"/>
          <p14:tracePt t="30603" x="5130800" y="3213100"/>
          <p14:tracePt t="30610" x="5138738" y="3221038"/>
          <p14:tracePt t="30619" x="5146675" y="3221038"/>
          <p14:tracePt t="30625" x="5154613" y="3228975"/>
          <p14:tracePt t="30632" x="5162550" y="3228975"/>
          <p14:tracePt t="30641" x="5170488" y="3228975"/>
          <p14:tracePt t="30653" x="5178425" y="3228975"/>
          <p14:tracePt t="30656" x="5186363" y="3228975"/>
          <p14:tracePt t="30663" x="5194300" y="3228975"/>
          <p14:tracePt t="30670" x="5202238" y="3228975"/>
          <p14:tracePt t="30680" x="5210175" y="3228975"/>
          <p14:tracePt t="30685" x="5216525" y="3228975"/>
          <p14:tracePt t="30693" x="5224463" y="3228975"/>
          <p14:tracePt t="30701" x="5232400" y="3236913"/>
          <p14:tracePt t="30709" x="5240338" y="3236913"/>
          <p14:tracePt t="30715" x="5248275" y="3236913"/>
          <p14:tracePt t="30723" x="5256213" y="3244850"/>
          <p14:tracePt t="30731" x="5264150" y="3244850"/>
          <p14:tracePt t="30740" x="5272088" y="3244850"/>
          <p14:tracePt t="30745" x="5280025" y="3252788"/>
          <p14:tracePt t="30754" x="5287963" y="3252788"/>
          <p14:tracePt t="30760" x="5295900" y="3252788"/>
          <p14:tracePt t="30769" x="5303838" y="3252788"/>
          <p14:tracePt t="30774" x="5319713" y="3260725"/>
          <p14:tracePt t="30782" x="5327650" y="3260725"/>
          <p14:tracePt t="30791" x="5335588" y="3260725"/>
          <p14:tracePt t="30798" x="5351463" y="3260725"/>
          <p14:tracePt t="30804" x="5365750" y="3260725"/>
          <p14:tracePt t="30812" x="5381625" y="3260725"/>
          <p14:tracePt t="30821" x="5389563" y="3260725"/>
          <p14:tracePt t="30829" x="5405438" y="3260725"/>
          <p14:tracePt t="30835" x="5421313" y="3260725"/>
          <p14:tracePt t="30843" x="5437188" y="3268663"/>
          <p14:tracePt t="30850" x="5445125" y="3268663"/>
          <p14:tracePt t="30859" x="5461000" y="3268663"/>
          <p14:tracePt t="30865" x="5476875" y="3268663"/>
          <p14:tracePt t="30873" x="5484813" y="3276600"/>
          <p14:tracePt t="30880" x="5499100" y="3284538"/>
          <p14:tracePt t="30889" x="5514975" y="3284538"/>
          <p14:tracePt t="30896" x="5522913" y="3292475"/>
          <p14:tracePt t="30904" x="5530850" y="3300413"/>
          <p14:tracePt t="30911" x="5538788" y="3300413"/>
          <p14:tracePt t="30919" x="5554663" y="3306763"/>
          <p14:tracePt t="30927" x="5562600" y="3314700"/>
          <p14:tracePt t="30941" x="5570538" y="3322638"/>
          <p14:tracePt t="30949" x="5578475" y="3322638"/>
          <p14:tracePt t="30957" x="5586413" y="3322638"/>
          <p14:tracePt t="31051" x="5594350" y="3322638"/>
          <p14:tracePt t="31077" x="5602288" y="3322638"/>
          <p14:tracePt t="31091" x="5602288" y="3314700"/>
          <p14:tracePt t="31108" x="5610225" y="3314700"/>
          <p14:tracePt t="31121" x="5618163" y="3314700"/>
          <p14:tracePt t="31129" x="5618163" y="3306763"/>
          <p14:tracePt t="31137" x="5624513" y="3306763"/>
          <p14:tracePt t="31151" x="5632450" y="3306763"/>
          <p14:tracePt t="31167" x="5640388" y="3306763"/>
          <p14:tracePt t="31173" x="5648325" y="3306763"/>
          <p14:tracePt t="31180" x="5656263" y="3306763"/>
          <p14:tracePt t="31189" x="5664200" y="3306763"/>
          <p14:tracePt t="31203" x="5672138" y="3306763"/>
          <p14:tracePt t="31211" x="5680075" y="3306763"/>
          <p14:tracePt t="31223" x="5688013" y="3306763"/>
          <p14:tracePt t="31233" x="5695950" y="3306763"/>
          <p14:tracePt t="31257" x="5695950" y="3314700"/>
          <p14:tracePt t="31271" x="5695950" y="3322638"/>
          <p14:tracePt t="31279" x="5695950" y="3330575"/>
          <p14:tracePt t="31295" x="5695950" y="3338513"/>
          <p14:tracePt t="31377" x="5695950" y="3330575"/>
          <p14:tracePt t="31385" x="5703888" y="3330575"/>
          <p14:tracePt t="31399" x="5711825" y="3322638"/>
          <p14:tracePt t="31407" x="5719763" y="3322638"/>
          <p14:tracePt t="31415" x="5727700" y="3322638"/>
          <p14:tracePt t="31420" x="5735638" y="3314700"/>
          <p14:tracePt t="31429" x="5743575" y="3314700"/>
          <p14:tracePt t="31437" x="5751513" y="3314700"/>
          <p14:tracePt t="31445" x="5757863" y="3314700"/>
          <p14:tracePt t="31450" x="5765800" y="3306763"/>
          <p14:tracePt t="31459" x="5773738" y="3306763"/>
          <p14:tracePt t="31467" x="5781675" y="3306763"/>
          <p14:tracePt t="31475" x="5797550" y="3300413"/>
          <p14:tracePt t="31481" x="5805488" y="3300413"/>
          <p14:tracePt t="31489" x="5813425" y="3292475"/>
          <p14:tracePt t="31497" x="5821363" y="3292475"/>
          <p14:tracePt t="31505" x="5837238" y="3284538"/>
          <p14:tracePt t="31510" x="5861050" y="3284538"/>
          <p14:tracePt t="31519" x="5892800" y="3276600"/>
          <p14:tracePt t="31528" x="5930900" y="3276600"/>
          <p14:tracePt t="31535" x="5946775" y="3268663"/>
          <p14:tracePt t="31541" x="5986463" y="3268663"/>
          <p14:tracePt t="31549" x="6040438" y="3268663"/>
          <p14:tracePt t="31557" x="6096000" y="3260725"/>
          <p14:tracePt t="31564" x="6143625" y="3260725"/>
          <p14:tracePt t="31570" x="6205538" y="3260725"/>
          <p14:tracePt t="31579" x="6261100" y="3260725"/>
          <p14:tracePt t="31587" x="6292850" y="3260725"/>
          <p14:tracePt t="31595" x="6330950" y="3260725"/>
          <p14:tracePt t="31600" x="6362700" y="3260725"/>
          <p14:tracePt t="31609" x="6394450" y="3260725"/>
          <p14:tracePt t="31617" x="6426200" y="3260725"/>
          <p14:tracePt t="31625" x="6464300" y="3260725"/>
          <p14:tracePt t="31630" x="6496050" y="3260725"/>
          <p14:tracePt t="31639" x="6535738" y="3260725"/>
          <p14:tracePt t="31647" x="6573838" y="3260725"/>
          <p14:tracePt t="31655" x="6605588" y="3260725"/>
          <p14:tracePt t="31685" x="6613525" y="3260725"/>
          <p14:tracePt t="31690" x="6621463" y="3260725"/>
          <p14:tracePt t="31699" x="6629400" y="3260725"/>
          <p14:tracePt t="31707" x="6661150" y="3260725"/>
          <p14:tracePt t="31715" x="6677025" y="3260725"/>
          <p14:tracePt t="31721" x="6700838" y="3260725"/>
          <p14:tracePt t="31729" x="6715125" y="3260725"/>
          <p14:tracePt t="31737" x="6731000" y="3268663"/>
          <p14:tracePt t="31744" x="6738938" y="3268663"/>
          <p14:tracePt t="31750" x="6754813" y="3276600"/>
          <p14:tracePt t="31759" x="6762750" y="3276600"/>
          <p14:tracePt t="31776" x="6770688" y="3284538"/>
          <p14:tracePt t="31780" x="6778625" y="3284538"/>
          <p14:tracePt t="31798" x="6786563" y="3284538"/>
          <p14:tracePt t="31806" x="6794500" y="3284538"/>
          <p14:tracePt t="31810" x="6802438" y="3284538"/>
          <p14:tracePt t="31827" x="6810375" y="3284538"/>
          <p14:tracePt t="31835" x="6818313" y="3284538"/>
          <p14:tracePt t="31843" x="6826250" y="3284538"/>
          <p14:tracePt t="31848" x="6834188" y="3284538"/>
          <p14:tracePt t="31857" x="6840538" y="3284538"/>
          <p14:tracePt t="31864" x="6848475" y="3284538"/>
          <p14:tracePt t="31874" x="6856413" y="3284538"/>
          <p14:tracePt t="31879" x="6864350" y="3284538"/>
          <p14:tracePt t="31887" x="6880225" y="3284538"/>
          <p14:tracePt t="31895" x="6888163" y="3284538"/>
          <p14:tracePt t="31904" x="6896100" y="3284538"/>
          <p14:tracePt t="31909" x="6904038" y="3284538"/>
          <p14:tracePt t="31917" x="6911975" y="3284538"/>
          <p14:tracePt t="31925" x="6927850" y="3284538"/>
          <p14:tracePt t="31933" x="6943725" y="3284538"/>
          <p14:tracePt t="31939" x="6951663" y="3284538"/>
          <p14:tracePt t="31947" x="6967538" y="3284538"/>
          <p14:tracePt t="31955" x="6975475" y="3284538"/>
          <p14:tracePt t="31963" x="6989763" y="3284538"/>
          <p14:tracePt t="31968" x="6997700" y="3284538"/>
          <p14:tracePt t="31977" x="7013575" y="3284538"/>
          <p14:tracePt t="31985" x="7029450" y="3284538"/>
          <p14:tracePt t="31994" x="7037388" y="3284538"/>
          <p14:tracePt t="31998" x="7053263" y="3284538"/>
          <p14:tracePt t="32007" x="7061200" y="3284538"/>
          <p14:tracePt t="32015" x="7069138" y="3284538"/>
          <p14:tracePt t="32023" x="7085013" y="3284538"/>
          <p14:tracePt t="32029" x="7092950" y="3284538"/>
          <p14:tracePt t="32037" x="7100888" y="3284538"/>
          <p14:tracePt t="32044" x="7108825" y="3284538"/>
          <p14:tracePt t="32053" x="7115175" y="3292475"/>
          <p14:tracePt t="32059" x="7123113" y="3292475"/>
          <p14:tracePt t="32067" x="7131050" y="3292475"/>
          <p14:tracePt t="32074" x="7146925" y="3292475"/>
          <p14:tracePt t="32082" x="7154863" y="3292475"/>
          <p14:tracePt t="32089" x="7162800" y="3292475"/>
          <p14:tracePt t="32096" x="7178675" y="3292475"/>
          <p14:tracePt t="32105" x="7194550" y="3292475"/>
          <p14:tracePt t="32113" x="7202488" y="3292475"/>
          <p14:tracePt t="32118" x="7218363" y="3292475"/>
          <p14:tracePt t="32127" x="7234238" y="3292475"/>
          <p14:tracePt t="32135" x="7242175" y="3292475"/>
          <p14:tracePt t="32143" x="7256463" y="3292475"/>
          <p14:tracePt t="32149" x="7264400" y="3292475"/>
          <p14:tracePt t="32156" x="7280275" y="3292475"/>
          <p14:tracePt t="32165" x="7288213" y="3284538"/>
          <p14:tracePt t="32173" x="7304088" y="3284538"/>
          <p14:tracePt t="32179" x="7312025" y="3284538"/>
          <p14:tracePt t="32186" x="7319963" y="3284538"/>
          <p14:tracePt t="32194" x="7327900" y="3284538"/>
          <p14:tracePt t="32206" x="7343775" y="3284538"/>
          <p14:tracePt t="32210" x="7351713" y="3284538"/>
          <p14:tracePt t="32216" x="7359650" y="3284538"/>
          <p14:tracePt t="32225" x="7375525" y="3292475"/>
          <p14:tracePt t="32233" x="7383463" y="3292475"/>
          <p14:tracePt t="32239" x="7397750" y="3300413"/>
          <p14:tracePt t="32246" x="7405688" y="3306763"/>
          <p14:tracePt t="32255" x="7421563" y="3314700"/>
          <p14:tracePt t="32264" x="7437438" y="3322638"/>
          <p14:tracePt t="32268" x="7445375" y="3330575"/>
          <p14:tracePt t="32277" x="7453313" y="3338513"/>
          <p14:tracePt t="32285" x="7469188" y="3338513"/>
          <p14:tracePt t="32293" x="7477125" y="3346450"/>
          <p14:tracePt t="32299" x="7485063" y="3354388"/>
          <p14:tracePt t="32307" x="7493000" y="3362325"/>
          <p14:tracePt t="32324" x="7500938" y="3370263"/>
          <p14:tracePt t="32330" x="7508875" y="3370263"/>
          <p14:tracePt t="32337" x="7508875" y="3378200"/>
          <p14:tracePt t="32344" x="7516813" y="3378200"/>
          <p14:tracePt t="32362" x="7523163" y="3386138"/>
          <p14:tracePt t="32375" x="7531100" y="3394075"/>
          <p14:tracePt t="32391" x="7531100" y="3402013"/>
          <p14:tracePt t="32414" x="7531100" y="3409950"/>
          <p14:tracePt t="32428" x="7539038" y="3417888"/>
          <p14:tracePt t="32444" x="7539038" y="3425825"/>
          <p14:tracePt t="32465" x="7539038" y="3432175"/>
          <p14:tracePt t="32474" x="7546975" y="3432175"/>
          <p14:tracePt t="32487" x="7546975" y="3440113"/>
          <p14:tracePt t="32517" x="7546975" y="3448050"/>
          <p14:tracePt t="32645" x="7546975" y="3455988"/>
          <p14:tracePt t="32726" x="7539038" y="3455988"/>
          <p14:tracePt t="32824" x="7539038" y="3463925"/>
          <p14:tracePt t="32902" x="7546975" y="3463925"/>
          <p14:tracePt t="32969" x="7546975" y="3471863"/>
          <p14:tracePt t="33084" x="7546975" y="3463925"/>
          <p14:tracePt t="33089" x="7539038" y="3463925"/>
          <p14:tracePt t="33103" x="7531100" y="3455988"/>
          <p14:tracePt t="33120" x="7523163" y="3455988"/>
          <p14:tracePt t="33125" x="7516813" y="3448050"/>
          <p14:tracePt t="33132" x="7500938" y="3440113"/>
          <p14:tracePt t="33140" x="7493000" y="3440113"/>
          <p14:tracePt t="33149" x="7485063" y="3432175"/>
          <p14:tracePt t="33155" x="7469188" y="3425825"/>
          <p14:tracePt t="33162" x="7453313" y="3417888"/>
          <p14:tracePt t="33170" x="7445375" y="3417888"/>
          <p14:tracePt t="33179" x="7429500" y="3409950"/>
          <p14:tracePt t="33184" x="7421563" y="3402013"/>
          <p14:tracePt t="33193" x="7413625" y="3394075"/>
          <p14:tracePt t="33201" x="7405688" y="3394075"/>
          <p14:tracePt t="33209" x="7397750" y="3386138"/>
          <p14:tracePt t="33215" x="7389813" y="3386138"/>
          <p14:tracePt t="33223" x="7389813" y="3378200"/>
          <p14:tracePt t="33230" x="7383463" y="3378200"/>
          <p14:tracePt t="33239" x="7383463" y="3370263"/>
          <p14:tracePt t="33279" x="7383463" y="3362325"/>
          <p14:tracePt t="33325" x="7383463" y="3370263"/>
          <p14:tracePt t="33336" x="7383463" y="3378200"/>
          <p14:tracePt t="33343" x="7383463" y="3386138"/>
          <p14:tracePt t="33351" x="7383463" y="3394075"/>
          <p14:tracePt t="33360" x="7383463" y="3402013"/>
          <p14:tracePt t="33367" x="7383463" y="3409950"/>
          <p14:tracePt t="33373" x="7389813" y="3417888"/>
          <p14:tracePt t="33380" x="7389813" y="3425825"/>
          <p14:tracePt t="33389" x="7397750" y="3432175"/>
          <p14:tracePt t="33397" x="7397750" y="3440113"/>
          <p14:tracePt t="33404" x="7405688" y="3440113"/>
          <p14:tracePt t="33410" x="7413625" y="3448050"/>
          <p14:tracePt t="33428" x="7421563" y="3448050"/>
          <p14:tracePt t="33435" x="7429500" y="3448050"/>
          <p14:tracePt t="33440" x="7437438" y="3448050"/>
          <p14:tracePt t="33448" x="7445375" y="3448050"/>
          <p14:tracePt t="33458" x="7453313" y="3448050"/>
          <p14:tracePt t="33463" x="7461250" y="3440113"/>
          <p14:tracePt t="33471" x="7477125" y="3440113"/>
          <p14:tracePt t="33479" x="7485063" y="3432175"/>
          <p14:tracePt t="33488" x="7493000" y="3425825"/>
          <p14:tracePt t="33494" x="7500938" y="3425825"/>
          <p14:tracePt t="33501" x="7508875" y="3425825"/>
          <p14:tracePt t="33509" x="7516813" y="3417888"/>
          <p14:tracePt t="33517" x="7523163" y="3417888"/>
          <p14:tracePt t="33523" x="7531100" y="3417888"/>
          <p14:tracePt t="33646" x="7539038" y="3417888"/>
          <p14:tracePt t="33659" x="7546975" y="3417888"/>
          <p14:tracePt t="33667" x="7546975" y="3425825"/>
          <p14:tracePt t="33673" x="7554913" y="3425825"/>
          <p14:tracePt t="33689" x="7562850" y="3425825"/>
          <p14:tracePt t="33697" x="7562850" y="3432175"/>
          <p14:tracePt t="33703" x="7570788" y="3432175"/>
          <p14:tracePt t="33728" x="7578725" y="3432175"/>
          <p14:tracePt t="33733" x="7578725" y="3440113"/>
          <p14:tracePt t="33826" x="7578725" y="3432175"/>
          <p14:tracePt t="33865" x="7586663" y="3432175"/>
          <p14:tracePt t="33869" x="7594600" y="3432175"/>
          <p14:tracePt t="33885" x="7602538" y="3432175"/>
          <p14:tracePt t="33899" x="7610475" y="3432175"/>
          <p14:tracePt t="33916" x="7618413" y="3432175"/>
          <p14:tracePt t="33947" x="7618413" y="3440113"/>
          <p14:tracePt t="34055" x="7626350" y="3440113"/>
          <p14:tracePt t="34071" x="7634288" y="3440113"/>
          <p14:tracePt t="34087" x="7634288" y="3432175"/>
          <p14:tracePt t="34100" x="7642225" y="3432175"/>
          <p14:tracePt t="34102" x="7642225" y="3425825"/>
          <p14:tracePt t="34108" x="7650163" y="3425825"/>
          <p14:tracePt t="34116" x="7650163" y="3417888"/>
          <p14:tracePt t="34130" x="7656513" y="3409950"/>
          <p14:tracePt t="34139" x="7664450" y="3402013"/>
          <p14:tracePt t="34148" x="7672388" y="3402013"/>
          <p14:tracePt t="34155" x="7680325" y="3394075"/>
          <p14:tracePt t="34160" x="7688263" y="3394075"/>
          <p14:tracePt t="34169" x="7704138" y="3386138"/>
          <p14:tracePt t="34177" x="7720013" y="3378200"/>
          <p14:tracePt t="34184" x="7735888" y="3378200"/>
          <p14:tracePt t="34190" x="7751763" y="3378200"/>
          <p14:tracePt t="34198" x="7775575" y="3370263"/>
          <p14:tracePt t="34207" x="7805738" y="3370263"/>
          <p14:tracePt t="34214" x="7845425" y="3370263"/>
          <p14:tracePt t="34223" x="7885113" y="3370263"/>
          <p14:tracePt t="34229" x="7931150" y="3370263"/>
          <p14:tracePt t="34238" x="7970838" y="3370263"/>
          <p14:tracePt t="34245" x="8018463" y="3378200"/>
          <p14:tracePt t="34261" x="8034338" y="3386138"/>
          <p14:tracePt t="34268" x="8042275" y="3394075"/>
          <p14:tracePt t="34276" x="8058150" y="3402013"/>
          <p14:tracePt t="34283" x="8064500" y="3402013"/>
          <p14:tracePt t="34290" x="8088313" y="3409950"/>
          <p14:tracePt t="34298" x="8128000" y="3417888"/>
          <p14:tracePt t="34306" x="8143875" y="3425825"/>
          <p14:tracePt t="34313" x="8167688" y="3425825"/>
          <p14:tracePt t="34318" x="8183563" y="3432175"/>
          <p14:tracePt t="34327" x="8191500" y="3432175"/>
          <p14:tracePt t="34335" x="8205788" y="3440113"/>
          <p14:tracePt t="34349" x="8221663" y="3440113"/>
          <p14:tracePt t="34357" x="8229600" y="3440113"/>
          <p14:tracePt t="34366" x="8245475" y="3440113"/>
          <p14:tracePt t="34373" x="8253413" y="3440113"/>
          <p14:tracePt t="34379" x="8261350" y="3448050"/>
          <p14:tracePt t="34395" x="8269288" y="3448050"/>
          <p14:tracePt t="34405" x="8277225" y="3448050"/>
          <p14:tracePt t="34409" x="8285163" y="3448050"/>
          <p14:tracePt t="34417" x="8293100" y="3448050"/>
          <p14:tracePt t="34427" x="8301038" y="3455988"/>
          <p14:tracePt t="34434" x="8308975" y="3455988"/>
          <p14:tracePt t="34439" x="8316913" y="3455988"/>
          <p14:tracePt t="34448" x="8324850" y="3455988"/>
          <p14:tracePt t="34464" x="8331200" y="3455988"/>
          <p14:tracePt t="34469" x="8339138" y="3455988"/>
          <p14:tracePt t="34485" x="8347075" y="3455988"/>
          <p14:tracePt t="34539" x="8347075" y="3463925"/>
          <p14:tracePt t="34555" x="8347075" y="3471863"/>
          <p14:tracePt t="34567" x="8347075" y="3479800"/>
          <p14:tracePt t="34583" x="8347075" y="3487738"/>
          <p14:tracePt t="34607" x="8347075" y="3495675"/>
          <p14:tracePt t="34676" x="8355013" y="3495675"/>
          <p14:tracePt t="34686" x="8362950" y="3495675"/>
          <p14:tracePt t="34712" x="8370888" y="3495675"/>
          <p14:tracePt t="34726" x="8378825" y="3495675"/>
          <p14:tracePt t="34741" x="8386763" y="3495675"/>
          <p14:tracePt t="34748" x="8394700" y="3495675"/>
          <p14:tracePt t="34756" x="8402638" y="3495675"/>
          <p14:tracePt t="34763" x="8410575" y="3495675"/>
          <p14:tracePt t="34771" x="8418513" y="3495675"/>
          <p14:tracePt t="34776" x="8426450" y="3495675"/>
          <p14:tracePt t="34785" x="8442325" y="3495675"/>
          <p14:tracePt t="34794" x="8450263" y="3495675"/>
          <p14:tracePt t="34801" x="8458200" y="3495675"/>
          <p14:tracePt t="34807" x="8480425" y="3503613"/>
          <p14:tracePt t="34816" x="8488363" y="3511550"/>
          <p14:tracePt t="34822" x="8504238" y="3519488"/>
          <p14:tracePt t="34830" x="8520113" y="3527425"/>
          <p14:tracePt t="34838" x="8528050" y="3535363"/>
          <p14:tracePt t="34846" x="8543925" y="3535363"/>
          <p14:tracePt t="34853" x="8559800" y="3543300"/>
          <p14:tracePt t="34862" x="8567738" y="3551238"/>
          <p14:tracePt t="34867" x="8575675" y="3551238"/>
          <p14:tracePt t="34877" x="8591550" y="3551238"/>
          <p14:tracePt t="34883" x="8599488" y="3557588"/>
          <p14:tracePt t="34893" x="8605838" y="3557588"/>
          <p14:tracePt t="34897" x="8621713" y="3557588"/>
          <p14:tracePt t="34906" x="8629650" y="3557588"/>
          <p14:tracePt t="34914" x="8645525" y="3557588"/>
          <p14:tracePt t="34922" x="8653463" y="3557588"/>
          <p14:tracePt t="34927" x="8669338" y="3557588"/>
          <p14:tracePt t="34935" x="8677275" y="3557588"/>
          <p14:tracePt t="34943" x="8693150" y="3557588"/>
          <p14:tracePt t="34950" x="8701088" y="3557588"/>
          <p14:tracePt t="34957" x="8716963" y="3557588"/>
          <p14:tracePt t="34966" x="8732838" y="3557588"/>
          <p14:tracePt t="34973" x="8747125" y="3557588"/>
          <p14:tracePt t="34980" x="8763000" y="3557588"/>
          <p14:tracePt t="34987" x="8778875" y="3565525"/>
          <p14:tracePt t="34996" x="8794750" y="3565525"/>
          <p14:tracePt t="35004" x="8810625" y="3565525"/>
          <p14:tracePt t="35011" x="8818563" y="3565525"/>
          <p14:tracePt t="35017" x="8834438" y="3565525"/>
          <p14:tracePt t="35026" x="8850313" y="3573463"/>
          <p14:tracePt t="35033" x="8866188" y="3573463"/>
          <p14:tracePt t="35042" x="8880475" y="3581400"/>
          <p14:tracePt t="35047" x="8896350" y="3581400"/>
          <p14:tracePt t="35056" x="8904288" y="3589338"/>
          <p14:tracePt t="35064" x="8920163" y="3589338"/>
          <p14:tracePt t="35072" x="8928100" y="3589338"/>
          <p14:tracePt t="35077" x="8943975" y="3589338"/>
          <p14:tracePt t="35086" x="8959850" y="3589338"/>
          <p14:tracePt t="35093" x="8967788" y="3589338"/>
          <p14:tracePt t="35101" x="8983663" y="3589338"/>
          <p14:tracePt t="35107" x="8999538" y="3589338"/>
          <p14:tracePt t="35116" x="9013825" y="3589338"/>
          <p14:tracePt t="35123" x="9029700" y="3589338"/>
          <p14:tracePt t="35130" x="9045575" y="3589338"/>
          <p14:tracePt t="35137" x="9061450" y="3581400"/>
          <p14:tracePt t="35146" x="9077325" y="3581400"/>
          <p14:tracePt t="35153" x="9093200" y="3573463"/>
          <p14:tracePt t="35161" x="9117013" y="3573463"/>
          <p14:tracePt t="35168" x="9132888" y="3565525"/>
          <p14:tracePt t="35176" x="9155113" y="3565525"/>
          <p14:tracePt t="35184" x="9170988" y="3557588"/>
          <p14:tracePt t="35190" x="9194800" y="3551238"/>
          <p14:tracePt t="35199" x="9210675" y="3543300"/>
          <p14:tracePt t="35206" x="9234488" y="3535363"/>
          <p14:tracePt t="35214" x="9258300" y="3535363"/>
          <p14:tracePt t="35223" x="9274175" y="3527425"/>
          <p14:tracePt t="35230" x="9296400" y="3511550"/>
          <p14:tracePt t="35236" x="9312275" y="3503613"/>
          <p14:tracePt t="35244" x="9328150" y="3495675"/>
          <p14:tracePt t="35252" x="9351963" y="3487738"/>
          <p14:tracePt t="35261" x="9367838" y="3471863"/>
          <p14:tracePt t="35266" x="9375775" y="3463925"/>
          <p14:tracePt t="35274" x="9391650" y="3455988"/>
          <p14:tracePt t="35281" x="9407525" y="3440113"/>
          <p14:tracePt t="35291" x="9415463" y="3425825"/>
          <p14:tracePt t="35296" x="9421813" y="3409950"/>
          <p14:tracePt t="35305" x="9429750" y="3402013"/>
          <p14:tracePt t="35312" x="9437688" y="3386138"/>
          <p14:tracePt t="35321" x="9437688" y="3370263"/>
          <p14:tracePt t="35326" x="9445625" y="3354388"/>
          <p14:tracePt t="35334" x="9445625" y="3338513"/>
          <p14:tracePt t="35343" x="9445625" y="3322638"/>
          <p14:tracePt t="35350" x="9445625" y="3306763"/>
          <p14:tracePt t="35356" x="9445625" y="3284538"/>
          <p14:tracePt t="35364" x="9445625" y="3268663"/>
          <p14:tracePt t="35372" x="9445625" y="3252788"/>
          <p14:tracePt t="35380" x="9445625" y="3236913"/>
          <p14:tracePt t="35386" x="9437688" y="3221038"/>
          <p14:tracePt t="35394" x="9429750" y="3197225"/>
          <p14:tracePt t="35402" x="9421813" y="3181350"/>
          <p14:tracePt t="35410" x="9415463" y="3167063"/>
          <p14:tracePt t="35415" x="9399588" y="3151188"/>
          <p14:tracePt t="35424" x="9383713" y="3135313"/>
          <p14:tracePt t="35432" x="9367838" y="3119438"/>
          <p14:tracePt t="35440" x="9351963" y="3111500"/>
          <p14:tracePt t="35445" x="9336088" y="3095625"/>
          <p14:tracePt t="35454" x="9312275" y="3079750"/>
          <p14:tracePt t="35462" x="9280525" y="3071813"/>
          <p14:tracePt t="35470" x="9242425" y="3055938"/>
          <p14:tracePt t="35475" x="9202738" y="3041650"/>
          <p14:tracePt t="35483" x="9163050" y="3025775"/>
          <p14:tracePt t="35492" x="9124950" y="3009900"/>
          <p14:tracePt t="35500" x="9077325" y="2994025"/>
          <p14:tracePt t="35506" x="9045575" y="2978150"/>
          <p14:tracePt t="35514" x="9013825" y="2954338"/>
          <p14:tracePt t="35522" x="8975725" y="2946400"/>
          <p14:tracePt t="35530" x="8943975" y="2930525"/>
          <p14:tracePt t="35535" x="8912225" y="2924175"/>
          <p14:tracePt t="35545" x="8880475" y="2916238"/>
          <p14:tracePt t="35552" x="8842375" y="2908300"/>
          <p14:tracePt t="35560" x="8810625" y="2908300"/>
          <p14:tracePt t="35565" x="8786813" y="2900363"/>
          <p14:tracePt t="35574" x="8755063" y="2892425"/>
          <p14:tracePt t="35582" x="8724900" y="2892425"/>
          <p14:tracePt t="35590" x="8693150" y="2884488"/>
          <p14:tracePt t="35595" x="8661400" y="2884488"/>
          <p14:tracePt t="35604" x="8621713" y="2876550"/>
          <p14:tracePt t="35612" x="8591550" y="2876550"/>
          <p14:tracePt t="35621" x="8551863" y="2868613"/>
          <p14:tracePt t="35628" x="8520113" y="2868613"/>
          <p14:tracePt t="35633" x="8488363" y="2868613"/>
          <p14:tracePt t="35658" x="8426450" y="2860675"/>
          <p14:tracePt t="35661" x="8394700" y="2860675"/>
          <p14:tracePt t="35664" x="8362950" y="2860675"/>
          <p14:tracePt t="35672" x="8331200" y="2860675"/>
          <p14:tracePt t="35680" x="8308975" y="2860675"/>
          <p14:tracePt t="35688" x="8277225" y="2860675"/>
          <p14:tracePt t="35694" x="8237538" y="2860675"/>
          <p14:tracePt t="35702" x="8205788" y="2860675"/>
          <p14:tracePt t="35710" x="8167688" y="2860675"/>
          <p14:tracePt t="35718" x="8128000" y="2860675"/>
          <p14:tracePt t="35724" x="8088313" y="2860675"/>
          <p14:tracePt t="35733" x="8050213" y="2868613"/>
          <p14:tracePt t="35739" x="8002588" y="2876550"/>
          <p14:tracePt t="35747" x="7954963" y="2884488"/>
          <p14:tracePt t="35754" x="7916863" y="2892425"/>
          <p14:tracePt t="35762" x="7869238" y="2900363"/>
          <p14:tracePt t="35771" x="7829550" y="2908300"/>
          <p14:tracePt t="35778" x="7783513" y="2916238"/>
          <p14:tracePt t="35783" x="7751763" y="2924175"/>
          <p14:tracePt t="35792" x="7712075" y="2930525"/>
          <p14:tracePt t="35800" x="7688263" y="2938463"/>
          <p14:tracePt t="35808" x="7688263" y="2946400"/>
          <p14:tracePt t="35813" x="7688263" y="2962275"/>
          <p14:tracePt t="35823" x="7680325" y="2970213"/>
          <p14:tracePt t="35830" x="7672388" y="2986088"/>
          <p14:tracePt t="35838" x="7664450" y="3001963"/>
          <p14:tracePt t="35844" x="7650163" y="3017838"/>
          <p14:tracePt t="35852" x="7634288" y="3033713"/>
          <p14:tracePt t="35860" x="7626350" y="3063875"/>
          <p14:tracePt t="35868" x="7626350" y="3095625"/>
          <p14:tracePt t="35874" x="7626350" y="3135313"/>
          <p14:tracePt t="35882" x="7626350" y="3175000"/>
          <p14:tracePt t="35890" x="7626350" y="3228975"/>
          <p14:tracePt t="35898" x="7634288" y="3276600"/>
          <p14:tracePt t="35903" x="7650163" y="3338513"/>
          <p14:tracePt t="35912" x="7656513" y="3370263"/>
          <p14:tracePt t="35921" x="7672388" y="3409950"/>
          <p14:tracePt t="35927" x="7688263" y="3448050"/>
          <p14:tracePt t="35933" x="7704138" y="3479800"/>
          <p14:tracePt t="35942" x="7720013" y="3511550"/>
          <p14:tracePt t="35950" x="7743825" y="3543300"/>
          <p14:tracePt t="35958" x="7775575" y="3565525"/>
          <p14:tracePt t="35964" x="7813675" y="3565525"/>
          <p14:tracePt t="35973" x="7861300" y="3573463"/>
          <p14:tracePt t="35980" x="7916863" y="3589338"/>
          <p14:tracePt t="35988" x="7986713" y="3597275"/>
          <p14:tracePt t="35993" x="8050213" y="3621088"/>
          <p14:tracePt t="36001" x="8120063" y="3636963"/>
          <p14:tracePt t="36010" x="8197850" y="3644900"/>
          <p14:tracePt t="36017" x="8277225" y="3660775"/>
          <p14:tracePt t="36024" x="8339138" y="3668713"/>
          <p14:tracePt t="36033" x="8402638" y="3676650"/>
          <p14:tracePt t="36040" x="8458200" y="3676650"/>
          <p14:tracePt t="36048" x="8512175" y="3683000"/>
          <p14:tracePt t="36054" x="8575675" y="3683000"/>
          <p14:tracePt t="36062" x="8637588" y="3683000"/>
          <p14:tracePt t="36070" x="8693150" y="3683000"/>
          <p14:tracePt t="36078" x="8747125" y="3676650"/>
          <p14:tracePt t="36083" x="8802688" y="3668713"/>
          <p14:tracePt t="36092" x="8850313" y="3660775"/>
          <p14:tracePt t="36100" x="8904288" y="3652838"/>
          <p14:tracePt t="36108" x="8951913" y="3636963"/>
          <p14:tracePt t="36113" x="8991600" y="3621088"/>
          <p14:tracePt t="36122" x="9029700" y="3605213"/>
          <p14:tracePt t="36130" x="9069388" y="3589338"/>
          <p14:tracePt t="36138" x="9101138" y="3565525"/>
          <p14:tracePt t="36146" x="9101138" y="3551238"/>
          <p14:tracePt t="36153" x="9101138" y="3535363"/>
          <p14:tracePt t="36160" x="9101138" y="3519488"/>
          <p14:tracePt t="36167" x="9101138" y="3511550"/>
          <p14:tracePt t="36177" x="9124950" y="3487738"/>
          <p14:tracePt t="36183" x="9140825" y="3479800"/>
          <p14:tracePt t="36190" x="9147175" y="3471863"/>
          <p14:tracePt t="36198" x="9155113" y="3471863"/>
          <p14:tracePt t="36206" x="9155113" y="3463925"/>
          <p14:tracePt t="36303" x="9155113" y="3471863"/>
          <p14:tracePt t="36310" x="9163050" y="3471863"/>
          <p14:tracePt t="36326" x="9170988" y="3471863"/>
          <p14:tracePt t="36348" x="9178925" y="3471863"/>
          <p14:tracePt t="36373" x="9186863" y="3471863"/>
          <p14:tracePt t="36419" x="9186863" y="3479800"/>
          <p14:tracePt t="36435" x="9194800" y="3479800"/>
          <p14:tracePt t="36484" x="9202738" y="3479800"/>
          <p14:tracePt t="36773" x="9210675" y="3479800"/>
          <p14:tracePt t="36817" x="9210675" y="3487738"/>
          <p14:tracePt t="37008" x="9202738" y="3487738"/>
          <p14:tracePt t="37024" x="9194800" y="3487738"/>
          <p14:tracePt t="37039" x="9186863" y="3487738"/>
          <p14:tracePt t="37046" x="9178925" y="3487738"/>
          <p14:tracePt t="37054" x="9170988" y="3487738"/>
          <p14:tracePt t="37062" x="9147175" y="3487738"/>
          <p14:tracePt t="37068" x="9124950" y="3487738"/>
          <p14:tracePt t="37076" x="9085263" y="3487738"/>
          <p14:tracePt t="37084" x="9029700" y="3487738"/>
          <p14:tracePt t="37092" x="8967788" y="3487738"/>
          <p14:tracePt t="37097" x="8872538" y="3487738"/>
          <p14:tracePt t="37106" x="8778875" y="3487738"/>
          <p14:tracePt t="37114" x="8709025" y="3495675"/>
          <p14:tracePt t="37122" x="8637588" y="3503613"/>
          <p14:tracePt t="37127" x="8575675" y="3511550"/>
          <p14:tracePt t="37136" x="8504238" y="3519488"/>
          <p14:tracePt t="37144" x="8442325" y="3527425"/>
          <p14:tracePt t="37153" x="8370888" y="3535363"/>
          <p14:tracePt t="37157" x="8308975" y="3543300"/>
          <p14:tracePt t="37165" x="8221663" y="3551238"/>
          <p14:tracePt t="37174" x="8128000" y="3557588"/>
          <p14:tracePt t="37182" x="8018463" y="3565525"/>
          <p14:tracePt t="37187" x="7885113" y="3573463"/>
          <p14:tracePt t="37196" x="7743825" y="3581400"/>
          <p14:tracePt t="37204" x="7602538" y="3605213"/>
          <p14:tracePt t="37211" x="7493000" y="3621088"/>
          <p14:tracePt t="37217" x="7405688" y="3629025"/>
          <p14:tracePt t="37226" x="7359650" y="3636963"/>
          <p14:tracePt t="37234" x="7319963" y="3652838"/>
          <p14:tracePt t="37243" x="7280275" y="3668713"/>
          <p14:tracePt t="37248" x="7242175" y="3683000"/>
          <p14:tracePt t="37256" x="7170738" y="3698875"/>
          <p14:tracePt t="37263" x="7085013" y="3722688"/>
          <p14:tracePt t="37274" x="6975475" y="3738563"/>
          <p14:tracePt t="37278" x="6834188" y="3770313"/>
          <p14:tracePt t="37286" x="6669088" y="3794125"/>
          <p14:tracePt t="37294" x="6503988" y="3808413"/>
          <p14:tracePt t="37302" x="6346825" y="3824288"/>
          <p14:tracePt t="37308" x="6197600" y="3840163"/>
          <p14:tracePt t="37316" x="6056313" y="3863975"/>
          <p14:tracePt t="37324" x="5922963" y="3887788"/>
          <p14:tracePt t="37333" x="5797550" y="3903663"/>
          <p14:tracePt t="37337" x="5680075" y="3927475"/>
          <p14:tracePt t="37346" x="5594350" y="3941763"/>
          <p14:tracePt t="37355" x="5522913" y="3957638"/>
          <p14:tracePt t="37361" x="5453063" y="3973513"/>
          <p14:tracePt t="37367" x="5373688" y="3989388"/>
          <p14:tracePt t="37375" x="5280025" y="3997325"/>
          <p14:tracePt t="37383" x="5170488" y="4013200"/>
          <p14:tracePt t="37393" x="5083175" y="4021138"/>
          <p14:tracePt t="37398" x="5021263" y="4029075"/>
          <p14:tracePt t="37406" x="4965700" y="4037013"/>
          <p14:tracePt t="37414" x="4927600" y="4044950"/>
          <p14:tracePt t="37421" x="4887913" y="4052888"/>
          <p14:tracePt t="37428" x="4848225" y="4052888"/>
          <p14:tracePt t="37436" x="4794250" y="4059238"/>
          <p14:tracePt t="37444" x="4738688" y="4067175"/>
          <p14:tracePt t="37451" x="4675188" y="4067175"/>
          <p14:tracePt t="37458" x="4613275" y="4075113"/>
          <p14:tracePt t="37466" x="4557713" y="4075113"/>
          <p14:tracePt t="37474" x="4495800" y="4075113"/>
          <p14:tracePt t="37482" x="4448175" y="4075113"/>
          <p14:tracePt t="37497" x="4362450" y="4075113"/>
          <p14:tracePt t="37505" x="4283075" y="4075113"/>
          <p14:tracePt t="37513" x="4221163" y="4075113"/>
          <p14:tracePt t="37517" x="4165600" y="4075113"/>
          <p14:tracePt t="37526" x="4111625" y="4075113"/>
          <p14:tracePt t="37534" x="4056063" y="4075113"/>
          <p14:tracePt t="37543" x="4008438" y="4075113"/>
          <p14:tracePt t="37550" x="3962400" y="4075113"/>
          <p14:tracePt t="37556" x="3914775" y="4075113"/>
          <p14:tracePt t="37564" x="3875088" y="4075113"/>
          <p14:tracePt t="37573" x="3836988" y="4075113"/>
          <p14:tracePt t="37580" x="3805238" y="4075113"/>
          <p14:tracePt t="37585" x="3773488" y="4067175"/>
          <p14:tracePt t="37594" x="3741738" y="4059238"/>
          <p14:tracePt t="37602" x="3719513" y="4059238"/>
          <p14:tracePt t="37610" x="3719513" y="4052888"/>
          <p14:tracePt t="37616" x="3719513" y="4044950"/>
          <p14:tracePt t="37624" x="3703638" y="4044950"/>
          <p14:tracePt t="37632" x="3695700" y="4037013"/>
          <p14:tracePt t="37640" x="3687763" y="4037013"/>
          <p14:tracePt t="37646" x="3663950" y="4029075"/>
          <p14:tracePt t="37654" x="3648075" y="4029075"/>
          <p14:tracePt t="37662" x="3632200" y="4021138"/>
          <p14:tracePt t="37670" x="3616325" y="4013200"/>
          <p14:tracePt t="37676" x="3608388" y="4005263"/>
          <p14:tracePt t="37684" x="3600450" y="3997325"/>
          <p14:tracePt t="37691" x="3592513" y="3989388"/>
          <p14:tracePt t="37700" x="3592513" y="3981450"/>
          <p14:tracePt t="37705" x="3592513" y="3973513"/>
          <p14:tracePt t="37714" x="3592513" y="3965575"/>
          <p14:tracePt t="37722" x="3592513" y="3957638"/>
          <p14:tracePt t="37736" x="3600450" y="3949700"/>
          <p14:tracePt t="37824" x="3600450" y="3957638"/>
          <p14:tracePt t="37855" x="3608388" y="3957638"/>
          <p14:tracePt t="37864" x="3616325" y="3949700"/>
          <p14:tracePt t="37873" x="3624263" y="3949700"/>
          <p14:tracePt t="37880" x="3632200" y="3941763"/>
          <p14:tracePt t="37886" x="3640138" y="3933825"/>
          <p14:tracePt t="37894" x="3648075" y="3927475"/>
          <p14:tracePt t="37902" x="3656013" y="3927475"/>
          <p14:tracePt t="37910" x="3656013" y="3919538"/>
          <p14:tracePt t="37915" x="3663950" y="3919538"/>
          <p14:tracePt t="37925" x="3663950" y="3911600"/>
          <p14:tracePt t="37932" x="3663950" y="3903663"/>
          <p14:tracePt t="37946" x="3663950" y="3895725"/>
          <p14:tracePt t="37971" x="3663950" y="3887788"/>
          <p14:tracePt t="37992" x="3663950" y="3879850"/>
          <p14:tracePt t="38007" x="3663950" y="3871913"/>
          <p14:tracePt t="38014" x="3671888" y="3871913"/>
          <p14:tracePt t="38021" x="3671888" y="3863975"/>
          <p14:tracePt t="38037" x="3679825" y="3863975"/>
          <p14:tracePt t="38043" x="3679825" y="3856038"/>
          <p14:tracePt t="38052" x="3687763" y="3856038"/>
          <p14:tracePt t="38060" x="3687763" y="3848100"/>
          <p14:tracePt t="38068" x="3695700" y="3848100"/>
          <p14:tracePt t="38074" x="3703638" y="3840163"/>
          <p14:tracePt t="38091" x="3711575" y="3840163"/>
          <p14:tracePt t="38099" x="3719513" y="3840163"/>
          <p14:tracePt t="38105" x="3725863" y="3840163"/>
          <p14:tracePt t="38112" x="3725863" y="3832225"/>
          <p14:tracePt t="38120" x="3733800" y="3832225"/>
          <p14:tracePt t="38128" x="3741738" y="3832225"/>
          <p14:tracePt t="38143" x="3749675" y="3832225"/>
          <p14:tracePt t="38150" x="3757613" y="3832225"/>
          <p14:tracePt t="38164" x="3765550" y="3832225"/>
          <p14:tracePt t="38180" x="3773488" y="3832225"/>
          <p14:tracePt t="38188" x="3781425" y="3832225"/>
          <p14:tracePt t="38194" x="3789363" y="3832225"/>
          <p14:tracePt t="38210" x="3797300" y="3832225"/>
          <p14:tracePt t="38218" x="3813175" y="3832225"/>
          <p14:tracePt t="38223" x="3821113" y="3832225"/>
          <p14:tracePt t="38232" x="3829050" y="3832225"/>
          <p14:tracePt t="38240" x="3836988" y="3832225"/>
          <p14:tracePt t="38247" x="3852863" y="3832225"/>
          <p14:tracePt t="38255" x="3860800" y="3832225"/>
          <p14:tracePt t="38262" x="3875088" y="3832225"/>
          <p14:tracePt t="38270" x="3890963" y="3832225"/>
          <p14:tracePt t="38278" x="3898900" y="3832225"/>
          <p14:tracePt t="38283" x="3914775" y="3832225"/>
          <p14:tracePt t="38292" x="3930650" y="3832225"/>
          <p14:tracePt t="38300" x="3946525" y="3832225"/>
          <p14:tracePt t="38308" x="3970338" y="3832225"/>
          <p14:tracePt t="38313" x="3986213" y="3832225"/>
          <p14:tracePt t="38323" x="4000500" y="3832225"/>
          <p14:tracePt t="38330" x="4016375" y="3832225"/>
          <p14:tracePt t="38338" x="4040188" y="3832225"/>
          <p14:tracePt t="38343" x="4048125" y="3832225"/>
          <p14:tracePt t="38353" x="4071938" y="3832225"/>
          <p14:tracePt t="38359" x="4095750" y="3832225"/>
          <p14:tracePt t="38368" x="4111625" y="3832225"/>
          <p14:tracePt t="38374" x="4141788" y="3840163"/>
          <p14:tracePt t="38382" x="4165600" y="3840163"/>
          <p14:tracePt t="38390" x="4189413" y="3840163"/>
          <p14:tracePt t="38398" x="4213225" y="3840163"/>
          <p14:tracePt t="38404" x="4229100" y="3840163"/>
          <p14:tracePt t="38412" x="4244975" y="3848100"/>
          <p14:tracePt t="38421" x="4260850" y="3848100"/>
          <p14:tracePt t="38428" x="4275138" y="3848100"/>
          <p14:tracePt t="38433" x="4291013" y="3848100"/>
          <p14:tracePt t="38442" x="4298950" y="3848100"/>
          <p14:tracePt t="38450" x="4314825" y="3848100"/>
          <p14:tracePt t="38458" x="4322763" y="3848100"/>
          <p14:tracePt t="38464" x="4330700" y="3848100"/>
          <p14:tracePt t="38473" x="4338638" y="3848100"/>
          <p14:tracePt t="38488" x="4346575" y="3848100"/>
          <p14:tracePt t="38496" x="4354513" y="3848100"/>
          <p14:tracePt t="38501" x="4362450" y="3848100"/>
          <p14:tracePt t="38510" x="4370388" y="3848100"/>
          <p14:tracePt t="38526" x="4378325" y="3848100"/>
          <p14:tracePt t="38532" x="4386263" y="3848100"/>
          <p14:tracePt t="38540" x="4394200" y="3848100"/>
          <p14:tracePt t="38548" x="4402138" y="3848100"/>
          <p14:tracePt t="38556" x="4408488" y="3848100"/>
          <p14:tracePt t="38561" x="4416425" y="3848100"/>
          <p14:tracePt t="38570" x="4424363" y="3848100"/>
          <p14:tracePt t="38586" x="4432300" y="3848100"/>
          <p14:tracePt t="38591" x="4440238" y="3848100"/>
          <p14:tracePt t="38600" x="4448175" y="3848100"/>
          <p14:tracePt t="38608" x="4456113" y="3848100"/>
          <p14:tracePt t="38616" x="4464050" y="3848100"/>
          <p14:tracePt t="38622" x="4471988" y="3848100"/>
          <p14:tracePt t="38630" x="4479925" y="3848100"/>
          <p14:tracePt t="38638" x="4487863" y="3848100"/>
          <p14:tracePt t="38646" x="4495800" y="3848100"/>
          <p14:tracePt t="38653" x="4503738" y="3848100"/>
          <p14:tracePt t="38660" x="4511675" y="3848100"/>
          <p14:tracePt t="38668" x="4519613" y="3848100"/>
          <p14:tracePt t="38676" x="4527550" y="3848100"/>
          <p14:tracePt t="38682" x="4535488" y="3848100"/>
          <p14:tracePt t="38690" x="4541838" y="3848100"/>
          <p14:tracePt t="38697" x="4549775" y="3848100"/>
          <p14:tracePt t="38712" x="4557713" y="3848100"/>
          <p14:tracePt t="38721" x="4565650" y="3848100"/>
          <p14:tracePt t="38728" x="4573588" y="3848100"/>
          <p14:tracePt t="38743" x="4581525" y="3848100"/>
          <p14:tracePt t="38759" x="4589463" y="3848100"/>
          <p14:tracePt t="38766" x="4597400" y="3848100"/>
          <p14:tracePt t="38772" x="4605338" y="3848100"/>
          <p14:tracePt t="38780" x="4613275" y="3848100"/>
          <p14:tracePt t="38788" x="4621213" y="3848100"/>
          <p14:tracePt t="38796" x="4629150" y="3848100"/>
          <p14:tracePt t="38802" x="4637088" y="3848100"/>
          <p14:tracePt t="38810" x="4645025" y="3840163"/>
          <p14:tracePt t="38818" x="4652963" y="3840163"/>
          <p14:tracePt t="38826" x="4660900" y="3840163"/>
          <p14:tracePt t="38832" x="4675188" y="3840163"/>
          <p14:tracePt t="38840" x="4683125" y="3840163"/>
          <p14:tracePt t="38848" x="4691063" y="3840163"/>
          <p14:tracePt t="38862" x="4699000" y="3840163"/>
          <p14:tracePt t="38879" x="4706938" y="3840163"/>
          <p14:tracePt t="38906" x="4714875" y="3840163"/>
          <p14:tracePt t="38930" x="4722813" y="3840163"/>
          <p14:tracePt t="38946" x="4730750" y="3840163"/>
          <p14:tracePt t="38951" x="4738688" y="3840163"/>
          <p14:tracePt t="38961" x="4746625" y="3840163"/>
          <p14:tracePt t="38976" x="4754563" y="3840163"/>
          <p14:tracePt t="38984" x="4762500" y="3832225"/>
          <p14:tracePt t="38990" x="4770438" y="3832225"/>
          <p14:tracePt t="38998" x="4778375" y="3832225"/>
          <p14:tracePt t="39005" x="4786313" y="3832225"/>
          <p14:tracePt t="39013" x="4802188" y="3832225"/>
          <p14:tracePt t="39020" x="4808538" y="3824288"/>
          <p14:tracePt t="39027" x="4816475" y="3824288"/>
          <p14:tracePt t="39036" x="4832350" y="3824288"/>
          <p14:tracePt t="39044" x="4840288" y="3824288"/>
          <p14:tracePt t="39050" x="4856163" y="3824288"/>
          <p14:tracePt t="39058" x="4864100" y="3824288"/>
          <p14:tracePt t="39066" x="4879975" y="3824288"/>
          <p14:tracePt t="39073" x="4895850" y="3824288"/>
          <p14:tracePt t="39080" x="4911725" y="3824288"/>
          <p14:tracePt t="39089" x="4919663" y="3824288"/>
          <p14:tracePt t="39095" x="4935538" y="3824288"/>
          <p14:tracePt t="39103" x="4949825" y="3824288"/>
          <p14:tracePt t="39110" x="4957763" y="3824288"/>
          <p14:tracePt t="39117" x="4973638" y="3824288"/>
          <p14:tracePt t="39126" x="4989513" y="3824288"/>
          <p14:tracePt t="39134" x="4997450" y="3824288"/>
          <p14:tracePt t="39140" x="5013325" y="3824288"/>
          <p14:tracePt t="39148" x="5029200" y="3824288"/>
          <p14:tracePt t="39156" x="5037138" y="3824288"/>
          <p14:tracePt t="39164" x="5053013" y="3824288"/>
          <p14:tracePt t="39171" x="5060950" y="3824288"/>
          <p14:tracePt t="39178" x="5076825" y="3832225"/>
          <p14:tracePt t="39187" x="5083175" y="3832225"/>
          <p14:tracePt t="39193" x="5099050" y="3832225"/>
          <p14:tracePt t="39199" x="5106988" y="3840163"/>
          <p14:tracePt t="39209" x="5122863" y="3840163"/>
          <p14:tracePt t="39216" x="5130800" y="3840163"/>
          <p14:tracePt t="39224" x="5146675" y="3840163"/>
          <p14:tracePt t="39230" x="5154613" y="3840163"/>
          <p14:tracePt t="39238" x="5170488" y="3840163"/>
          <p14:tracePt t="39245" x="5178425" y="3840163"/>
          <p14:tracePt t="39255" x="5194300" y="3840163"/>
          <p14:tracePt t="39260" x="5202238" y="3840163"/>
          <p14:tracePt t="39268" x="5216525" y="3840163"/>
          <p14:tracePt t="39276" x="5232400" y="3840163"/>
          <p14:tracePt t="39285" x="5240338" y="3840163"/>
          <p14:tracePt t="39290" x="5256213" y="3840163"/>
          <p14:tracePt t="39298" x="5272088" y="3840163"/>
          <p14:tracePt t="39307" x="5280025" y="3840163"/>
          <p14:tracePt t="39314" x="5295900" y="3848100"/>
          <p14:tracePt t="39320" x="5303838" y="3848100"/>
          <p14:tracePt t="39327" x="5311775" y="3856038"/>
          <p14:tracePt t="39335" x="5319713" y="3856038"/>
          <p14:tracePt t="39343" x="5327650" y="3863975"/>
          <p14:tracePt t="39349" x="5335588" y="3863975"/>
          <p14:tracePt t="39358" x="5343525" y="3871913"/>
          <p14:tracePt t="39366" x="5343525" y="3879850"/>
          <p14:tracePt t="39374" x="5351463" y="3879850"/>
          <p14:tracePt t="39388" x="5357813" y="3887788"/>
          <p14:tracePt t="39411" x="5365750" y="3887788"/>
          <p14:tracePt t="39427" x="5373688" y="3887788"/>
          <p14:tracePt t="39434" x="5381625" y="3887788"/>
          <p14:tracePt t="39447" x="5389563" y="3887788"/>
          <p14:tracePt t="39456" x="5397500" y="3887788"/>
          <p14:tracePt t="39473" x="5405438" y="3887788"/>
          <p14:tracePt t="39486" x="5413375" y="3895725"/>
          <p14:tracePt t="39508" x="5413375" y="3903663"/>
          <p14:tracePt t="39516" x="5421313" y="3903663"/>
          <p14:tracePt t="39524" x="5421313" y="3911600"/>
          <p14:tracePt t="39538" x="5421313" y="3919538"/>
          <p14:tracePt t="39645" x="5429250" y="3919538"/>
          <p14:tracePt t="39775" x="5421313" y="3919538"/>
          <p14:tracePt t="39923" x="5429250" y="3919538"/>
          <p14:tracePt t="39937" x="5429250" y="3911600"/>
          <p14:tracePt t="39961" x="5429250" y="3903663"/>
          <p14:tracePt t="39965" x="5437188" y="3903663"/>
          <p14:tracePt t="40166" x="5437188" y="3895725"/>
          <p14:tracePt t="40170" x="5445125" y="3895725"/>
          <p14:tracePt t="40184" x="5453063" y="3895725"/>
          <p14:tracePt t="40193" x="5461000" y="3895725"/>
          <p14:tracePt t="40200" x="5468938" y="3887788"/>
          <p14:tracePt t="40205" x="5476875" y="3887788"/>
          <p14:tracePt t="40213" x="5491163" y="3887788"/>
          <p14:tracePt t="40222" x="5499100" y="3879850"/>
          <p14:tracePt t="40230" x="5514975" y="3879850"/>
          <p14:tracePt t="40236" x="5522913" y="3871913"/>
          <p14:tracePt t="40244" x="5538788" y="3871913"/>
          <p14:tracePt t="40251" x="5554663" y="3871913"/>
          <p14:tracePt t="40260" x="5570538" y="3863975"/>
          <p14:tracePt t="40266" x="5586413" y="3863975"/>
          <p14:tracePt t="40274" x="5610225" y="3863975"/>
          <p14:tracePt t="40282" x="5632450" y="3863975"/>
          <p14:tracePt t="40290" x="5672138" y="3863975"/>
          <p14:tracePt t="40296" x="5711825" y="3863975"/>
          <p14:tracePt t="40304" x="5751513" y="3863975"/>
          <p14:tracePt t="40312" x="5797550" y="3863975"/>
          <p14:tracePt t="40320" x="5853113" y="3863975"/>
          <p14:tracePt t="40326" x="5907088" y="3863975"/>
          <p14:tracePt t="40334" x="5938838" y="3863975"/>
          <p14:tracePt t="40343" x="5970588" y="3863975"/>
          <p14:tracePt t="40350" x="6002338" y="3863975"/>
          <p14:tracePt t="40356" x="6032500" y="3863975"/>
          <p14:tracePt t="40380" x="6040438" y="3863975"/>
          <p14:tracePt t="40387" x="6056313" y="3871913"/>
          <p14:tracePt t="40394" x="6064250" y="3871913"/>
          <p14:tracePt t="40403" x="6088063" y="3871913"/>
          <p14:tracePt t="40410" x="6103938" y="3871913"/>
          <p14:tracePt t="40418" x="6119813" y="3871913"/>
          <p14:tracePt t="40424" x="6135688" y="3871913"/>
          <p14:tracePt t="40433" x="6151563" y="3871913"/>
          <p14:tracePt t="40440" x="6159500" y="3871913"/>
          <p14:tracePt t="40448" x="6173788" y="3871913"/>
          <p14:tracePt t="40455" x="6181725" y="3871913"/>
          <p14:tracePt t="40463" x="6189663" y="3871913"/>
          <p14:tracePt t="40478" x="6197600" y="3871913"/>
          <p14:tracePt t="40484" x="6205538" y="3871913"/>
          <p14:tracePt t="40501" x="6213475" y="3871913"/>
          <p14:tracePt t="40508" x="6213475" y="3863975"/>
          <p14:tracePt t="40524" x="6221413" y="3863975"/>
          <p14:tracePt t="40538" x="6229350" y="3863975"/>
          <p14:tracePt t="40553" x="6229350" y="3856038"/>
          <p14:tracePt t="40560" x="6237288" y="3856038"/>
          <p14:tracePt t="40622" x="6229350" y="3856038"/>
          <p14:tracePt t="40628" x="6221413" y="3856038"/>
          <p14:tracePt t="40643" x="6213475" y="3856038"/>
          <p14:tracePt t="40704" x="6213475" y="3863975"/>
          <p14:tracePt t="40749" x="6205538" y="3863975"/>
          <p14:tracePt t="40762" x="6197600" y="3863975"/>
          <p14:tracePt t="40779" x="6189663" y="3856038"/>
          <p14:tracePt t="40793" x="6181725" y="3848100"/>
          <p14:tracePt t="40809" x="6181725" y="3840163"/>
          <p14:tracePt t="40831" x="6181725" y="3832225"/>
          <p14:tracePt t="40861" x="6189663" y="3824288"/>
          <p14:tracePt t="40874" x="6197600" y="3824288"/>
          <p14:tracePt t="40891" x="6205538" y="3824288"/>
          <p14:tracePt t="40907" x="6213475" y="3824288"/>
          <p14:tracePt t="40929" x="6221413" y="3824288"/>
          <p14:tracePt t="41002" x="6221413" y="3832225"/>
          <p14:tracePt t="41032" x="6213475" y="3832225"/>
          <p14:tracePt t="41039" x="6205538" y="3832225"/>
          <p14:tracePt t="41057" x="6197600" y="3832225"/>
          <p14:tracePt t="41070" x="6189663" y="3832225"/>
          <p14:tracePt t="41101" x="6189663" y="3824288"/>
          <p14:tracePt t="41131" x="6189663" y="3816350"/>
          <p14:tracePt t="41241" x="6189663" y="3824288"/>
          <p14:tracePt t="41250" x="6181725" y="3824288"/>
          <p14:tracePt t="41273" x="6173788" y="3824288"/>
          <p14:tracePt t="41280" x="6173788" y="3832225"/>
          <p14:tracePt t="41296" x="6165850" y="3832225"/>
          <p14:tracePt t="41311" x="6165850" y="3840163"/>
          <p14:tracePt t="41317" x="6159500" y="3840163"/>
          <p14:tracePt t="41332" x="6159500" y="3848100"/>
          <p14:tracePt t="41365" x="6159500" y="3856038"/>
          <p14:tracePt t="41424" x="6159500" y="3848100"/>
          <p14:tracePt t="41447" x="6159500" y="3840163"/>
          <p14:tracePt t="41486" x="6159500" y="3832225"/>
          <p14:tracePt t="41533" x="6165850" y="3832225"/>
          <p14:tracePt t="41537" x="6165850" y="3824288"/>
          <p14:tracePt t="41598" x="6165850" y="3816350"/>
          <p14:tracePt t="41610" x="6173788" y="3816350"/>
          <p14:tracePt t="41635" x="6181725" y="3816350"/>
          <p14:tracePt t="41648" x="6189663" y="3816350"/>
          <p14:tracePt t="41664" x="6197600" y="3816350"/>
          <p14:tracePt t="41826" x="6205538" y="3816350"/>
          <p14:tracePt t="41900" x="6213475" y="3816350"/>
          <p14:tracePt t="41956" x="6213475" y="3824288"/>
          <p14:tracePt t="41997" x="6205538" y="3824288"/>
          <p14:tracePt t="42018" x="6197600" y="3824288"/>
          <p14:tracePt t="42024" x="6197600" y="3832225"/>
          <p14:tracePt t="42038" x="6189663" y="3832225"/>
          <p14:tracePt t="42101" x="6189663" y="3824288"/>
          <p14:tracePt t="42128" x="6189663" y="3816350"/>
          <p14:tracePt t="42279" x="6181725" y="3816350"/>
          <p14:tracePt t="42304" x="6173788" y="3816350"/>
          <p14:tracePt t="42316" x="6165850" y="3816350"/>
          <p14:tracePt t="42343" x="6159500" y="3816350"/>
          <p14:tracePt t="42362" x="6151563" y="3816350"/>
          <p14:tracePt t="42431" x="6151563" y="3824288"/>
          <p14:tracePt t="42547" x="6143625" y="3824288"/>
          <p14:tracePt t="42556" x="6135688" y="3824288"/>
          <p14:tracePt t="42572" x="6127750" y="3824288"/>
          <p14:tracePt t="42595" x="6119813" y="3824288"/>
          <p14:tracePt t="42610" x="6111875" y="3832225"/>
          <p14:tracePt t="42634" x="6103938" y="3832225"/>
          <p14:tracePt t="42640" x="6103938" y="3840163"/>
          <p14:tracePt t="42662" x="6103938" y="3848100"/>
          <p14:tracePt t="42685" x="6103938" y="3856038"/>
          <p14:tracePt t="42717" x="6103938" y="3863975"/>
          <p14:tracePt t="42753" x="6096000" y="3863975"/>
          <p14:tracePt t="42828" x="6103938" y="3863975"/>
          <p14:tracePt t="42833" x="6111875" y="3863975"/>
          <p14:tracePt t="42843" x="6119813" y="3863975"/>
          <p14:tracePt t="42850" x="6127750" y="3863975"/>
          <p14:tracePt t="42858" x="6135688" y="3863975"/>
          <p14:tracePt t="42864" x="6151563" y="3863975"/>
          <p14:tracePt t="42873" x="6159500" y="3871913"/>
          <p14:tracePt t="42880" x="6173788" y="3871913"/>
          <p14:tracePt t="42887" x="6181725" y="3871913"/>
          <p14:tracePt t="42893" x="6197600" y="3871913"/>
          <p14:tracePt t="42902" x="6213475" y="3879850"/>
          <p14:tracePt t="42912" x="6221413" y="3879850"/>
          <p14:tracePt t="42919" x="6237288" y="3887788"/>
          <p14:tracePt t="42924" x="6253163" y="3887788"/>
          <p14:tracePt t="42931" x="6269038" y="3887788"/>
          <p14:tracePt t="42939" x="6276975" y="3895725"/>
          <p14:tracePt t="42947" x="6292850" y="3895725"/>
          <p14:tracePt t="42954" x="6307138" y="3895725"/>
          <p14:tracePt t="42962" x="6315075" y="3895725"/>
          <p14:tracePt t="42970" x="6330950" y="3903663"/>
          <p14:tracePt t="42978" x="6346825" y="3903663"/>
          <p14:tracePt t="42985" x="6354763" y="3903663"/>
          <p14:tracePt t="42992" x="6370638" y="3903663"/>
          <p14:tracePt t="42999" x="6386513" y="3903663"/>
          <p14:tracePt t="43008" x="6410325" y="3903663"/>
          <p14:tracePt t="43013" x="6426200" y="3903663"/>
          <p14:tracePt t="43021" x="6448425" y="3911600"/>
          <p14:tracePt t="43029" x="6464300" y="3911600"/>
          <p14:tracePt t="43038" x="6480175" y="3919538"/>
          <p14:tracePt t="43046" x="6503988" y="3919538"/>
          <p14:tracePt t="43051" x="6519863" y="3927475"/>
          <p14:tracePt t="43060" x="6527800" y="3927475"/>
          <p14:tracePt t="43068" x="6551613" y="3927475"/>
          <p14:tracePt t="43074" x="6567488" y="3933825"/>
          <p14:tracePt t="43082" x="6581775" y="3933825"/>
          <p14:tracePt t="43090" x="6613525" y="3941763"/>
          <p14:tracePt t="43098" x="6629400" y="3941763"/>
          <p14:tracePt t="43104" x="6653213" y="3941763"/>
          <p14:tracePt t="43111" x="6669088" y="3941763"/>
          <p14:tracePt t="43121" x="6684963" y="3941763"/>
          <p14:tracePt t="43127" x="6700838" y="3941763"/>
          <p14:tracePt t="43133" x="6723063" y="3941763"/>
          <p14:tracePt t="43142" x="6738938" y="3933825"/>
          <p14:tracePt t="43150" x="6762750" y="3927475"/>
          <p14:tracePt t="43158" x="6778625" y="3927475"/>
          <p14:tracePt t="43163" x="6802438" y="3919538"/>
          <p14:tracePt t="43172" x="6818313" y="3919538"/>
          <p14:tracePt t="43179" x="6848475" y="3911600"/>
          <p14:tracePt t="43187" x="6856413" y="3911600"/>
          <p14:tracePt t="43194" x="6888163" y="3903663"/>
          <p14:tracePt t="43201" x="6904038" y="3903663"/>
          <p14:tracePt t="43210" x="6927850" y="3903663"/>
          <p14:tracePt t="43218" x="6967538" y="3903663"/>
          <p14:tracePt t="43224" x="6997700" y="3903663"/>
          <p14:tracePt t="43232" x="7013575" y="3895725"/>
          <p14:tracePt t="43240" x="7053263" y="3895725"/>
          <p14:tracePt t="43248" x="7085013" y="3895725"/>
          <p14:tracePt t="43254" x="7100888" y="3887788"/>
          <p14:tracePt t="43262" x="7108825" y="3887788"/>
          <p14:tracePt t="43271" x="7115175" y="3887788"/>
          <p14:tracePt t="43278" x="7131050" y="3879850"/>
          <p14:tracePt t="43287" x="7146925" y="3879850"/>
          <p14:tracePt t="43292" x="7162800" y="3871913"/>
          <p14:tracePt t="43300" x="7178675" y="3871913"/>
          <p14:tracePt t="43308" x="7194550" y="3863975"/>
          <p14:tracePt t="43315" x="7210425" y="3863975"/>
          <p14:tracePt t="43322" x="7226300" y="3856038"/>
          <p14:tracePt t="43329" x="7242175" y="3856038"/>
          <p14:tracePt t="43338" x="7248525" y="3848100"/>
          <p14:tracePt t="43346" x="7264400" y="3840163"/>
          <p14:tracePt t="43353" x="7280275" y="3832225"/>
          <p14:tracePt t="43360" x="7296150" y="3824288"/>
          <p14:tracePt t="43368" x="7312025" y="3816350"/>
          <p14:tracePt t="43376" x="7327900" y="3808413"/>
          <p14:tracePt t="43381" x="7343775" y="3802063"/>
          <p14:tracePt t="43390" x="7359650" y="3786188"/>
          <p14:tracePt t="43397" x="7375525" y="3770313"/>
          <p14:tracePt t="43406" x="7383463" y="3762375"/>
          <p14:tracePt t="43411" x="7389813" y="3746500"/>
          <p14:tracePt t="43421" x="7397750" y="3730625"/>
          <p14:tracePt t="43428" x="7405688" y="3714750"/>
          <p14:tracePt t="43436" x="7405688" y="3690938"/>
          <p14:tracePt t="43442" x="7405688" y="3683000"/>
          <p14:tracePt t="43450" x="7405688" y="3668713"/>
          <p14:tracePt t="43457" x="7405688" y="3652838"/>
          <p14:tracePt t="43466" x="7405688" y="3636963"/>
          <p14:tracePt t="43472" x="7397750" y="3621088"/>
          <p14:tracePt t="43480" x="7383463" y="3613150"/>
          <p14:tracePt t="43488" x="7359650" y="3597275"/>
          <p14:tracePt t="43496" x="7319963" y="3589338"/>
          <p14:tracePt t="43501" x="7272338" y="3589338"/>
          <p14:tracePt t="43511" x="7226300" y="3581400"/>
          <p14:tracePt t="43518" x="7186613" y="3581400"/>
          <p14:tracePt t="43526" x="7146925" y="3581400"/>
          <p14:tracePt t="43532" x="7108825" y="3581400"/>
          <p14:tracePt t="43540" x="7069138" y="3581400"/>
          <p14:tracePt t="43548" x="7029450" y="3581400"/>
          <p14:tracePt t="43556" x="6997700" y="3581400"/>
          <p14:tracePt t="43562" x="6959600" y="3581400"/>
          <p14:tracePt t="43570" x="6935788" y="3581400"/>
          <p14:tracePt t="43587" x="6896100" y="3581400"/>
          <p14:tracePt t="43592" x="6856413" y="3581400"/>
          <p14:tracePt t="43599" x="6826250" y="3581400"/>
          <p14:tracePt t="43608" x="6802438" y="3581400"/>
          <p14:tracePt t="43617" x="6770688" y="3581400"/>
          <p14:tracePt t="43622" x="6738938" y="3573463"/>
          <p14:tracePt t="43630" x="6715125" y="3573463"/>
          <p14:tracePt t="43638" x="6684963" y="3565525"/>
          <p14:tracePt t="43645" x="6661150" y="3565525"/>
          <p14:tracePt t="43651" x="6637338" y="3557588"/>
          <p14:tracePt t="43660" x="6605588" y="3551238"/>
          <p14:tracePt t="43667" x="6581775" y="3551238"/>
          <p14:tracePt t="43676" x="6551613" y="3543300"/>
          <p14:tracePt t="43682" x="6527800" y="3535363"/>
          <p14:tracePt t="43690" x="6496050" y="3535363"/>
          <p14:tracePt t="43698" x="6472238" y="3527425"/>
          <p14:tracePt t="43706" x="6448425" y="3527425"/>
          <p14:tracePt t="43721" x="6386513" y="3527425"/>
          <p14:tracePt t="43728" x="6354763" y="3527425"/>
          <p14:tracePt t="43736" x="6330950" y="3527425"/>
          <p14:tracePt t="43741" x="6307138" y="3527425"/>
          <p14:tracePt t="43750" x="6276975" y="3527425"/>
          <p14:tracePt t="43758" x="6253163" y="3527425"/>
          <p14:tracePt t="43775" x="6245225" y="3527425"/>
          <p14:tracePt t="43780" x="6237288" y="3527425"/>
          <p14:tracePt t="43788" x="6229350" y="3527425"/>
          <p14:tracePt t="43796" x="6213475" y="3527425"/>
          <p14:tracePt t="43804" x="6189663" y="3527425"/>
          <p14:tracePt t="43810" x="6173788" y="3527425"/>
          <p14:tracePt t="43817" x="6151563" y="3519488"/>
          <p14:tracePt t="43826" x="6135688" y="3519488"/>
          <p14:tracePt t="43834" x="6119813" y="3519488"/>
          <p14:tracePt t="43840" x="6103938" y="3511550"/>
          <p14:tracePt t="43848" x="6072188" y="3511550"/>
          <p14:tracePt t="43856" x="6040438" y="3511550"/>
          <p14:tracePt t="43864" x="6010275" y="3511550"/>
          <p14:tracePt t="43870" x="5970588" y="3511550"/>
          <p14:tracePt t="43877" x="5930900" y="3511550"/>
          <p14:tracePt t="43886" x="5892800" y="3511550"/>
          <p14:tracePt t="43894" x="5868988" y="3511550"/>
          <p14:tracePt t="43908" x="5861050" y="3511550"/>
          <p14:tracePt t="43916" x="5845175" y="3511550"/>
          <p14:tracePt t="43924" x="5837238" y="3511550"/>
          <p14:tracePt t="43930" x="5829300" y="3511550"/>
          <p14:tracePt t="43938" x="5805488" y="3519488"/>
          <p14:tracePt t="43946" x="5781675" y="3519488"/>
          <p14:tracePt t="43956" x="5765800" y="3519488"/>
          <p14:tracePt t="43960" x="5743575" y="3527425"/>
          <p14:tracePt t="43967" x="5727700" y="3527425"/>
          <p14:tracePt t="43976" x="5711825" y="3535363"/>
          <p14:tracePt t="43983" x="5695950" y="3535363"/>
          <p14:tracePt t="43990" x="5680075" y="3543300"/>
          <p14:tracePt t="43998" x="5664200" y="3551238"/>
          <p14:tracePt t="44006" x="5648325" y="3557588"/>
          <p14:tracePt t="44014" x="5632450" y="3565525"/>
          <p14:tracePt t="44020" x="5618163" y="3565525"/>
          <p14:tracePt t="44027" x="5610225" y="3573463"/>
          <p14:tracePt t="44036" x="5594350" y="3581400"/>
          <p14:tracePt t="44044" x="5586413" y="3589338"/>
          <p14:tracePt t="44050" x="5578475" y="3597275"/>
          <p14:tracePt t="44057" x="5570538" y="3613150"/>
          <p14:tracePt t="44066" x="5562600" y="3621088"/>
          <p14:tracePt t="44077" x="5554663" y="3629025"/>
          <p14:tracePt t="44081" x="5546725" y="3636963"/>
          <p14:tracePt t="44089" x="5538788" y="3644900"/>
          <p14:tracePt t="44095" x="5538788" y="3652838"/>
          <p14:tracePt t="44103" x="5530850" y="3668713"/>
          <p14:tracePt t="44109" x="5530850" y="3676650"/>
          <p14:tracePt t="44117" x="5530850" y="3683000"/>
          <p14:tracePt t="44125" x="5530850" y="3690938"/>
          <p14:tracePt t="44134" x="5530850" y="3706813"/>
          <p14:tracePt t="44139" x="5530850" y="3714750"/>
          <p14:tracePt t="44148" x="5530850" y="3730625"/>
          <p14:tracePt t="44156" x="5530850" y="3738563"/>
          <p14:tracePt t="44164" x="5530850" y="3754438"/>
          <p14:tracePt t="44170" x="5530850" y="3762375"/>
          <p14:tracePt t="44178" x="5538788" y="3778250"/>
          <p14:tracePt t="44187" x="5546725" y="3786188"/>
          <p14:tracePt t="44194" x="5554663" y="3802063"/>
          <p14:tracePt t="44200" x="5562600" y="3808413"/>
          <p14:tracePt t="44208" x="5578475" y="3824288"/>
          <p14:tracePt t="44216" x="5586413" y="3840163"/>
          <p14:tracePt t="44224" x="5594350" y="3848100"/>
          <p14:tracePt t="44232" x="5610225" y="3863975"/>
          <p14:tracePt t="44237" x="5624513" y="3871913"/>
          <p14:tracePt t="44246" x="5632450" y="3887788"/>
          <p14:tracePt t="44255" x="5648325" y="3895725"/>
          <p14:tracePt t="44262" x="5664200" y="3903663"/>
          <p14:tracePt t="44268" x="5688013" y="3919538"/>
          <p14:tracePt t="44276" x="5719763" y="3927475"/>
          <p14:tracePt t="44284" x="5757863" y="3933825"/>
          <p14:tracePt t="44292" x="5813425" y="3933825"/>
          <p14:tracePt t="44298" x="5876925" y="3941763"/>
          <p14:tracePt t="44306" x="5922963" y="3941763"/>
          <p14:tracePt t="44314" x="5978525" y="3941763"/>
          <p14:tracePt t="44322" x="6018213" y="3949700"/>
          <p14:tracePt t="44336" x="6072188" y="3949700"/>
          <p14:tracePt t="44344" x="6111875" y="3949700"/>
          <p14:tracePt t="44352" x="6143625" y="3957638"/>
          <p14:tracePt t="44358" x="6173788" y="3957638"/>
          <p14:tracePt t="44375" x="6181725" y="3965575"/>
          <p14:tracePt t="44383" x="6189663" y="3965575"/>
          <p14:tracePt t="44387" x="6197600" y="3965575"/>
          <p14:tracePt t="44396" x="6213475" y="3973513"/>
          <p14:tracePt t="44406" x="6237288" y="3973513"/>
          <p14:tracePt t="44411" x="6253163" y="3973513"/>
          <p14:tracePt t="44417" x="6276975" y="3973513"/>
          <p14:tracePt t="44427" x="6299200" y="3973513"/>
          <p14:tracePt t="44434" x="6330950" y="3973513"/>
          <p14:tracePt t="44442" x="6370638" y="3973513"/>
          <p14:tracePt t="44448" x="6410325" y="3973513"/>
          <p14:tracePt t="44456" x="6448425" y="3973513"/>
          <p14:tracePt t="44465" x="6480175" y="3973513"/>
          <p14:tracePt t="44473" x="6503988" y="3973513"/>
          <p14:tracePt t="44478" x="6535738" y="3973513"/>
          <p14:tracePt t="44486" x="6559550" y="3973513"/>
          <p14:tracePt t="44505" x="6567488" y="3973513"/>
          <p14:tracePt t="44507" x="6581775" y="3973513"/>
          <p14:tracePt t="44515" x="6589713" y="3973513"/>
          <p14:tracePt t="44523" x="6613525" y="3973513"/>
          <p14:tracePt t="44532" x="6637338" y="3973513"/>
          <p14:tracePt t="44537" x="6669088" y="3965575"/>
          <p14:tracePt t="44546" x="6707188" y="3965575"/>
          <p14:tracePt t="44555" x="6738938" y="3965575"/>
          <p14:tracePt t="44562" x="6770688" y="3957638"/>
          <p14:tracePt t="44568" x="6786563" y="3957638"/>
          <p14:tracePt t="44576" x="6818313" y="3949700"/>
          <p14:tracePt t="44584" x="6834188" y="3949700"/>
          <p14:tracePt t="44592" x="6840538" y="3949700"/>
          <p14:tracePt t="44598" x="6848475" y="3941763"/>
          <p14:tracePt t="44606" x="6864350" y="3941763"/>
          <p14:tracePt t="44614" x="6896100" y="3941763"/>
          <p14:tracePt t="44623" x="6927850" y="3933825"/>
          <p14:tracePt t="44628" x="6959600" y="3933825"/>
          <p14:tracePt t="44636" x="6989763" y="3927475"/>
          <p14:tracePt t="44644" x="7029450" y="3927475"/>
          <p14:tracePt t="44654" x="7053263" y="3919538"/>
          <p14:tracePt t="44658" x="7077075" y="3911600"/>
          <p14:tracePt t="44666" x="7108825" y="3903663"/>
          <p14:tracePt t="44674" x="7138988" y="3887788"/>
          <p14:tracePt t="44682" x="7162800" y="3879850"/>
          <p14:tracePt t="44687" x="7186613" y="3871913"/>
          <p14:tracePt t="44696" x="7210425" y="3856038"/>
          <p14:tracePt t="44705" x="7210425" y="3840163"/>
          <p14:tracePt t="44712" x="7218363" y="3832225"/>
          <p14:tracePt t="44721" x="7226300" y="3816350"/>
          <p14:tracePt t="44725" x="7234238" y="3802063"/>
          <p14:tracePt t="44733" x="7248525" y="3786188"/>
          <p14:tracePt t="44742" x="7256463" y="3770313"/>
          <p14:tracePt t="44750" x="7264400" y="3754438"/>
          <p14:tracePt t="44756" x="7264400" y="3738563"/>
          <p14:tracePt t="44763" x="7264400" y="3714750"/>
          <p14:tracePt t="44772" x="7264400" y="3698875"/>
          <p14:tracePt t="44780" x="7248525" y="3676650"/>
          <p14:tracePt t="44786" x="7234238" y="3644900"/>
          <p14:tracePt t="44794" x="7218363" y="3629025"/>
          <p14:tracePt t="44802" x="7194550" y="3597275"/>
          <p14:tracePt t="44810" x="7186613" y="3557588"/>
          <p14:tracePt t="44816" x="7162800" y="3527425"/>
          <p14:tracePt t="44824" x="7154863" y="3527425"/>
          <p14:tracePt t="44832" x="7131050" y="3511550"/>
          <p14:tracePt t="44840" x="7115175" y="3503613"/>
          <p14:tracePt t="44845" x="7100888" y="3495675"/>
          <p14:tracePt t="44854" x="7077075" y="3479800"/>
          <p14:tracePt t="44862" x="7045325" y="3455988"/>
          <p14:tracePt t="44871" x="7013575" y="3440113"/>
          <p14:tracePt t="44875" x="6975475" y="3432175"/>
          <p14:tracePt t="44883" x="6935788" y="3417888"/>
          <p14:tracePt t="44892" x="6888163" y="3417888"/>
          <p14:tracePt t="44899" x="6826250" y="3409950"/>
          <p14:tracePt t="44906" x="6778625" y="3409950"/>
          <p14:tracePt t="44914" x="6731000" y="3409950"/>
          <p14:tracePt t="44922" x="6677025" y="3409950"/>
          <p14:tracePt t="44930" x="6629400" y="3409950"/>
          <p14:tracePt t="44936" x="6581775" y="3409950"/>
          <p14:tracePt t="44944" x="6535738" y="3409950"/>
          <p14:tracePt t="44953" x="6488113" y="3409950"/>
          <p14:tracePt t="44960" x="6440488" y="3409950"/>
          <p14:tracePt t="44966" x="6394450" y="3409950"/>
          <p14:tracePt t="44974" x="6354763" y="3409950"/>
          <p14:tracePt t="44982" x="6315075" y="3409950"/>
          <p14:tracePt t="44990" x="6269038" y="3409950"/>
          <p14:tracePt t="44996" x="6221413" y="3417888"/>
          <p14:tracePt t="45004" x="6181725" y="3417888"/>
          <p14:tracePt t="45011" x="6127750" y="3425825"/>
          <p14:tracePt t="45021" x="6072188" y="3432175"/>
          <p14:tracePt t="45025" x="6018213" y="3440113"/>
          <p14:tracePt t="45034" x="5954713" y="3455988"/>
          <p14:tracePt t="45042" x="5892800" y="3463925"/>
          <p14:tracePt t="45049" x="5829300" y="3479800"/>
          <p14:tracePt t="45056" x="5765800" y="3487738"/>
          <p14:tracePt t="45064" x="5711825" y="3503613"/>
          <p14:tracePt t="45073" x="5656263" y="3519488"/>
          <p14:tracePt t="45080" x="5602288" y="3535363"/>
          <p14:tracePt t="45086" x="5562600" y="3551238"/>
          <p14:tracePt t="45094" x="5522913" y="3573463"/>
          <p14:tracePt t="45102" x="5522913" y="3589338"/>
          <p14:tracePt t="45110" x="5522913" y="3613150"/>
          <p14:tracePt t="45116" x="5514975" y="3629025"/>
          <p14:tracePt t="45124" x="5507038" y="3644900"/>
          <p14:tracePt t="45133" x="5507038" y="3660775"/>
          <p14:tracePt t="45139" x="5491163" y="3676650"/>
          <p14:tracePt t="45145" x="5476875" y="3683000"/>
          <p14:tracePt t="45155" x="5476875" y="3698875"/>
          <p14:tracePt t="45162" x="5476875" y="3706813"/>
          <p14:tracePt t="45170" x="5476875" y="3714750"/>
          <p14:tracePt t="45184" x="5476875" y="3722688"/>
          <p14:tracePt t="45193" x="5484813" y="3722688"/>
          <p14:tracePt t="45199" x="5491163" y="3730625"/>
          <p14:tracePt t="45214" x="5499100" y="3738563"/>
          <p14:tracePt t="45223" x="5499100" y="3746500"/>
          <p14:tracePt t="45230" x="5507038" y="3746500"/>
          <p14:tracePt t="45238" x="5507038" y="3754438"/>
          <p14:tracePt t="45244" x="5507038" y="3762375"/>
          <p14:tracePt t="45270" x="5507038" y="3770313"/>
          <p14:tracePt t="45306" x="5499100" y="3770313"/>
          <p14:tracePt t="45388" x="5499100" y="3762375"/>
          <p14:tracePt t="45406" x="5507038" y="3762375"/>
          <p14:tracePt t="45414" x="5507038" y="3754438"/>
          <p14:tracePt t="45417" x="5514975" y="3754438"/>
          <p14:tracePt t="45424" x="5522913" y="3754438"/>
          <p14:tracePt t="45433" x="5522913" y="3746500"/>
          <p14:tracePt t="45440" x="5530850" y="3746500"/>
          <p14:tracePt t="45448" x="5538788" y="3746500"/>
          <p14:tracePt t="45454" x="5546725" y="3738563"/>
          <p14:tracePt t="45461" x="5554663" y="3738563"/>
          <p14:tracePt t="45479" x="5562600" y="3738563"/>
          <p14:tracePt t="45500" x="5570538" y="3730625"/>
          <p14:tracePt t="45574" x="5570538" y="3722688"/>
          <p14:tracePt t="45599" x="5570538" y="3714750"/>
          <p14:tracePt t="45628" x="5578475" y="3706813"/>
          <p14:tracePt t="45650" x="5586413" y="3698875"/>
          <p14:tracePt t="45658" x="5594350" y="3690938"/>
          <p14:tracePt t="45666" x="5610225" y="3690938"/>
          <p14:tracePt t="45672" x="5632450" y="3683000"/>
          <p14:tracePt t="45680" x="5672138" y="3676650"/>
          <p14:tracePt t="45687" x="5743575" y="3668713"/>
          <p14:tracePt t="45695" x="5861050" y="3668713"/>
          <p14:tracePt t="45701" x="6026150" y="3660775"/>
          <p14:tracePt t="45709" x="6173788" y="3660775"/>
          <p14:tracePt t="45718" x="6323013" y="3660775"/>
          <p14:tracePt t="45726" x="6464300" y="3652838"/>
          <p14:tracePt t="45732" x="6597650" y="3652838"/>
          <p14:tracePt t="45739" x="6723063" y="3652838"/>
          <p14:tracePt t="45747" x="6856413" y="3652838"/>
          <p14:tracePt t="45756" x="6989763" y="3652838"/>
          <p14:tracePt t="45762" x="7115175" y="3652838"/>
          <p14:tracePt t="45771" x="7218363" y="3652838"/>
          <p14:tracePt t="45777" x="7288213" y="3644900"/>
          <p14:tracePt t="45786" x="7272338" y="3644900"/>
          <p14:tracePt t="45792" x="7248525" y="3644900"/>
          <p14:tracePt t="45799" x="7256463" y="3644900"/>
          <p14:tracePt t="45807" x="7280275" y="3636963"/>
          <p14:tracePt t="45816" x="7367588" y="3636963"/>
          <p14:tracePt t="45822" x="7383463" y="3629025"/>
          <p14:tracePt t="45830" x="7445375" y="3629025"/>
          <p14:tracePt t="45838" x="7493000" y="3621088"/>
          <p14:tracePt t="45846" x="7546975" y="3621088"/>
          <p14:tracePt t="45851" x="7602538" y="3621088"/>
          <p14:tracePt t="45860" x="7656513" y="3613150"/>
          <p14:tracePt t="45868" x="7712075" y="3605213"/>
          <p14:tracePt t="45882" x="7712075" y="3597275"/>
          <p14:tracePt t="45890" x="7720013" y="3589338"/>
          <p14:tracePt t="45898" x="7727950" y="3581400"/>
          <p14:tracePt t="45906" x="7743825" y="3565525"/>
          <p14:tracePt t="45912" x="7751763" y="3557588"/>
          <p14:tracePt t="45920" x="7775575" y="3551238"/>
          <p14:tracePt t="45927" x="7789863" y="3543300"/>
          <p14:tracePt t="45937" x="7805738" y="3527425"/>
          <p14:tracePt t="45941" x="7821613" y="3511550"/>
          <p14:tracePt t="45950" x="7837488" y="3503613"/>
          <p14:tracePt t="45958" x="7845425" y="3487738"/>
          <p14:tracePt t="45966" x="7853363" y="3479800"/>
          <p14:tracePt t="45972" x="7861300" y="3463925"/>
          <p14:tracePt t="45980" x="7869238" y="3455988"/>
          <p14:tracePt t="45989" x="7869238" y="3440113"/>
          <p14:tracePt t="45995" x="7869238" y="3432175"/>
          <p14:tracePt t="46001" x="7869238" y="3425825"/>
          <p14:tracePt t="46010" x="7869238" y="3417888"/>
          <p14:tracePt t="46041" x="7861300" y="3417888"/>
          <p14:tracePt t="46048" x="7853363" y="3417888"/>
          <p14:tracePt t="46056" x="7845425" y="3417888"/>
          <p14:tracePt t="46062" x="7845425" y="3432175"/>
          <p14:tracePt t="46070" x="7837488" y="3440113"/>
          <p14:tracePt t="46077" x="7837488" y="3455988"/>
          <p14:tracePt t="46085" x="7837488" y="3471863"/>
          <p14:tracePt t="46092" x="7853363" y="3495675"/>
          <p14:tracePt t="46100" x="7893050" y="3511550"/>
          <p14:tracePt t="46108" x="7947025" y="3527425"/>
          <p14:tracePt t="46115" x="8010525" y="3535363"/>
          <p14:tracePt t="46121" x="8096250" y="3543300"/>
          <p14:tracePt t="46130" x="8191500" y="3543300"/>
          <p14:tracePt t="46138" x="8253413" y="3543300"/>
          <p14:tracePt t="46146" x="8316913" y="3535363"/>
          <p14:tracePt t="46154" x="8370888" y="3495675"/>
          <p14:tracePt t="46160" x="8418513" y="3448050"/>
          <p14:tracePt t="46167" x="8450263" y="3394075"/>
          <p14:tracePt t="46175" x="8450263" y="3338513"/>
          <p14:tracePt t="46184" x="8442325" y="3300413"/>
          <p14:tracePt t="46190" x="8442325" y="3260725"/>
          <p14:tracePt t="46198" x="8442325" y="3221038"/>
          <p14:tracePt t="46206" x="8442325" y="3189288"/>
          <p14:tracePt t="46214" x="8370888" y="3159125"/>
          <p14:tracePt t="46221" x="8261350" y="3159125"/>
          <p14:tracePt t="46228" x="8135938" y="3167063"/>
          <p14:tracePt t="46236" x="8072438" y="3167063"/>
          <p14:tracePt t="46244" x="8026400" y="3167063"/>
          <p14:tracePt t="46249" x="7978775" y="3159125"/>
          <p14:tracePt t="46258" x="7931150" y="3159125"/>
          <p14:tracePt t="46266" x="7885113" y="3181350"/>
          <p14:tracePt t="46273" x="7845425" y="3221038"/>
          <p14:tracePt t="46280" x="7845425" y="3268663"/>
          <p14:tracePt t="46296" x="7845425" y="3284538"/>
          <p14:tracePt t="46304" x="7845425" y="3292475"/>
          <p14:tracePt t="46310" x="7845425" y="3300413"/>
          <p14:tracePt t="46317" x="7845425" y="3306763"/>
          <p14:tracePt t="46326" x="7845425" y="3330575"/>
          <p14:tracePt t="46334" x="7845425" y="3346450"/>
          <p14:tracePt t="46340" x="7845425" y="3362325"/>
          <p14:tracePt t="46348" x="7853363" y="3370263"/>
          <p14:tracePt t="46356" x="7861300" y="3378200"/>
          <p14:tracePt t="46364" x="7877175" y="3386138"/>
          <p14:tracePt t="46370" x="7885113" y="3394075"/>
          <p14:tracePt t="46377" x="7893050" y="3402013"/>
          <p14:tracePt t="46386" x="7893050" y="3409950"/>
          <p14:tracePt t="46394" x="7869238" y="3425825"/>
          <p14:tracePt t="46400" x="7797800" y="3440113"/>
          <p14:tracePt t="46408" x="7688263" y="3479800"/>
          <p14:tracePt t="46416" x="7531100" y="3519488"/>
          <p14:tracePt t="46424" x="7319963" y="3589338"/>
          <p14:tracePt t="46430" x="7194550" y="3660775"/>
          <p14:tracePt t="46438" x="7108825" y="3660775"/>
          <p14:tracePt t="46446" x="7045325" y="3676650"/>
          <p14:tracePt t="46456" x="7013575" y="3690938"/>
          <p14:tracePt t="46460" x="7013575" y="3698875"/>
          <p14:tracePt t="46468" x="7013575" y="3738563"/>
          <p14:tracePt t="46476" x="6967538" y="3770313"/>
          <p14:tracePt t="46484" x="6911975" y="3802063"/>
          <p14:tracePt t="46490" x="6864350" y="3824288"/>
          <p14:tracePt t="46498" x="6864350" y="3840163"/>
          <p14:tracePt t="46507" x="6856413" y="3856038"/>
          <p14:tracePt t="46514" x="6840538" y="3863975"/>
          <p14:tracePt t="46521" x="6834188" y="3871913"/>
          <p14:tracePt t="46528" x="6826250" y="3879850"/>
          <p14:tracePt t="46538" x="6810375" y="3887788"/>
          <p14:tracePt t="46544" x="6794500" y="3895725"/>
          <p14:tracePt t="46550" x="6778625" y="3895725"/>
          <p14:tracePt t="46558" x="6770688" y="3895725"/>
          <p14:tracePt t="46597" x="6770688" y="3887788"/>
          <p14:tracePt t="46604" x="6770688" y="3879850"/>
          <p14:tracePt t="46610" x="6770688" y="3871913"/>
          <p14:tracePt t="46626" x="6770688" y="3863975"/>
          <p14:tracePt t="46634" x="6770688" y="3856038"/>
          <p14:tracePt t="46658" x="6770688" y="3848100"/>
          <p14:tracePt t="46664" x="6770688" y="3840163"/>
          <p14:tracePt t="46689" x="6770688" y="3832225"/>
          <p14:tracePt t="46706" x="6762750" y="3832225"/>
          <p14:tracePt t="46710" x="6762750" y="3824288"/>
          <p14:tracePt t="46716" x="6754813" y="3824288"/>
          <p14:tracePt t="46724" x="6746875" y="3824288"/>
          <p14:tracePt t="46732" x="6738938" y="3816350"/>
          <p14:tracePt t="46746" x="6731000" y="3808413"/>
          <p14:tracePt t="46755" x="6723063" y="3802063"/>
          <p14:tracePt t="46762" x="6723063" y="3794125"/>
          <p14:tracePt t="46767" x="6715125" y="3786188"/>
          <p14:tracePt t="46776" x="6707188" y="3778250"/>
          <p14:tracePt t="46784" x="6700838" y="3770313"/>
          <p14:tracePt t="46793" x="6692900" y="3754438"/>
          <p14:tracePt t="46798" x="6684963" y="3738563"/>
          <p14:tracePt t="46806" x="6677025" y="3730625"/>
          <p14:tracePt t="46813" x="6661150" y="3714750"/>
          <p14:tracePt t="46822" x="6653213" y="3698875"/>
          <p14:tracePt t="46827" x="6637338" y="3683000"/>
          <p14:tracePt t="46837" x="6621463" y="3668713"/>
          <p14:tracePt t="46843" x="6597650" y="3652838"/>
          <p14:tracePt t="46851" x="6573838" y="3636963"/>
          <p14:tracePt t="46857" x="6543675" y="3629025"/>
          <p14:tracePt t="46865" x="6527800" y="3621088"/>
          <p14:tracePt t="46874" x="6511925" y="3605213"/>
          <p14:tracePt t="46882" x="6488113" y="3597275"/>
          <p14:tracePt t="46887" x="6456363" y="3589338"/>
          <p14:tracePt t="46896" x="6434138" y="3589338"/>
          <p14:tracePt t="46905" x="6410325" y="3589338"/>
          <p14:tracePt t="46911" x="6386513" y="3589338"/>
          <p14:tracePt t="46917" x="6362700" y="3589338"/>
          <p14:tracePt t="46926" x="6338888" y="3589338"/>
          <p14:tracePt t="46933" x="6323013" y="3589338"/>
          <p14:tracePt t="46943" x="6299200" y="3589338"/>
          <p14:tracePt t="46948" x="6284913" y="3589338"/>
          <p14:tracePt t="46956" x="6269038" y="3589338"/>
          <p14:tracePt t="46964" x="6245225" y="3589338"/>
          <p14:tracePt t="46972" x="6229350" y="3589338"/>
          <p14:tracePt t="46977" x="6221413" y="3589338"/>
          <p14:tracePt t="46986" x="6205538" y="3589338"/>
          <p14:tracePt t="46994" x="6189663" y="3597275"/>
          <p14:tracePt t="47003" x="6173788" y="3597275"/>
          <p14:tracePt t="47007" x="6159500" y="3597275"/>
          <p14:tracePt t="47016" x="6143625" y="3597275"/>
          <p14:tracePt t="47024" x="6127750" y="3597275"/>
          <p14:tracePt t="47032" x="6111875" y="3597275"/>
          <p14:tracePt t="47037" x="6096000" y="3597275"/>
          <p14:tracePt t="47046" x="6088063" y="3597275"/>
          <p14:tracePt t="47054" x="6072188" y="3597275"/>
          <p14:tracePt t="47062" x="6056313" y="3597275"/>
          <p14:tracePt t="47071" x="6048375" y="3597275"/>
          <p14:tracePt t="47075" x="6032500" y="3597275"/>
          <p14:tracePt t="47084" x="6026150" y="3597275"/>
          <p14:tracePt t="47092" x="6010275" y="3597275"/>
          <p14:tracePt t="47100" x="5994400" y="3597275"/>
          <p14:tracePt t="47106" x="5986463" y="3605213"/>
          <p14:tracePt t="47114" x="5970588" y="3605213"/>
          <p14:tracePt t="47122" x="5954713" y="3613150"/>
          <p14:tracePt t="47129" x="5938838" y="3613150"/>
          <p14:tracePt t="47135" x="5922963" y="3621088"/>
          <p14:tracePt t="47144" x="5907088" y="3621088"/>
          <p14:tracePt t="47152" x="5892800" y="3629025"/>
          <p14:tracePt t="47160" x="5876925" y="3636963"/>
          <p14:tracePt t="47165" x="5861050" y="3636963"/>
          <p14:tracePt t="47174" x="5845175" y="3644900"/>
          <p14:tracePt t="47182" x="5829300" y="3652838"/>
          <p14:tracePt t="47190" x="5813425" y="3652838"/>
          <p14:tracePt t="47196" x="5805488" y="3660775"/>
          <p14:tracePt t="47205" x="5797550" y="3660775"/>
          <p14:tracePt t="47212" x="5781675" y="3668713"/>
          <p14:tracePt t="47221" x="5773738" y="3668713"/>
          <p14:tracePt t="47234" x="5765800" y="3676650"/>
          <p14:tracePt t="47242" x="5757863" y="3676650"/>
          <p14:tracePt t="47249" x="5757863" y="3683000"/>
          <p14:tracePt t="47256" x="5751513" y="3690938"/>
          <p14:tracePt t="47275" x="5743575" y="3698875"/>
          <p14:tracePt t="47280" x="5735638" y="3706813"/>
          <p14:tracePt t="47285" x="5735638" y="3714750"/>
          <p14:tracePt t="47293" x="5727700" y="3722688"/>
          <p14:tracePt t="47302" x="5719763" y="3730625"/>
          <p14:tracePt t="47310" x="5711825" y="3746500"/>
          <p14:tracePt t="47316" x="5711825" y="3754438"/>
          <p14:tracePt t="47324" x="5703888" y="3762375"/>
          <p14:tracePt t="47332" x="5695950" y="3770313"/>
          <p14:tracePt t="47346" x="5695950" y="3778250"/>
          <p14:tracePt t="47354" x="5695950" y="3786188"/>
          <p14:tracePt t="47371" x="5695950" y="3794125"/>
          <p14:tracePt t="47376" x="5695950" y="3802063"/>
          <p14:tracePt t="47384" x="5695950" y="3808413"/>
          <p14:tracePt t="47402" x="5695950" y="3816350"/>
          <p14:tracePt t="47406" x="5695950" y="3824288"/>
          <p14:tracePt t="47414" x="5695950" y="3832225"/>
          <p14:tracePt t="47430" x="5703888" y="3840163"/>
          <p14:tracePt t="47444" x="5711825" y="3848100"/>
          <p14:tracePt t="47451" x="5719763" y="3848100"/>
          <p14:tracePt t="47460" x="5727700" y="3856038"/>
          <p14:tracePt t="47465" x="5735638" y="3856038"/>
          <p14:tracePt t="47473" x="5743575" y="3863975"/>
          <p14:tracePt t="47482" x="5757863" y="3863975"/>
          <p14:tracePt t="47489" x="5781675" y="3871913"/>
          <p14:tracePt t="47495" x="5789613" y="3879850"/>
          <p14:tracePt t="47503" x="5813425" y="3887788"/>
          <p14:tracePt t="47512" x="5837238" y="3887788"/>
          <p14:tracePt t="47520" x="5853113" y="3895725"/>
          <p14:tracePt t="47526" x="5884863" y="3903663"/>
          <p14:tracePt t="47534" x="5922963" y="3919538"/>
          <p14:tracePt t="47541" x="5962650" y="3927475"/>
          <p14:tracePt t="47550" x="6018213" y="3933825"/>
          <p14:tracePt t="47555" x="6088063" y="3941763"/>
          <p14:tracePt t="47564" x="6151563" y="3949700"/>
          <p14:tracePt t="47572" x="6213475" y="3949700"/>
          <p14:tracePt t="47580" x="6284913" y="3949700"/>
          <p14:tracePt t="47588" x="6346825" y="3949700"/>
          <p14:tracePt t="47593" x="6410325" y="3949700"/>
          <p14:tracePt t="47603" x="6464300" y="3949700"/>
          <p14:tracePt t="47610" x="6464300" y="3933825"/>
          <p14:tracePt t="47618" x="6519863" y="3927475"/>
          <p14:tracePt t="47624" x="6567488" y="3911600"/>
          <p14:tracePt t="47633" x="6567488" y="3895725"/>
          <p14:tracePt t="47640" x="6567488" y="3879850"/>
          <p14:tracePt t="47657" x="6573838" y="3840163"/>
          <p14:tracePt t="47662" x="6573838" y="3824288"/>
          <p14:tracePt t="47670" x="6573838" y="3802063"/>
          <p14:tracePt t="47678" x="6573838" y="3786188"/>
          <p14:tracePt t="47683" x="6535738" y="3762375"/>
          <p14:tracePt t="47691" x="6472238" y="3746500"/>
          <p14:tracePt t="47700" x="6394450" y="3730625"/>
          <p14:tracePt t="47708" x="6299200" y="3714750"/>
          <p14:tracePt t="47714" x="6237288" y="3706813"/>
          <p14:tracePt t="47722" x="6173788" y="3690938"/>
          <p14:tracePt t="47730" x="6111875" y="3690938"/>
          <p14:tracePt t="47737" x="6064250" y="3683000"/>
          <p14:tracePt t="47744" x="6026150" y="3683000"/>
          <p14:tracePt t="47770" x="6026150" y="3690938"/>
          <p14:tracePt t="47774" x="6026150" y="3698875"/>
          <p14:tracePt t="47782" x="6026150" y="3714750"/>
          <p14:tracePt t="47790" x="6010275" y="3722688"/>
          <p14:tracePt t="47798" x="6010275" y="3730625"/>
          <p14:tracePt t="47804" x="6040438" y="3746500"/>
          <p14:tracePt t="47811" x="6080125" y="3754438"/>
          <p14:tracePt t="47820" x="6119813" y="3770313"/>
          <p14:tracePt t="47827" x="6119813" y="3778250"/>
          <p14:tracePt t="47833" x="6127750" y="3786188"/>
          <p14:tracePt t="47842" x="6135688" y="3794125"/>
          <p14:tracePt t="47849" x="6143625" y="3794125"/>
          <p14:tracePt t="47857" x="6165850" y="3802063"/>
          <p14:tracePt t="47863" x="6181725" y="3802063"/>
          <p14:tracePt t="47872" x="6197600" y="3802063"/>
          <p14:tracePt t="47880" x="6205538" y="3802063"/>
          <p14:tracePt t="47887" x="6213475" y="3802063"/>
          <p14:tracePt t="47894" x="6221413" y="3802063"/>
          <p14:tracePt t="47902" x="6229350" y="3802063"/>
          <p14:tracePt t="47985" x="6229350" y="3808413"/>
          <p14:tracePt t="48014" x="6229350" y="3816350"/>
          <p14:tracePt t="48047" x="6237288" y="3816350"/>
          <p14:tracePt t="48061" x="6237288" y="3808413"/>
          <p14:tracePt t="48067" x="6245225" y="3808413"/>
          <p14:tracePt t="48076" x="6245225" y="3802063"/>
          <p14:tracePt t="48082" x="6253163" y="3802063"/>
          <p14:tracePt t="48098" x="6261100" y="3794125"/>
          <p14:tracePt t="48105" x="6269038" y="3794125"/>
          <p14:tracePt t="48120" x="6276975" y="3794125"/>
          <p14:tracePt t="48137" x="6284913" y="3794125"/>
          <p14:tracePt t="48150" x="6292850" y="3794125"/>
          <p14:tracePt t="48175" x="6292850" y="3802063"/>
          <p14:tracePt t="48188" x="6292850" y="3808413"/>
          <p14:tracePt t="48328" x="6299200" y="3808413"/>
          <p14:tracePt t="48353" x="6307138" y="3802063"/>
          <p14:tracePt t="48377" x="6315075" y="3802063"/>
          <p14:tracePt t="48400" x="6315075" y="3794125"/>
          <p14:tracePt t="48439" x="6323013" y="3794125"/>
          <p14:tracePt t="48604" x="6323013" y="3786188"/>
          <p14:tracePt t="48641" x="6330950" y="3786188"/>
          <p14:tracePt t="48771" x="6338888" y="3786188"/>
          <p14:tracePt t="48780" x="6338888" y="3778250"/>
          <p14:tracePt t="48787" x="6346825" y="3778250"/>
          <p14:tracePt t="48810" x="6354763" y="3778250"/>
          <p14:tracePt t="48836" x="6362700" y="3778250"/>
          <p14:tracePt t="48857" x="6370638" y="3778250"/>
          <p14:tracePt t="48871" x="6378575" y="3778250"/>
          <p14:tracePt t="48886" x="6386513" y="3770313"/>
          <p14:tracePt t="48894" x="6394450" y="3770313"/>
          <p14:tracePt t="48899" x="6402388" y="3770313"/>
          <p14:tracePt t="48908" x="6410325" y="3762375"/>
          <p14:tracePt t="48916" x="6426200" y="3762375"/>
          <p14:tracePt t="48924" x="6440488" y="3754438"/>
          <p14:tracePt t="48930" x="6464300" y="3746500"/>
          <p14:tracePt t="48938" x="6496050" y="3738563"/>
          <p14:tracePt t="48946" x="6535738" y="3738563"/>
          <p14:tracePt t="48955" x="6573838" y="3730625"/>
          <p14:tracePt t="48960" x="6629400" y="3722688"/>
          <p14:tracePt t="48967" x="6692900" y="3714750"/>
          <p14:tracePt t="48976" x="6762750" y="3714750"/>
          <p14:tracePt t="48983" x="6762750" y="3706813"/>
          <p14:tracePt t="48992" x="6826250" y="3698875"/>
          <p14:tracePt t="48997" x="6896100" y="3690938"/>
          <p14:tracePt t="49005" x="6951663" y="3690938"/>
          <p14:tracePt t="49013" x="7005638" y="3683000"/>
          <p14:tracePt t="49022" x="7061200" y="3676650"/>
          <p14:tracePt t="49028" x="7115175" y="3668713"/>
          <p14:tracePt t="49036" x="7162800" y="3668713"/>
          <p14:tracePt t="49044" x="7210425" y="3660775"/>
          <p14:tracePt t="49053" x="7248525" y="3660775"/>
          <p14:tracePt t="49066" x="7248525" y="3652838"/>
          <p14:tracePt t="49074" x="7242175" y="3652838"/>
          <p14:tracePt t="49088" x="7248525" y="3652838"/>
          <p14:tracePt t="49095" x="7272338" y="3652838"/>
          <p14:tracePt t="49104" x="7296150" y="3652838"/>
          <p14:tracePt t="49111" x="7312025" y="3652838"/>
          <p14:tracePt t="49117" x="7327900" y="3652838"/>
          <p14:tracePt t="49125" x="7335838" y="3652838"/>
          <p14:tracePt t="49133" x="7343775" y="3652838"/>
          <p14:tracePt t="49141" x="7351713" y="3652838"/>
          <p14:tracePt t="49147" x="7359650" y="3652838"/>
          <p14:tracePt t="49164" x="7367588" y="3652838"/>
          <p14:tracePt t="49171" x="7375525" y="3644900"/>
          <p14:tracePt t="49186" x="7383463" y="3636963"/>
          <p14:tracePt t="49194" x="7389813" y="3636963"/>
          <p14:tracePt t="49208" x="7397750" y="3629025"/>
          <p14:tracePt t="49224" x="7405688" y="3629025"/>
          <p14:tracePt t="49307" x="7397750" y="3629025"/>
          <p14:tracePt t="49314" x="7389813" y="3629025"/>
          <p14:tracePt t="49329" x="7383463" y="3629025"/>
          <p14:tracePt t="49336" x="7375525" y="3629025"/>
          <p14:tracePt t="49344" x="7367588" y="3629025"/>
          <p14:tracePt t="49352" x="7367588" y="3636963"/>
          <p14:tracePt t="49358" x="7359650" y="3636963"/>
          <p14:tracePt t="49376" x="7351713" y="3636963"/>
          <p14:tracePt t="49406" x="7351713" y="3629025"/>
          <p14:tracePt t="49414" x="7359650" y="3629025"/>
          <p14:tracePt t="49417" x="7367588" y="3621088"/>
          <p14:tracePt t="49426" x="7383463" y="3613150"/>
          <p14:tracePt t="49434" x="7389813" y="3605213"/>
          <p14:tracePt t="49442" x="7405688" y="3597275"/>
          <p14:tracePt t="49448" x="7421563" y="3589338"/>
          <p14:tracePt t="49456" x="7437438" y="3573463"/>
          <p14:tracePt t="49464" x="7461250" y="3565525"/>
          <p14:tracePt t="49472" x="7469188" y="3565525"/>
          <p14:tracePt t="49480" x="7493000" y="3551238"/>
          <p14:tracePt t="49485" x="7508875" y="3543300"/>
          <p14:tracePt t="49494" x="7531100" y="3535363"/>
          <p14:tracePt t="49502" x="7546975" y="3519488"/>
          <p14:tracePt t="49510" x="7570788" y="3511550"/>
          <p14:tracePt t="49515" x="7594600" y="3495675"/>
          <p14:tracePt t="49524" x="7610475" y="3495675"/>
          <p14:tracePt t="49532" x="7634288" y="3479800"/>
          <p14:tracePt t="49540" x="7656513" y="3471863"/>
          <p14:tracePt t="49545" x="7680325" y="3455988"/>
          <p14:tracePt t="49554" x="7704138" y="3448050"/>
          <p14:tracePt t="49561" x="7735888" y="3432175"/>
          <p14:tracePt t="49570" x="7759700" y="3425825"/>
          <p14:tracePt t="49575" x="7783513" y="3417888"/>
          <p14:tracePt t="49583" x="7805738" y="3402013"/>
          <p14:tracePt t="49591" x="7829550" y="3394075"/>
          <p14:tracePt t="49600" x="7853363" y="3386138"/>
          <p14:tracePt t="49606" x="7877175" y="3370263"/>
          <p14:tracePt t="49614" x="7900988" y="3362325"/>
          <p14:tracePt t="49622" x="7924800" y="3354388"/>
          <p14:tracePt t="49630" x="7947025" y="3346450"/>
          <p14:tracePt t="49637" x="7962900" y="3330575"/>
          <p14:tracePt t="49655" x="8002588" y="3314700"/>
          <p14:tracePt t="49660" x="8018463" y="3306763"/>
          <p14:tracePt t="49666" x="8034338" y="3292475"/>
          <p14:tracePt t="49674" x="8050213" y="3284538"/>
          <p14:tracePt t="49683" x="8064500" y="3276600"/>
          <p14:tracePt t="49690" x="8080375" y="3268663"/>
          <p14:tracePt t="49695" x="8104188" y="3260725"/>
          <p14:tracePt t="49704" x="8120063" y="3252788"/>
          <p14:tracePt t="49711" x="8143875" y="3244850"/>
          <p14:tracePt t="49720" x="8159750" y="3236913"/>
          <p14:tracePt t="49725" x="8175625" y="3228975"/>
          <p14:tracePt t="49733" x="8197850" y="3221038"/>
          <p14:tracePt t="49742" x="8213725" y="3213100"/>
          <p14:tracePt t="49749" x="8229600" y="3205163"/>
          <p14:tracePt t="49755" x="8245475" y="3197225"/>
          <p14:tracePt t="49763" x="8269288" y="3189288"/>
          <p14:tracePt t="49772" x="8285163" y="3175000"/>
          <p14:tracePt t="49779" x="8301038" y="3167063"/>
          <p14:tracePt t="49786" x="8324850" y="3159125"/>
          <p14:tracePt t="49793" x="8339138" y="3151188"/>
          <p14:tracePt t="49802" x="8355013" y="3143250"/>
          <p14:tracePt t="49810" x="8370888" y="3135313"/>
          <p14:tracePt t="49815" x="8394700" y="3119438"/>
          <p14:tracePt t="49824" x="8410575" y="3119438"/>
          <p14:tracePt t="49832" x="8418513" y="3111500"/>
          <p14:tracePt t="49840" x="8434388" y="3111500"/>
          <p14:tracePt t="49845" x="8442325" y="3111500"/>
          <p14:tracePt t="49854" x="8450263" y="3111500"/>
          <p14:tracePt t="49862" x="8458200" y="3111500"/>
          <p14:tracePt t="49876" x="8466138" y="3111500"/>
          <p14:tracePt t="49894" x="8472488" y="3111500"/>
          <p14:tracePt t="49900" x="8472488" y="3119438"/>
          <p14:tracePt t="50004" x="8466138" y="3119438"/>
          <p14:tracePt t="50012" x="8458200" y="3119438"/>
          <p14:tracePt t="50020" x="8450263" y="3119438"/>
          <p14:tracePt t="50028" x="8426450" y="3119438"/>
          <p14:tracePt t="50033" x="8402638" y="3127375"/>
          <p14:tracePt t="50043" x="8355013" y="3135313"/>
          <p14:tracePt t="50049" x="8285163" y="3135313"/>
          <p14:tracePt t="50058" x="8183563" y="3151188"/>
          <p14:tracePt t="50063" x="8064500" y="3167063"/>
          <p14:tracePt t="50073" x="7931150" y="3175000"/>
          <p14:tracePt t="50080" x="7869238" y="3189288"/>
          <p14:tracePt t="50088" x="7829550" y="3205163"/>
          <p14:tracePt t="50093" x="7767638" y="3221038"/>
          <p14:tracePt t="50102" x="7712075" y="3236913"/>
          <p14:tracePt t="50110" x="7642225" y="3260725"/>
          <p14:tracePt t="50118" x="7570788" y="3300413"/>
          <p14:tracePt t="50124" x="7508875" y="3338513"/>
          <p14:tracePt t="50132" x="7437438" y="3370263"/>
          <p14:tracePt t="50139" x="7375525" y="3417888"/>
          <p14:tracePt t="50148" x="7304088" y="3463925"/>
          <p14:tracePt t="50154" x="7234238" y="3511550"/>
          <p14:tracePt t="50162" x="7162800" y="3565525"/>
          <p14:tracePt t="50170" x="7092950" y="3613150"/>
          <p14:tracePt t="50177" x="7021513" y="3644900"/>
          <p14:tracePt t="50183" x="6959600" y="3676650"/>
          <p14:tracePt t="50191" x="6896100" y="3676650"/>
          <p14:tracePt t="50199" x="6840538" y="3676650"/>
          <p14:tracePt t="50207" x="6794500" y="3683000"/>
          <p14:tracePt t="50213" x="6754813" y="3698875"/>
          <p14:tracePt t="50222" x="6723063" y="3706813"/>
          <p14:tracePt t="50229" x="6723063" y="3730625"/>
          <p14:tracePt t="50238" x="6723063" y="3754438"/>
          <p14:tracePt t="50243" x="6723063" y="3770313"/>
          <p14:tracePt t="50251" x="6715125" y="3786188"/>
          <p14:tracePt t="50260" x="6707188" y="3802063"/>
          <p14:tracePt t="50267" x="6684963" y="3808413"/>
          <p14:tracePt t="50274" x="6669088" y="3816350"/>
          <p14:tracePt t="50282" x="6661150" y="3824288"/>
          <p14:tracePt t="50290" x="6653213" y="3824288"/>
          <p14:tracePt t="50297" x="6645275" y="3824288"/>
          <p14:tracePt t="50312" x="6637338" y="3824288"/>
          <p14:tracePt t="50344" x="6645275" y="3824288"/>
          <p14:tracePt t="50350" x="6645275" y="3816350"/>
          <p14:tracePt t="50358" x="6653213" y="3808413"/>
          <p14:tracePt t="50364" x="6661150" y="3808413"/>
          <p14:tracePt t="50372" x="6669088" y="3802063"/>
          <p14:tracePt t="50379" x="6677025" y="3794125"/>
          <p14:tracePt t="50388" x="6684963" y="3786188"/>
          <p14:tracePt t="50393" x="6700838" y="3778250"/>
          <p14:tracePt t="50402" x="6715125" y="3770313"/>
          <p14:tracePt t="50410" x="6746875" y="3754438"/>
          <p14:tracePt t="50418" x="6794500" y="3730625"/>
          <p14:tracePt t="50426" x="6848475" y="3698875"/>
          <p14:tracePt t="50432" x="6919913" y="3668713"/>
          <p14:tracePt t="50440" x="6989763" y="3629025"/>
          <p14:tracePt t="50448" x="7045325" y="3629025"/>
          <p14:tracePt t="50456" x="7108825" y="3613150"/>
          <p14:tracePt t="50462" x="7170738" y="3605213"/>
          <p14:tracePt t="50471" x="7234238" y="3589338"/>
          <p14:tracePt t="50477" x="7296150" y="3565525"/>
          <p14:tracePt t="50485" x="7359650" y="3557588"/>
          <p14:tracePt t="50492" x="7421563" y="3535363"/>
          <p14:tracePt t="50499" x="7477125" y="3511550"/>
          <p14:tracePt t="50508" x="7531100" y="3495675"/>
          <p14:tracePt t="50516" x="7531100" y="3471863"/>
          <p14:tracePt t="50522" x="7602538" y="3455988"/>
          <p14:tracePt t="50530" x="7672388" y="3448050"/>
          <p14:tracePt t="50537" x="7727950" y="3425825"/>
          <p14:tracePt t="50546" x="7775575" y="3409950"/>
          <p14:tracePt t="50551" x="7829550" y="3394075"/>
          <p14:tracePt t="50560" x="7869238" y="3378200"/>
          <p14:tracePt t="50567" x="7916863" y="3354388"/>
          <p14:tracePt t="50576" x="7947025" y="3338513"/>
          <p14:tracePt t="50581" x="7986713" y="3322638"/>
          <p14:tracePt t="50590" x="8018463" y="3306763"/>
          <p14:tracePt t="50598" x="8018463" y="3292475"/>
          <p14:tracePt t="50605" x="8018463" y="3284538"/>
          <p14:tracePt t="50611" x="8026400" y="3276600"/>
          <p14:tracePt t="50620" x="8034338" y="3268663"/>
          <p14:tracePt t="50628" x="8042275" y="3260725"/>
          <p14:tracePt t="50636" x="8050213" y="3252788"/>
          <p14:tracePt t="50642" x="8072438" y="3252788"/>
          <p14:tracePt t="50650" x="8088313" y="3244850"/>
          <p14:tracePt t="50658" x="8096250" y="3244850"/>
          <p14:tracePt t="50666" x="8104188" y="3244850"/>
          <p14:tracePt t="50672" x="8112125" y="3244850"/>
          <p14:tracePt t="50679" x="8120063" y="3244850"/>
          <p14:tracePt t="50727" x="8112125" y="3244850"/>
          <p14:tracePt t="50733" x="8104188" y="3244850"/>
          <p14:tracePt t="50748" x="8096250" y="3244850"/>
          <p14:tracePt t="50762" x="8088313" y="3244850"/>
          <p14:tracePt t="50816" x="8088313" y="3252788"/>
          <p14:tracePt t="50846" x="8088313" y="3260725"/>
          <p14:tracePt t="50869" x="8096250" y="3260725"/>
          <p14:tracePt t="50877" x="8096250" y="3268663"/>
          <p14:tracePt t="50899" x="8104188" y="3268663"/>
          <p14:tracePt t="50968" x="8104188" y="3276600"/>
          <p14:tracePt t="50980" x="8096250" y="3276600"/>
          <p14:tracePt t="50988" x="8088313" y="3284538"/>
          <p14:tracePt t="50996" x="8080375" y="3284538"/>
          <p14:tracePt t="51004" x="8064500" y="3292475"/>
          <p14:tracePt t="51010" x="8042275" y="3292475"/>
          <p14:tracePt t="51018" x="8034338" y="3300413"/>
          <p14:tracePt t="51025" x="8002588" y="3306763"/>
          <p14:tracePt t="51034" x="7970838" y="3322638"/>
          <p14:tracePt t="51040" x="7924800" y="3330575"/>
          <p14:tracePt t="51047" x="7861300" y="3346450"/>
          <p14:tracePt t="51056" x="7775575" y="3362325"/>
          <p14:tracePt t="51063" x="7656513" y="3394075"/>
          <p14:tracePt t="51071" x="7500938" y="3432175"/>
          <p14:tracePt t="51078" x="7296150" y="3479800"/>
          <p14:tracePt t="51086" x="7170738" y="3543300"/>
          <p14:tracePt t="51093" x="7077075" y="3543300"/>
          <p14:tracePt t="51100" x="7005638" y="3557588"/>
          <p14:tracePt t="51108" x="6975475" y="3565525"/>
          <p14:tracePt t="51116" x="6975475" y="3581400"/>
          <p14:tracePt t="51124" x="6911975" y="3613150"/>
          <p14:tracePt t="51130" x="6848475" y="3652838"/>
          <p14:tracePt t="51138" x="6802438" y="3676650"/>
          <p14:tracePt t="51145" x="6754813" y="3706813"/>
          <p14:tracePt t="51154" x="6723063" y="3730625"/>
          <p14:tracePt t="51160" x="6723063" y="3754438"/>
          <p14:tracePt t="51168" x="6723063" y="3770313"/>
          <p14:tracePt t="51176" x="6723063" y="3786188"/>
          <p14:tracePt t="51183" x="6715125" y="3802063"/>
          <p14:tracePt t="51189" x="6700838" y="3816350"/>
          <p14:tracePt t="51198" x="6692900" y="3832225"/>
          <p14:tracePt t="51205" x="6677025" y="3840163"/>
          <p14:tracePt t="51214" x="6645275" y="3856038"/>
          <p14:tracePt t="51220" x="6629400" y="3863975"/>
          <p14:tracePt t="51227" x="6613525" y="3871913"/>
          <p14:tracePt t="51236" x="6605588" y="3871913"/>
          <p14:tracePt t="51244" x="6597650" y="3879850"/>
          <p14:tracePt t="51250" x="6589713" y="3879850"/>
          <p14:tracePt t="51258" x="6581775" y="3887788"/>
          <p14:tracePt t="51266" x="6573838" y="3887788"/>
          <p14:tracePt t="51297" x="6573838" y="3879850"/>
          <p14:tracePt t="51304" x="6573838" y="3871913"/>
          <p14:tracePt t="51309" x="6597650" y="3863975"/>
          <p14:tracePt t="51317" x="6637338" y="3848100"/>
          <p14:tracePt t="51326" x="6692900" y="3832225"/>
          <p14:tracePt t="51334" x="6770688" y="3816350"/>
          <p14:tracePt t="51339" x="6864350" y="3794125"/>
          <p14:tracePt t="51347" x="6967538" y="3770313"/>
          <p14:tracePt t="51356" x="7037388" y="3746500"/>
          <p14:tracePt t="51363" x="7108825" y="3722688"/>
          <p14:tracePt t="51372" x="7178675" y="3698875"/>
          <p14:tracePt t="51377" x="7248525" y="3683000"/>
          <p14:tracePt t="51385" x="7312025" y="3660775"/>
          <p14:tracePt t="51394" x="7375525" y="3636963"/>
          <p14:tracePt t="51402" x="7421563" y="3613150"/>
          <p14:tracePt t="51408" x="7477125" y="3581400"/>
          <p14:tracePt t="51415" x="7523163" y="3557588"/>
          <p14:tracePt t="51423" x="7578725" y="3535363"/>
          <p14:tracePt t="51432" x="7618413" y="3511550"/>
          <p14:tracePt t="51438" x="7618413" y="3487738"/>
          <p14:tracePt t="51445" x="7680325" y="3463925"/>
          <p14:tracePt t="51454" x="7743825" y="3440113"/>
          <p14:tracePt t="51461" x="7789863" y="3417888"/>
          <p14:tracePt t="51467" x="7837488" y="3402013"/>
          <p14:tracePt t="51476" x="7885113" y="3378200"/>
          <p14:tracePt t="51484" x="7931150" y="3354388"/>
          <p14:tracePt t="51493" x="7970838" y="3338513"/>
          <p14:tracePt t="51498" x="8002588" y="3322638"/>
          <p14:tracePt t="51506" x="8042275" y="3300413"/>
          <p14:tracePt t="51514" x="8072438" y="3284538"/>
          <p14:tracePt t="51522" x="8072438" y="3268663"/>
          <p14:tracePt t="51528" x="8072438" y="3260725"/>
          <p14:tracePt t="51536" x="8072438" y="3244850"/>
          <p14:tracePt t="51543" x="8080375" y="3236913"/>
          <p14:tracePt t="51551" x="8080375" y="3228975"/>
          <p14:tracePt t="51557" x="8088313" y="3221038"/>
          <p14:tracePt t="51565" x="8096250" y="3221038"/>
          <p14:tracePt t="51574" x="8112125" y="3213100"/>
          <p14:tracePt t="51582" x="8120063" y="3213100"/>
          <p14:tracePt t="51620" x="8112125" y="3213100"/>
          <p14:tracePt t="51626" x="8104188" y="3213100"/>
          <p14:tracePt t="51633" x="8096250" y="3213100"/>
          <p14:tracePt t="51642" x="8088313" y="3221038"/>
          <p14:tracePt t="51647" x="8080375" y="3221038"/>
          <p14:tracePt t="51656" x="8072438" y="3228975"/>
          <p14:tracePt t="51664" x="8064500" y="3228975"/>
          <p14:tracePt t="51672" x="8058150" y="3228975"/>
          <p14:tracePt t="51677" x="8050213" y="3236913"/>
          <p14:tracePt t="51685" x="8042275" y="3236913"/>
          <p14:tracePt t="51694" x="8034338" y="3244850"/>
          <p14:tracePt t="51701" x="8026400" y="3244850"/>
          <p14:tracePt t="51708" x="8010525" y="3252788"/>
          <p14:tracePt t="51715" x="8002588" y="3252788"/>
          <p14:tracePt t="51723" x="7978775" y="3260725"/>
          <p14:tracePt t="51731" x="7954963" y="3268663"/>
          <p14:tracePt t="51738" x="7924800" y="3276600"/>
          <p14:tracePt t="51746" x="7877175" y="3284538"/>
          <p14:tracePt t="51755" x="7829550" y="3292475"/>
          <p14:tracePt t="51761" x="7775575" y="3306763"/>
          <p14:tracePt t="51767" x="7720013" y="3314700"/>
          <p14:tracePt t="51776" x="7664450" y="3330575"/>
          <p14:tracePt t="51783" x="7626350" y="3338513"/>
          <p14:tracePt t="51792" x="7602538" y="3354388"/>
          <p14:tracePt t="51797" x="7602538" y="3370263"/>
          <p14:tracePt t="51806" x="7602538" y="3386138"/>
          <p14:tracePt t="51813" x="7586663" y="3402013"/>
          <p14:tracePt t="51823" x="7578725" y="3417888"/>
          <p14:tracePt t="51827" x="7562850" y="3432175"/>
          <p14:tracePt t="51835" x="7554913" y="3448050"/>
          <p14:tracePt t="51844" x="7531100" y="3463925"/>
          <p14:tracePt t="51852" x="7508875" y="3479800"/>
          <p14:tracePt t="51860" x="7485063" y="3495675"/>
          <p14:tracePt t="51865" x="7469188" y="3503613"/>
          <p14:tracePt t="51874" x="7453313" y="3519488"/>
          <p14:tracePt t="51881" x="7437438" y="3527425"/>
          <p14:tracePt t="51890" x="7421563" y="3543300"/>
          <p14:tracePt t="51895" x="7397750" y="3557588"/>
          <p14:tracePt t="51904" x="7383463" y="3565525"/>
          <p14:tracePt t="51911" x="7375525" y="3573463"/>
          <p14:tracePt t="51920" x="7367588" y="3581400"/>
          <p14:tracePt t="51926" x="7359650" y="3589338"/>
          <p14:tracePt t="51933" x="7351713" y="3597275"/>
          <p14:tracePt t="51951" x="7343775" y="3597275"/>
          <p14:tracePt t="51963" x="7343775" y="3605213"/>
          <p14:tracePt t="52011" x="7351713" y="3605213"/>
          <p14:tracePt t="52024" x="7359650" y="3605213"/>
          <p14:tracePt t="52040" x="7367588" y="3605213"/>
          <p14:tracePt t="52054" x="7375525" y="3605213"/>
          <p14:tracePt t="52077" x="7383463" y="3605213"/>
          <p14:tracePt t="52348" x="7389813" y="3605213"/>
          <p14:tracePt t="52354" x="7389813" y="3597275"/>
          <p14:tracePt t="52370" x="7397750" y="3597275"/>
          <p14:tracePt t="52492" x="7405688" y="3597275"/>
          <p14:tracePt t="52655" x="7397750" y="3605213"/>
          <p14:tracePt t="52670" x="7389813" y="3605213"/>
          <p14:tracePt t="52684" x="7383463" y="3605213"/>
          <p14:tracePt t="52693" x="7375525" y="3605213"/>
          <p14:tracePt t="52700" x="7375525" y="3613150"/>
          <p14:tracePt t="52708" x="7367588" y="3613150"/>
          <p14:tracePt t="52714" x="7359650" y="3613150"/>
          <p14:tracePt t="52730" x="7351713" y="3613150"/>
          <p14:tracePt t="52744" x="7343775" y="3613150"/>
          <p14:tracePt t="52752" x="7343775" y="3621088"/>
          <p14:tracePt t="52760" x="7335838" y="3621088"/>
          <p14:tracePt t="52784" x="7335838" y="3629025"/>
          <p14:tracePt t="52790" x="7327900" y="3629025"/>
          <p14:tracePt t="52853" x="7327900" y="3621088"/>
          <p14:tracePt t="52858" x="7327900" y="3613150"/>
          <p14:tracePt t="52874" x="7335838" y="3605213"/>
          <p14:tracePt t="52880" x="7343775" y="3597275"/>
          <p14:tracePt t="52888" x="7359650" y="3589338"/>
          <p14:tracePt t="52896" x="7367588" y="3581400"/>
          <p14:tracePt t="52901" x="7383463" y="3565525"/>
          <p14:tracePt t="52909" x="7397750" y="3557588"/>
          <p14:tracePt t="52923" x="7413625" y="3551238"/>
          <p14:tracePt t="52927" x="7429500" y="3543300"/>
          <p14:tracePt t="52932" x="7453313" y="3535363"/>
          <p14:tracePt t="52939" x="7477125" y="3519488"/>
          <p14:tracePt t="52947" x="7493000" y="3511550"/>
          <p14:tracePt t="52955" x="7516813" y="3503613"/>
          <p14:tracePt t="52961" x="7539038" y="3495675"/>
          <p14:tracePt t="52970" x="7562850" y="3479800"/>
          <p14:tracePt t="52977" x="7578725" y="3479800"/>
          <p14:tracePt t="52986" x="7602538" y="3471863"/>
          <p14:tracePt t="52992" x="7626350" y="3455988"/>
          <p14:tracePt t="52999" x="7650163" y="3448050"/>
          <p14:tracePt t="53007" x="7672388" y="3440113"/>
          <p14:tracePt t="53015" x="7688263" y="3432175"/>
          <p14:tracePt t="53021" x="7712075" y="3425825"/>
          <p14:tracePt t="53029" x="7735888" y="3417888"/>
          <p14:tracePt t="53039" x="7759700" y="3409950"/>
          <p14:tracePt t="53045" x="7775575" y="3402013"/>
          <p14:tracePt t="53051" x="7783513" y="3402013"/>
          <p14:tracePt t="53060" x="7789863" y="3402013"/>
          <p14:tracePt t="53090" x="7759700" y="3417888"/>
          <p14:tracePt t="53098" x="7712075" y="3432175"/>
          <p14:tracePt t="53106" x="7650163" y="3463925"/>
          <p14:tracePt t="53111" x="7554913" y="3503613"/>
          <p14:tracePt t="53120" x="7445375" y="3543300"/>
          <p14:tracePt t="53128" x="7327900" y="3557588"/>
          <p14:tracePt t="53136" x="7264400" y="3573463"/>
          <p14:tracePt t="53142" x="7210425" y="3589338"/>
          <p14:tracePt t="53149" x="7154863" y="3597275"/>
          <p14:tracePt t="53158" x="7092950" y="3629025"/>
          <p14:tracePt t="53165" x="7045325" y="3652838"/>
          <p14:tracePt t="53172" x="7005638" y="3676650"/>
          <p14:tracePt t="53179" x="7005638" y="3698875"/>
          <p14:tracePt t="53187" x="7013575" y="3722688"/>
          <p14:tracePt t="53196" x="7013575" y="3738563"/>
          <p14:tracePt t="53202" x="7005638" y="3746500"/>
          <p14:tracePt t="53210" x="6997700" y="3762375"/>
          <p14:tracePt t="53218" x="6997700" y="3770313"/>
          <p14:tracePt t="53226" x="6981825" y="3778250"/>
          <p14:tracePt t="53231" x="6967538" y="3786188"/>
          <p14:tracePt t="53249" x="6959600" y="3786188"/>
          <p14:tracePt t="53271" x="6967538" y="3786188"/>
          <p14:tracePt t="53278" x="6975475" y="3786188"/>
          <p14:tracePt t="53285" x="6981825" y="3786188"/>
          <p14:tracePt t="53294" x="6989763" y="3786188"/>
          <p14:tracePt t="53300" x="6997700" y="3786188"/>
          <p14:tracePt t="53316" x="7005638" y="3794125"/>
          <p14:tracePt t="53339" x="7005638" y="3802063"/>
          <p14:tracePt t="53361" x="7005638" y="3808413"/>
          <p14:tracePt t="53368" x="6997700" y="3808413"/>
          <p14:tracePt t="53391" x="6989763" y="3808413"/>
          <p14:tracePt t="53398" x="6981825" y="3816350"/>
          <p14:tracePt t="53414" x="6975475" y="3816350"/>
          <p14:tracePt t="53420" x="6967538" y="3824288"/>
          <p14:tracePt t="53427" x="6959600" y="3824288"/>
          <p14:tracePt t="53436" x="6951663" y="3832225"/>
          <p14:tracePt t="53444" x="6943725" y="3840163"/>
          <p14:tracePt t="53449" x="6927850" y="3848100"/>
          <p14:tracePt t="53458" x="6919913" y="3856038"/>
          <p14:tracePt t="53466" x="6904038" y="3863975"/>
          <p14:tracePt t="53474" x="6888163" y="3871913"/>
          <p14:tracePt t="53480" x="6872288" y="3887788"/>
          <p14:tracePt t="53489" x="6864350" y="3895725"/>
          <p14:tracePt t="53495" x="6848475" y="3911600"/>
          <p14:tracePt t="53504" x="6834188" y="3919538"/>
          <p14:tracePt t="53510" x="6826250" y="3933825"/>
          <p14:tracePt t="53517" x="6810375" y="3941763"/>
          <p14:tracePt t="53526" x="6802438" y="3957638"/>
          <p14:tracePt t="53533" x="6786563" y="3965575"/>
          <p14:tracePt t="53540" x="6778625" y="3981450"/>
          <p14:tracePt t="53548" x="6770688" y="3989388"/>
          <p14:tracePt t="53555" x="6762750" y="4005263"/>
          <p14:tracePt t="53563" x="6746875" y="4021138"/>
          <p14:tracePt t="53570" x="6738938" y="4037013"/>
          <p14:tracePt t="53578" x="6731000" y="4052888"/>
          <p14:tracePt t="53586" x="6715125" y="4067175"/>
          <p14:tracePt t="53593" x="6707188" y="4083050"/>
          <p14:tracePt t="53600" x="6700838" y="4098925"/>
          <p14:tracePt t="53608" x="6684963" y="4114800"/>
          <p14:tracePt t="53615" x="6677025" y="4122738"/>
          <p14:tracePt t="53624" x="6661150" y="4138613"/>
          <p14:tracePt t="53630" x="6653213" y="4146550"/>
          <p14:tracePt t="53638" x="6645275" y="4154488"/>
          <p14:tracePt t="53655" x="6629400" y="4170363"/>
          <p14:tracePt t="53660" x="6621463" y="4176713"/>
          <p14:tracePt t="53668" x="6613525" y="4176713"/>
          <p14:tracePt t="53677" x="6605588" y="4184650"/>
          <p14:tracePt t="53690" x="6597650" y="4184650"/>
          <p14:tracePt t="53706" x="6589713" y="4184650"/>
          <p14:tracePt t="53720" x="6581775" y="4184650"/>
          <p14:tracePt t="53739" x="6581775" y="4192588"/>
          <p14:tracePt t="53744" x="6573838" y="4192588"/>
          <p14:tracePt t="53758" x="6573838" y="4200525"/>
          <p14:tracePt t="53766" x="6573838" y="4208463"/>
          <p14:tracePt t="53782" x="6573838" y="4216400"/>
          <p14:tracePt t="53788" x="6573838" y="4224338"/>
          <p14:tracePt t="53796" x="6581775" y="4232275"/>
          <p14:tracePt t="53804" x="6597650" y="4248150"/>
          <p14:tracePt t="53811" x="6629400" y="4256088"/>
          <p14:tracePt t="53817" x="6661150" y="4264025"/>
          <p14:tracePt t="53826" x="6707188" y="4279900"/>
          <p14:tracePt t="53833" x="6762750" y="4295775"/>
          <p14:tracePt t="53842" x="6834188" y="4302125"/>
          <p14:tracePt t="53847" x="6888163" y="4310063"/>
          <p14:tracePt t="53855" x="6935788" y="4318000"/>
          <p14:tracePt t="53864" x="6989763" y="4318000"/>
          <p14:tracePt t="53873" x="7045325" y="4325938"/>
          <p14:tracePt t="53878" x="7092950" y="4325938"/>
          <p14:tracePt t="53886" x="7146925" y="4325938"/>
          <p14:tracePt t="53894" x="7194550" y="4325938"/>
          <p14:tracePt t="53903" x="7242175" y="4318000"/>
          <p14:tracePt t="53907" x="7272338" y="4310063"/>
          <p14:tracePt t="53915" x="7312025" y="4295775"/>
          <p14:tracePt t="53924" x="7343775" y="4279900"/>
          <p14:tracePt t="53932" x="7375525" y="4256088"/>
          <p14:tracePt t="53937" x="7375525" y="4224338"/>
          <p14:tracePt t="53946" x="7383463" y="4184650"/>
          <p14:tracePt t="53955" x="7383463" y="4146550"/>
          <p14:tracePt t="53961" x="7389813" y="4098925"/>
          <p14:tracePt t="53967" x="7389813" y="4052888"/>
          <p14:tracePt t="53976" x="7405688" y="4021138"/>
          <p14:tracePt t="53983" x="7405688" y="3989388"/>
          <p14:tracePt t="53999" x="7389813" y="3981450"/>
          <p14:tracePt t="54006" x="7351713" y="3973513"/>
          <p14:tracePt t="54014" x="7288213" y="3973513"/>
          <p14:tracePt t="54022" x="7210425" y="3965575"/>
          <p14:tracePt t="54027" x="7108825" y="3949700"/>
          <p14:tracePt t="54035" x="7037388" y="3949700"/>
          <p14:tracePt t="54044" x="6975475" y="3941763"/>
          <p14:tracePt t="54053" x="6911975" y="3941763"/>
          <p14:tracePt t="54058" x="6856413" y="3949700"/>
          <p14:tracePt t="54066" x="6810375" y="3973513"/>
          <p14:tracePt t="54073" x="6778625" y="4005263"/>
          <p14:tracePt t="54082" x="6778625" y="4044950"/>
          <p14:tracePt t="54091" x="6778625" y="4090988"/>
          <p14:tracePt t="54095" x="6778625" y="4138613"/>
          <p14:tracePt t="54103" x="6778625" y="4162425"/>
          <p14:tracePt t="54112" x="6770688" y="4162425"/>
          <p14:tracePt t="54117" x="6778625" y="4170363"/>
          <p14:tracePt t="54125" x="6826250" y="4176713"/>
          <p14:tracePt t="54133" x="6888163" y="4184650"/>
          <p14:tracePt t="54142" x="6975475" y="4192588"/>
          <p14:tracePt t="54147" x="7037388" y="4208463"/>
          <p14:tracePt t="54155" x="7108825" y="4224338"/>
          <p14:tracePt t="54164" x="7170738" y="4232275"/>
          <p14:tracePt t="54172" x="7226300" y="4232275"/>
          <p14:tracePt t="54178" x="7272338" y="4232275"/>
          <p14:tracePt t="54186" x="7319963" y="4232275"/>
          <p14:tracePt t="54208" x="7327900" y="4216400"/>
          <p14:tracePt t="54216" x="7335838" y="4208463"/>
          <p14:tracePt t="54223" x="7335838" y="4192588"/>
          <p14:tracePt t="54233" x="7351713" y="4184650"/>
          <p14:tracePt t="54240" x="7359650" y="4170363"/>
          <p14:tracePt t="54246" x="7359650" y="4162425"/>
          <p14:tracePt t="54254" x="7359650" y="4154488"/>
          <p14:tracePt t="54261" x="7359650" y="4138613"/>
          <p14:tracePt t="54270" x="7343775" y="4130675"/>
          <p14:tracePt t="54275" x="7335838" y="4122738"/>
          <p14:tracePt t="54283" x="7327900" y="4122738"/>
          <p14:tracePt t="54292" x="7312025" y="4114800"/>
          <p14:tracePt t="54300" x="7312025" y="4106863"/>
          <p14:tracePt t="54306" x="7304088" y="4106863"/>
          <p14:tracePt t="54314" x="7304088" y="4098925"/>
          <p14:tracePt t="54331" x="7304088" y="4090988"/>
          <p14:tracePt t="54353" x="7312025" y="4083050"/>
          <p14:tracePt t="54361" x="7319963" y="4083050"/>
          <p14:tracePt t="54366" x="7327900" y="4075113"/>
          <p14:tracePt t="54374" x="7335838" y="4075113"/>
          <p14:tracePt t="54382" x="7335838" y="4067175"/>
          <p14:tracePt t="54390" x="7343775" y="4067175"/>
          <p14:tracePt t="54405" x="7351713" y="4059238"/>
          <p14:tracePt t="54424" x="7351713" y="4052888"/>
          <p14:tracePt t="54427" x="7359650" y="4052888"/>
          <p14:tracePt t="54457" x="7367588" y="4044950"/>
          <p14:tracePt t="54481" x="7375525" y="4044950"/>
          <p14:tracePt t="54494" x="7383463" y="4044950"/>
          <p14:tracePt t="54517" x="7389813" y="4044950"/>
          <p14:tracePt t="54663" x="7389813" y="4052888"/>
          <p14:tracePt t="54832" x="7383463" y="4059238"/>
          <p14:tracePt t="54944" x="7389813" y="4059238"/>
          <p14:tracePt t="54960" x="7397750" y="4059238"/>
          <p14:tracePt t="54993" x="7405688" y="4059238"/>
          <p14:tracePt t="55024" x="7405688" y="4052888"/>
          <p14:tracePt t="55027" x="7413625" y="4052888"/>
          <p14:tracePt t="55042" x="7413625" y="4044950"/>
          <p14:tracePt t="55059" x="7413625" y="4037013"/>
          <p14:tracePt t="55074" x="7413625" y="4029075"/>
          <p14:tracePt t="55080" x="7413625" y="4021138"/>
          <p14:tracePt t="55093" x="7413625" y="4013200"/>
          <p14:tracePt t="55102" x="7413625" y="4005263"/>
          <p14:tracePt t="55110" x="7405688" y="4005263"/>
          <p14:tracePt t="55118" x="7389813" y="3997325"/>
          <p14:tracePt t="55124" x="7383463" y="3989388"/>
          <p14:tracePt t="55132" x="7359650" y="3981450"/>
          <p14:tracePt t="55140" x="7327900" y="3973513"/>
          <p14:tracePt t="55148" x="7288213" y="3965575"/>
          <p14:tracePt t="55154" x="7242175" y="3949700"/>
          <p14:tracePt t="55162" x="7178675" y="3941763"/>
          <p14:tracePt t="55170" x="7115175" y="3933825"/>
          <p14:tracePt t="55177" x="7069138" y="3919538"/>
          <p14:tracePt t="55183" x="7021513" y="3911600"/>
          <p14:tracePt t="55192" x="6981825" y="3903663"/>
          <p14:tracePt t="55200" x="6935788" y="3895725"/>
          <p14:tracePt t="55208" x="6904038" y="3887788"/>
          <p14:tracePt t="55216" x="6864350" y="3887788"/>
          <p14:tracePt t="55222" x="6834188" y="3887788"/>
          <p14:tracePt t="55246" x="6834188" y="3895725"/>
          <p14:tracePt t="55252" x="6826250" y="3903663"/>
          <p14:tracePt t="55260" x="6818313" y="3919538"/>
          <p14:tracePt t="55268" x="6802438" y="3933825"/>
          <p14:tracePt t="55277" x="6786563" y="3949700"/>
          <p14:tracePt t="55281" x="6770688" y="3965575"/>
          <p14:tracePt t="55290" x="6762750" y="3989388"/>
          <p14:tracePt t="55297" x="6754813" y="4005263"/>
          <p14:tracePt t="55306" x="6746875" y="4037013"/>
          <p14:tracePt t="55311" x="6746875" y="4075113"/>
          <p14:tracePt t="55322" x="6746875" y="4114800"/>
          <p14:tracePt t="55328" x="6746875" y="4154488"/>
          <p14:tracePt t="55336" x="6746875" y="4208463"/>
          <p14:tracePt t="55342" x="6754813" y="4264025"/>
          <p14:tracePt t="55349" x="6762750" y="4318000"/>
          <p14:tracePt t="55357" x="6786563" y="4357688"/>
          <p14:tracePt t="55365" x="6818313" y="4389438"/>
          <p14:tracePt t="55372" x="6848475" y="4413250"/>
          <p14:tracePt t="55379" x="6904038" y="4413250"/>
          <p14:tracePt t="55387" x="6959600" y="4413250"/>
          <p14:tracePt t="55396" x="7037388" y="4421188"/>
          <p14:tracePt t="55402" x="7092950" y="4421188"/>
          <p14:tracePt t="55410" x="7146925" y="4427538"/>
          <p14:tracePt t="55418" x="7202488" y="4427538"/>
          <p14:tracePt t="55426" x="7256463" y="4427538"/>
          <p14:tracePt t="55432" x="7312025" y="4421188"/>
          <p14:tracePt t="55439" x="7367588" y="4381500"/>
          <p14:tracePt t="55448" x="7413625" y="4341813"/>
          <p14:tracePt t="55456" x="7453313" y="4287838"/>
          <p14:tracePt t="55462" x="7493000" y="4248150"/>
          <p14:tracePt t="55470" x="7523163" y="4208463"/>
          <p14:tracePt t="55477" x="7554913" y="4170363"/>
          <p14:tracePt t="55486" x="7554913" y="4130675"/>
          <p14:tracePt t="55492" x="7554913" y="4090988"/>
          <p14:tracePt t="55500" x="7554913" y="4052888"/>
          <p14:tracePt t="55508" x="7562850" y="4021138"/>
          <p14:tracePt t="55516" x="7562850" y="3989388"/>
          <p14:tracePt t="55522" x="7570788" y="3989388"/>
          <p14:tracePt t="55530" x="7586663" y="3981450"/>
          <p14:tracePt t="55537" x="7586663" y="3973513"/>
          <p14:tracePt t="55546" x="7570788" y="3965575"/>
          <p14:tracePt t="55552" x="7531100" y="3957638"/>
          <p14:tracePt t="55560" x="7477125" y="3941763"/>
          <p14:tracePt t="55567" x="7405688" y="3927475"/>
          <p14:tracePt t="55576" x="7319963" y="3919538"/>
          <p14:tracePt t="55581" x="7256463" y="3911600"/>
          <p14:tracePt t="55590" x="7194550" y="3911600"/>
          <p14:tracePt t="55598" x="7138988" y="3911600"/>
          <p14:tracePt t="55606" x="7085013" y="3911600"/>
          <p14:tracePt t="55611" x="7037388" y="3927475"/>
          <p14:tracePt t="55620" x="6997700" y="3957638"/>
          <p14:tracePt t="55628" x="6967538" y="4013200"/>
          <p14:tracePt t="55636" x="6967538" y="4075113"/>
          <p14:tracePt t="55641" x="6967538" y="4146550"/>
          <p14:tracePt t="55649" x="6967538" y="4192588"/>
          <p14:tracePt t="55657" x="6967538" y="4240213"/>
          <p14:tracePt t="55666" x="6959600" y="4279900"/>
          <p14:tracePt t="55674" x="6959600" y="4302125"/>
          <p14:tracePt t="55680" x="6967538" y="4302125"/>
          <p14:tracePt t="55688" x="7005638" y="4302125"/>
          <p14:tracePt t="55696" x="7061200" y="4310063"/>
          <p14:tracePt t="55704" x="7131050" y="4310063"/>
          <p14:tracePt t="55710" x="7186613" y="4310063"/>
          <p14:tracePt t="55717" x="7234238" y="4318000"/>
          <p14:tracePt t="55726" x="7280275" y="4318000"/>
          <p14:tracePt t="55734" x="7327900" y="4318000"/>
          <p14:tracePt t="55740" x="7367588" y="4302125"/>
          <p14:tracePt t="55747" x="7397750" y="4264025"/>
          <p14:tracePt t="55756" x="7397750" y="4224338"/>
          <p14:tracePt t="55763" x="7397750" y="4176713"/>
          <p14:tracePt t="55770" x="7405688" y="4138613"/>
          <p14:tracePt t="55778" x="7405688" y="4114800"/>
          <p14:tracePt t="55786" x="7413625" y="4114800"/>
          <p14:tracePt t="55794" x="7421563" y="4106863"/>
          <p14:tracePt t="55800" x="7421563" y="4098925"/>
          <p14:tracePt t="55808" x="7421563" y="4090988"/>
          <p14:tracePt t="55815" x="7421563" y="4075113"/>
          <p14:tracePt t="55824" x="7405688" y="4067175"/>
          <p14:tracePt t="55830" x="7383463" y="4059238"/>
          <p14:tracePt t="55838" x="7367588" y="4059238"/>
          <p14:tracePt t="55846" x="7359650" y="4059238"/>
          <p14:tracePt t="55854" x="7335838" y="4059238"/>
          <p14:tracePt t="55859" x="7319963" y="4075113"/>
          <p14:tracePt t="55868" x="7304088" y="4090988"/>
          <p14:tracePt t="55876" x="7288213" y="4106863"/>
          <p14:tracePt t="55884" x="7280275" y="4122738"/>
          <p14:tracePt t="55890" x="7272338" y="4138613"/>
          <p14:tracePt t="55898" x="7272338" y="4154488"/>
          <p14:tracePt t="55907" x="7272338" y="4170363"/>
          <p14:tracePt t="55914" x="7272338" y="4176713"/>
          <p14:tracePt t="55922" x="7272338" y="4184650"/>
          <p14:tracePt t="55928" x="7280275" y="4192588"/>
          <p14:tracePt t="55944" x="7288213" y="4192588"/>
          <p14:tracePt t="55950" x="7296150" y="4192588"/>
          <p14:tracePt t="55958" x="7312025" y="4192588"/>
          <p14:tracePt t="55966" x="7319963" y="4192588"/>
          <p14:tracePt t="55974" x="7327900" y="4192588"/>
          <p14:tracePt t="55989" x="7335838" y="4184650"/>
          <p14:tracePt t="55996" x="7335838" y="4176713"/>
          <p14:tracePt t="56010" x="7335838" y="4170363"/>
          <p14:tracePt t="56018" x="7335838" y="4162425"/>
          <p14:tracePt t="56025" x="7343775" y="4162425"/>
          <p14:tracePt t="56033" x="7343775" y="4154488"/>
          <p14:tracePt t="56040" x="7343775" y="4146550"/>
          <p14:tracePt t="56047" x="7351713" y="4138613"/>
          <p14:tracePt t="56064" x="7351713" y="4130675"/>
          <p14:tracePt t="56071" x="7359650" y="4122738"/>
          <p14:tracePt t="56087" x="7367588" y="4114800"/>
          <p14:tracePt t="56100" x="7367588" y="4106863"/>
          <p14:tracePt t="56115" x="7375525" y="4106863"/>
          <p14:tracePt t="56130" x="7375525" y="4098925"/>
          <p14:tracePt t="56168" x="7383463" y="4098925"/>
          <p14:tracePt t="56267" x="7383463" y="4106863"/>
          <p14:tracePt t="56529" x="7375525" y="4106863"/>
          <p14:tracePt t="56552" x="7367588" y="4106863"/>
          <p14:tracePt t="56574" x="7359650" y="4106863"/>
          <p14:tracePt t="56643" x="7351713" y="4106863"/>
          <p14:tracePt t="56656" x="7343775" y="4106863"/>
          <p14:tracePt t="56672" x="7335838" y="4106863"/>
          <p14:tracePt t="56680" x="7327900" y="4106863"/>
          <p14:tracePt t="56686" x="7319963" y="4106863"/>
          <p14:tracePt t="56693" x="7304088" y="4106863"/>
          <p14:tracePt t="56702" x="7296150" y="4106863"/>
          <p14:tracePt t="56710" x="7280275" y="4106863"/>
          <p14:tracePt t="56715" x="7272338" y="4106863"/>
          <p14:tracePt t="56724" x="7256463" y="4106863"/>
          <p14:tracePt t="56731" x="7242175" y="4106863"/>
          <p14:tracePt t="56740" x="7234238" y="4106863"/>
          <p14:tracePt t="56745" x="7226300" y="4106863"/>
          <p14:tracePt t="56753" x="7210425" y="4106863"/>
          <p14:tracePt t="56762" x="7202488" y="4106863"/>
          <p14:tracePt t="56776" x="7194550" y="4106863"/>
          <p14:tracePt t="56783" x="7194550" y="4098925"/>
          <p14:tracePt t="56792" x="7194550" y="4090988"/>
          <p14:tracePt t="56800" x="7194550" y="4083050"/>
          <p14:tracePt t="56816" x="7194550" y="4075113"/>
          <p14:tracePt t="56823" x="7202488" y="4075113"/>
          <p14:tracePt t="56829" x="7210425" y="4067175"/>
          <p14:tracePt t="56844" x="7218363" y="4067175"/>
          <p14:tracePt t="56855" x="7226300" y="4067175"/>
          <p14:tracePt t="56866" x="7234238" y="4067175"/>
          <p14:tracePt t="56897" x="7242175" y="4067175"/>
          <p14:tracePt t="56943" x="7242175" y="4075113"/>
          <p14:tracePt t="56966" x="7248525" y="4075113"/>
          <p14:tracePt t="56986" x="7256463" y="4075113"/>
          <p14:tracePt t="56994" x="7264400" y="4075113"/>
          <p14:tracePt t="57011" x="7272338" y="4075113"/>
          <p14:tracePt t="57024" x="7280275" y="4067175"/>
          <p14:tracePt t="57032" x="7288213" y="4067175"/>
          <p14:tracePt t="57040" x="7296150" y="4067175"/>
          <p14:tracePt t="57054" x="7304088" y="4067175"/>
          <p14:tracePt t="57062" x="7304088" y="4059238"/>
          <p14:tracePt t="57154" x="7304088" y="4067175"/>
          <p14:tracePt t="57174" x="7304088" y="4075113"/>
          <p14:tracePt t="57181" x="7312025" y="4075113"/>
          <p14:tracePt t="57212" x="7319963" y="4075113"/>
          <p14:tracePt t="57268" x="7327900" y="4075113"/>
          <p14:tracePt t="57291" x="7327900" y="4067175"/>
          <p14:tracePt t="57426" x="7319963" y="4067175"/>
          <p14:tracePt t="57561" x="7319963" y="4059238"/>
          <p14:tracePt t="57591" x="7312025" y="4052888"/>
          <p14:tracePt t="57626" x="7312025" y="4044950"/>
          <p14:tracePt t="57685" x="7319963" y="4044950"/>
          <p14:tracePt t="57717" x="7327900" y="4044950"/>
          <p14:tracePt t="57738" x="7335838" y="4044950"/>
          <p14:tracePt t="57755" x="7343775" y="4044950"/>
          <p14:tracePt t="57776" x="7351713" y="4044950"/>
          <p14:tracePt t="57800" x="7359650" y="4044950"/>
          <p14:tracePt t="57826" x="7359650" y="4052888"/>
          <p14:tracePt t="57866" x="7359650" y="4059238"/>
          <p14:tracePt t="57909" x="7351713" y="4059238"/>
          <p14:tracePt t="57930" x="7351713" y="4067175"/>
          <p14:tracePt t="57939" x="7343775" y="4067175"/>
          <p14:tracePt t="58038" x="7351713" y="4067175"/>
          <p14:tracePt t="58200" x="7351713" y="4059238"/>
          <p14:tracePt t="58277" x="7343775" y="4059238"/>
          <p14:tracePt t="58302" x="7335838" y="4059238"/>
          <p14:tracePt t="58324" x="7327900" y="4059238"/>
          <p14:tracePt t="58349" x="7319963" y="4059238"/>
          <p14:tracePt t="58388" x="7319963" y="4052888"/>
          <p14:tracePt t="58438" x="7327900" y="4052888"/>
          <p14:tracePt t="58450" x="7335838" y="4052888"/>
          <p14:tracePt t="58465" x="7343775" y="4052888"/>
          <p14:tracePt t="58513" x="7343775" y="4059238"/>
          <p14:tracePt t="58536" x="7343775" y="4067175"/>
          <p14:tracePt t="58564" x="7343775" y="4075113"/>
          <p14:tracePt t="58596" x="7343775" y="4083050"/>
          <p14:tracePt t="58665" x="7335838" y="4083050"/>
          <p14:tracePt t="58698" x="7327900" y="4083050"/>
          <p14:tracePt t="58706" x="7327900" y="4075113"/>
          <p14:tracePt t="58729" x="7319963" y="4075113"/>
          <p14:tracePt t="58744" x="7312025" y="4075113"/>
          <p14:tracePt t="58767" x="7304088" y="4075113"/>
          <p14:tracePt t="58837" x="7312025" y="4083050"/>
          <p14:tracePt t="58847" x="7319963" y="4083050"/>
          <p14:tracePt t="58872" x="7327900" y="4083050"/>
          <p14:tracePt t="58936" x="7327900" y="4090988"/>
          <p14:tracePt t="59097" x="7319963" y="4090988"/>
          <p14:tracePt t="59249" x="7312025" y="4090988"/>
          <p14:tracePt t="59286" x="7304088" y="4090988"/>
          <p14:tracePt t="59306" x="7304088" y="4098925"/>
          <p14:tracePt t="59323" x="7296150" y="4098925"/>
          <p14:tracePt t="59370" x="7296150" y="4106863"/>
          <p14:tracePt t="59424" x="7304088" y="4106863"/>
          <p14:tracePt t="59443" x="7304088" y="4098925"/>
          <p14:tracePt t="59496" x="7296150" y="4098925"/>
          <p14:tracePt t="59568" x="7304088" y="4098925"/>
          <p14:tracePt t="59570" x="7312025" y="4098925"/>
          <p14:tracePt t="59577" x="7319963" y="4098925"/>
          <p14:tracePt t="59584" x="7327900" y="4098925"/>
          <p14:tracePt t="59592" x="7343775" y="4098925"/>
          <p14:tracePt t="59600" x="7351713" y="4098925"/>
          <p14:tracePt t="59608" x="7367588" y="4098925"/>
          <p14:tracePt t="59613" x="7383463" y="4098925"/>
          <p14:tracePt t="59622" x="7397750" y="4098925"/>
          <p14:tracePt t="59630" x="7405688" y="4098925"/>
          <p14:tracePt t="59638" x="7421563" y="4106863"/>
          <p14:tracePt t="59643" x="7437438" y="4114800"/>
          <p14:tracePt t="59651" x="7445375" y="4114800"/>
          <p14:tracePt t="59660" x="7461250" y="4122738"/>
          <p14:tracePt t="59667" x="7469188" y="4138613"/>
          <p14:tracePt t="59674" x="7485063" y="4146550"/>
          <p14:tracePt t="59681" x="7493000" y="4154488"/>
          <p14:tracePt t="59689" x="7500938" y="4162425"/>
          <p14:tracePt t="59697" x="7516813" y="4176713"/>
          <p14:tracePt t="59704" x="7516813" y="4184650"/>
          <p14:tracePt t="59711" x="7523163" y="4192588"/>
          <p14:tracePt t="59720" x="7531100" y="4200525"/>
          <p14:tracePt t="59728" x="7531100" y="4208463"/>
          <p14:tracePt t="59733" x="7539038" y="4208463"/>
          <p14:tracePt t="59742" x="7539038" y="4216400"/>
          <p14:tracePt t="59758" x="7546975" y="4224338"/>
          <p14:tracePt t="59794" x="7554913" y="4224338"/>
          <p14:tracePt t="59811" x="7562850" y="4224338"/>
          <p14:tracePt t="59818" x="7570788" y="4224338"/>
          <p14:tracePt t="59832" x="7578725" y="4224338"/>
          <p14:tracePt t="59840" x="7586663" y="4224338"/>
          <p14:tracePt t="59848" x="7594600" y="4224338"/>
          <p14:tracePt t="59854" x="7602538" y="4224338"/>
          <p14:tracePt t="59861" x="7618413" y="4224338"/>
          <p14:tracePt t="59870" x="7626350" y="4224338"/>
          <p14:tracePt t="59877" x="7634288" y="4224338"/>
          <p14:tracePt t="59883" x="7642225" y="4224338"/>
          <p14:tracePt t="59892" x="7650163" y="4224338"/>
          <p14:tracePt t="59900" x="7656513" y="4224338"/>
          <p14:tracePt t="59907" x="7664450" y="4224338"/>
          <p14:tracePt t="59913" x="7672388" y="4224338"/>
          <p14:tracePt t="59922" x="7680325" y="4224338"/>
          <p14:tracePt t="59930" x="7680325" y="4232275"/>
          <p14:tracePt t="59970" x="7672388" y="4232275"/>
          <p14:tracePt t="59976" x="7664450" y="4232275"/>
          <p14:tracePt t="59982" x="7656513" y="4232275"/>
          <p14:tracePt t="59989" x="7650163" y="4232275"/>
          <p14:tracePt t="59997" x="7642225" y="4232275"/>
          <p14:tracePt t="60005" x="7626350" y="4232275"/>
          <p14:tracePt t="60012" x="7618413" y="4232275"/>
          <p14:tracePt t="60020" x="7610475" y="4232275"/>
          <p14:tracePt t="60028" x="7594600" y="4232275"/>
          <p14:tracePt t="60036" x="7586663" y="4232275"/>
          <p14:tracePt t="60041" x="7578725" y="4224338"/>
          <p14:tracePt t="60050" x="7562850" y="4224338"/>
          <p14:tracePt t="60058" x="7554913" y="4216400"/>
          <p14:tracePt t="60065" x="7546975" y="4208463"/>
          <p14:tracePt t="60071" x="7539038" y="4200525"/>
          <p14:tracePt t="60080" x="7531100" y="4192588"/>
          <p14:tracePt t="60087" x="7523163" y="4192588"/>
          <p14:tracePt t="60096" x="7516813" y="4184650"/>
          <p14:tracePt t="60102" x="7508875" y="4176713"/>
          <p14:tracePt t="60110" x="7508875" y="4170363"/>
          <p14:tracePt t="60118" x="7500938" y="4162425"/>
          <p14:tracePt t="60132" x="7500938" y="4154488"/>
          <p14:tracePt t="60140" x="7493000" y="4154488"/>
          <p14:tracePt t="60156" x="7485063" y="4154488"/>
          <p14:tracePt t="60171" x="7477125" y="4154488"/>
          <p14:tracePt t="60189" x="7469188" y="4154488"/>
          <p14:tracePt t="60195" x="7461250" y="4154488"/>
          <p14:tracePt t="60199" x="7453313" y="4154488"/>
          <p14:tracePt t="60216" x="7445375" y="4154488"/>
          <p14:tracePt t="60222" x="7429500" y="4162425"/>
          <p14:tracePt t="60230" x="7421563" y="4162425"/>
          <p14:tracePt t="60238" x="7413625" y="4162425"/>
          <p14:tracePt t="60245" x="7397750" y="4162425"/>
          <p14:tracePt t="60252" x="7389813" y="4162425"/>
          <p14:tracePt t="60260" x="7375525" y="4170363"/>
          <p14:tracePt t="60268" x="7359650" y="4170363"/>
          <p14:tracePt t="60276" x="7343775" y="4170363"/>
          <p14:tracePt t="60281" x="7327900" y="4170363"/>
          <p14:tracePt t="60290" x="7312025" y="4170363"/>
          <p14:tracePt t="60298" x="7296150" y="4170363"/>
          <p14:tracePt t="60305" x="7280275" y="4170363"/>
          <p14:tracePt t="60311" x="7264400" y="4170363"/>
          <p14:tracePt t="60320" x="7248525" y="4170363"/>
          <p14:tracePt t="60327" x="7234238" y="4170363"/>
          <p14:tracePt t="60336" x="7218363" y="4170363"/>
          <p14:tracePt t="60342" x="7210425" y="4162425"/>
          <p14:tracePt t="60350" x="7194550" y="4154488"/>
          <p14:tracePt t="60358" x="7186613" y="4154488"/>
          <p14:tracePt t="60366" x="7186613" y="4146550"/>
          <p14:tracePt t="60372" x="7178675" y="4138613"/>
          <p14:tracePt t="60380" x="7170738" y="4138613"/>
          <p14:tracePt t="60388" x="7170738" y="4130675"/>
          <p14:tracePt t="60395" x="7170738" y="4122738"/>
          <p14:tracePt t="60401" x="7162800" y="4114800"/>
          <p14:tracePt t="60418" x="7162800" y="4106863"/>
          <p14:tracePt t="60434" x="7154863" y="4098925"/>
          <p14:tracePt t="60465" x="7146925" y="4098925"/>
          <p14:tracePt t="60478" x="7138988" y="4090988"/>
          <p14:tracePt t="60500" x="7131050" y="4090988"/>
          <p14:tracePt t="60515" x="7123113" y="4090988"/>
          <p14:tracePt t="60539" x="7115175" y="4090988"/>
          <p14:tracePt t="60636" x="7123113" y="4090988"/>
          <p14:tracePt t="60652" x="7131050" y="4090988"/>
          <p14:tracePt t="60658" x="7138988" y="4090988"/>
          <p14:tracePt t="60666" x="7146925" y="4090988"/>
          <p14:tracePt t="60674" x="7154863" y="4090988"/>
          <p14:tracePt t="60680" x="7162800" y="4090988"/>
          <p14:tracePt t="60688" x="7170738" y="4090988"/>
          <p14:tracePt t="60696" x="7178675" y="4090988"/>
          <p14:tracePt t="60711" x="7186613" y="4090988"/>
          <p14:tracePt t="60789" x="7194550" y="4090988"/>
          <p14:tracePt t="60799" x="7202488" y="4090988"/>
          <p14:tracePt t="60816" x="7210425" y="4090988"/>
          <p14:tracePt t="60823" x="7210425" y="4098925"/>
          <p14:tracePt t="60829" x="7218363" y="4098925"/>
          <p14:tracePt t="60846" x="7226300" y="4106863"/>
          <p14:tracePt t="60868" x="7234238" y="4106863"/>
          <p14:tracePt t="60958" x="7242175" y="4106863"/>
          <p14:tracePt t="60965" x="7248525" y="4106863"/>
          <p14:tracePt t="60982" x="7256463" y="4106863"/>
          <p14:tracePt t="60995" x="7264400" y="4106863"/>
          <p14:tracePt t="61012" x="7272338" y="4106863"/>
          <p14:tracePt t="61034" x="7280275" y="4106863"/>
          <p14:tracePt t="61057" x="7288213" y="4114800"/>
          <p14:tracePt t="61087" x="7296150" y="4122738"/>
          <p14:tracePt t="61108" x="7304088" y="4122738"/>
          <p14:tracePt t="61132" x="7312025" y="4122738"/>
          <p14:tracePt t="61146" x="7319963" y="4130675"/>
          <p14:tracePt t="61155" x="7327900" y="4130675"/>
          <p14:tracePt t="61168" x="7335838" y="4130675"/>
          <p14:tracePt t="61177" x="7343775" y="4130675"/>
          <p14:tracePt t="61193" x="7351713" y="4130675"/>
          <p14:tracePt t="61198" x="7359650" y="4138613"/>
          <p14:tracePt t="61224" x="7367588" y="4138613"/>
          <p14:tracePt t="61227" x="7367588" y="4146550"/>
          <p14:tracePt t="61288" x="7367588" y="4154488"/>
          <p14:tracePt t="61303" x="7375525" y="4154488"/>
          <p14:tracePt t="61334" x="7375525" y="4162425"/>
          <p14:tracePt t="61342" x="7383463" y="4162425"/>
          <p14:tracePt t="61372" x="7389813" y="4162425"/>
          <p14:tracePt t="61405" x="7397750" y="4162425"/>
          <p14:tracePt t="61502" x="7397750" y="4170363"/>
          <p14:tracePt t="61645" x="7405688" y="4170363"/>
          <p14:tracePt t="61818" x="7413625" y="4170363"/>
          <p14:tracePt t="61821" x="7413625" y="4162425"/>
          <p14:tracePt t="61829" x="7421563" y="4162425"/>
          <p14:tracePt t="61856" x="7429500" y="4162425"/>
          <p14:tracePt t="61868" x="7437438" y="4162425"/>
          <p14:tracePt t="61890" x="7445375" y="4162425"/>
          <p14:tracePt t="61925" x="7453313" y="4162425"/>
          <p14:tracePt t="62007" x="7461250" y="4162425"/>
          <p14:tracePt t="62024" x="7469188" y="4162425"/>
          <p14:tracePt t="62041" x="7469188" y="4154488"/>
          <p14:tracePt t="62048" x="7477125" y="4154488"/>
          <p14:tracePt t="62053" x="7485063" y="4154488"/>
          <p14:tracePt t="62070" x="7493000" y="4146550"/>
          <p14:tracePt t="62078" x="7500938" y="4146550"/>
          <p14:tracePt t="62093" x="7508875" y="4138613"/>
          <p14:tracePt t="62100" x="7516813" y="4138613"/>
          <p14:tracePt t="62108" x="7523163" y="4130675"/>
          <p14:tracePt t="62113" x="7531100" y="4130675"/>
          <p14:tracePt t="62122" x="7539038" y="4122738"/>
          <p14:tracePt t="62130" x="7546975" y="4122738"/>
          <p14:tracePt t="62137" x="7562850" y="4122738"/>
          <p14:tracePt t="62143" x="7570788" y="4114800"/>
          <p14:tracePt t="62151" x="7578725" y="4114800"/>
          <p14:tracePt t="62159" x="7586663" y="4114800"/>
          <p14:tracePt t="62168" x="7594600" y="4106863"/>
          <p14:tracePt t="62174" x="7602538" y="4106863"/>
          <p14:tracePt t="62181" x="7618413" y="4106863"/>
          <p14:tracePt t="62190" x="7626350" y="4106863"/>
          <p14:tracePt t="62198" x="7634288" y="4098925"/>
          <p14:tracePt t="62204" x="7642225" y="4098925"/>
          <p14:tracePt t="62212" x="7650163" y="4098925"/>
          <p14:tracePt t="62220" x="7656513" y="4098925"/>
          <p14:tracePt t="62228" x="7664450" y="4098925"/>
          <p14:tracePt t="62233" x="7680325" y="4090988"/>
          <p14:tracePt t="62252" x="7688263" y="4090988"/>
          <p14:tracePt t="62258" x="7696200" y="4090988"/>
          <p14:tracePt t="62263" x="7704138" y="4090988"/>
          <p14:tracePt t="62272" x="7712075" y="4090988"/>
          <p14:tracePt t="62280" x="7720013" y="4090988"/>
          <p14:tracePt t="62294" x="7727950" y="4090988"/>
          <p14:tracePt t="62321" x="7735888" y="4090988"/>
          <p14:tracePt t="62341" x="7743825" y="4083050"/>
          <p14:tracePt t="62347" x="7751763" y="4083050"/>
          <p14:tracePt t="62362" x="7759700" y="4083050"/>
          <p14:tracePt t="62371" x="7775575" y="4083050"/>
          <p14:tracePt t="62377" x="7783513" y="4083050"/>
          <p14:tracePt t="62386" x="7789863" y="4083050"/>
          <p14:tracePt t="62392" x="7805738" y="4083050"/>
          <p14:tracePt t="62399" x="7821613" y="4083050"/>
          <p14:tracePt t="62408" x="7837488" y="4083050"/>
          <p14:tracePt t="62416" x="7853363" y="4083050"/>
          <p14:tracePt t="62422" x="7869238" y="4083050"/>
          <p14:tracePt t="62429" x="7893050" y="4083050"/>
          <p14:tracePt t="62438" x="7916863" y="4083050"/>
          <p14:tracePt t="62446" x="7931150" y="4083050"/>
          <p14:tracePt t="62451" x="7962900" y="4083050"/>
          <p14:tracePt t="62460" x="7978775" y="4083050"/>
          <p14:tracePt t="62468" x="8002588" y="4083050"/>
          <p14:tracePt t="62476" x="8034338" y="4083050"/>
          <p14:tracePt t="62482" x="8058150" y="4083050"/>
          <p14:tracePt t="62490" x="8080375" y="4083050"/>
          <p14:tracePt t="62497" x="8104188" y="4083050"/>
          <p14:tracePt t="62506" x="8135938" y="4083050"/>
          <p14:tracePt t="62512" x="8159750" y="4090988"/>
          <p14:tracePt t="62521" x="8183563" y="4098925"/>
          <p14:tracePt t="62528" x="8205788" y="4098925"/>
          <p14:tracePt t="62535" x="8229600" y="4106863"/>
          <p14:tracePt t="62542" x="8245475" y="4114800"/>
          <p14:tracePt t="62549" x="8269288" y="4122738"/>
          <p14:tracePt t="62557" x="8285163" y="4130675"/>
          <p14:tracePt t="62566" x="8308975" y="4146550"/>
          <p14:tracePt t="62572" x="8324850" y="4154488"/>
          <p14:tracePt t="62579" x="8339138" y="4162425"/>
          <p14:tracePt t="62587" x="8355013" y="4170363"/>
          <p14:tracePt t="62596" x="8370888" y="4176713"/>
          <p14:tracePt t="62601" x="8394700" y="4184650"/>
          <p14:tracePt t="62610" x="8410575" y="4192588"/>
          <p14:tracePt t="62618" x="8426450" y="4192588"/>
          <p14:tracePt t="62642" x="8458200" y="4200525"/>
          <p14:tracePt t="62644" x="8472488" y="4200525"/>
          <p14:tracePt t="62647" x="8488363" y="4208463"/>
          <p14:tracePt t="62655" x="8504238" y="4208463"/>
          <p14:tracePt t="62661" x="8520113" y="4216400"/>
          <p14:tracePt t="62670" x="8528050" y="4216400"/>
          <p14:tracePt t="62678" x="8543925" y="4216400"/>
          <p14:tracePt t="62686" x="8551863" y="4224338"/>
          <p14:tracePt t="62691" x="8559800" y="4224338"/>
          <p14:tracePt t="62700" x="8567738" y="4232275"/>
          <p14:tracePt t="62708" x="8575675" y="4240213"/>
          <p14:tracePt t="62722" x="8583613" y="4248150"/>
          <p14:tracePt t="62730" x="8583613" y="4256088"/>
          <p14:tracePt t="62738" x="8591550" y="4264025"/>
          <p14:tracePt t="62746" x="8591550" y="4271963"/>
          <p14:tracePt t="62751" x="8591550" y="4279900"/>
          <p14:tracePt t="62760" x="8591550" y="4287838"/>
          <p14:tracePt t="62767" x="8599488" y="4302125"/>
          <p14:tracePt t="62776" x="8599488" y="4310063"/>
          <p14:tracePt t="62781" x="8599488" y="4318000"/>
          <p14:tracePt t="62790" x="8605838" y="4325938"/>
          <p14:tracePt t="62798" x="8605838" y="4333875"/>
          <p14:tracePt t="62806" x="8613775" y="4341813"/>
          <p14:tracePt t="62813" x="8613775" y="4349750"/>
          <p14:tracePt t="62827" x="8621713" y="4357688"/>
          <p14:tracePt t="62836" x="8621713" y="4365625"/>
          <p14:tracePt t="62843" x="8629650" y="4373563"/>
          <p14:tracePt t="62858" x="8629650" y="4381500"/>
          <p14:tracePt t="62865" x="8629650" y="4389438"/>
          <p14:tracePt t="62880" x="8629650" y="4397375"/>
          <p14:tracePt t="62896" x="8629650" y="4405313"/>
          <p14:tracePt t="62918" x="8629650" y="4413250"/>
          <p14:tracePt t="62933" x="8621713" y="4413250"/>
          <p14:tracePt t="62939" x="8621713" y="4421188"/>
          <p14:tracePt t="62947" x="8613775" y="4421188"/>
          <p14:tracePt t="62979" x="8605838" y="4421188"/>
          <p14:tracePt t="63007" x="8599488" y="4421188"/>
          <p14:tracePt t="63015" x="8599488" y="4413250"/>
          <p14:tracePt t="63038" x="8599488" y="4405313"/>
          <p14:tracePt t="63054" x="8591550" y="4405313"/>
          <p14:tracePt t="63060" x="8591550" y="4397375"/>
          <p14:tracePt t="63158" x="8583613" y="4397375"/>
          <p14:tracePt t="63194" x="8575675" y="4397375"/>
          <p14:tracePt t="63210" x="8567738" y="4397375"/>
          <p14:tracePt t="63245" x="8567738" y="4405313"/>
          <p14:tracePt t="63264" x="8559800" y="4405313"/>
          <p14:tracePt t="63270" x="8559800" y="4413250"/>
          <p14:tracePt t="63307" x="8559800" y="4421188"/>
          <p14:tracePt t="63766" x="8551863" y="4421188"/>
          <p14:tracePt t="63813" x="8543925" y="4421188"/>
          <p14:tracePt t="63842" x="8535988" y="4421188"/>
          <p14:tracePt t="63865" x="8528050" y="4421188"/>
          <p14:tracePt t="63871" x="8528050" y="4413250"/>
          <p14:tracePt t="63880" x="8520113" y="4413250"/>
          <p14:tracePt t="63886" x="8520113" y="4405313"/>
          <p14:tracePt t="63894" x="8512175" y="4397375"/>
          <p14:tracePt t="63901" x="8512175" y="4389438"/>
          <p14:tracePt t="63909" x="8504238" y="4381500"/>
          <p14:tracePt t="63915" x="8496300" y="4373563"/>
          <p14:tracePt t="63923" x="8488363" y="4365625"/>
          <p14:tracePt t="63932" x="8480425" y="4349750"/>
          <p14:tracePt t="63940" x="8480425" y="4333875"/>
          <p14:tracePt t="63946" x="8466138" y="4318000"/>
          <p14:tracePt t="63954" x="8458200" y="4302125"/>
          <p14:tracePt t="63961" x="8450263" y="4287838"/>
          <p14:tracePt t="63970" x="8442325" y="4271963"/>
          <p14:tracePt t="63975" x="8434388" y="4256088"/>
          <p14:tracePt t="63984" x="8426450" y="4240213"/>
          <p14:tracePt t="63991" x="8418513" y="4224338"/>
          <p14:tracePt t="64000" x="8410575" y="4208463"/>
          <p14:tracePt t="64006" x="8410575" y="4192588"/>
          <p14:tracePt t="64014" x="8402638" y="4176713"/>
          <p14:tracePt t="64021" x="8402638" y="4154488"/>
          <p14:tracePt t="64029" x="8402638" y="4138613"/>
          <p14:tracePt t="64035" x="8402638" y="4122738"/>
          <p14:tracePt t="64053" x="8410575" y="4106863"/>
          <p14:tracePt t="64060" x="8418513" y="4090988"/>
          <p14:tracePt t="64065" x="8426450" y="4075113"/>
          <p14:tracePt t="64074" x="8442325" y="4075113"/>
          <p14:tracePt t="64082" x="8458200" y="4059238"/>
          <p14:tracePt t="64089" x="8472488" y="4052888"/>
          <p14:tracePt t="64095" x="8488363" y="4037013"/>
          <p14:tracePt t="64103" x="8504238" y="4029075"/>
          <p14:tracePt t="64111" x="8512175" y="4029075"/>
          <p14:tracePt t="64120" x="8528050" y="4021138"/>
          <p14:tracePt t="64125" x="8543925" y="4013200"/>
          <p14:tracePt t="64133" x="8559800" y="4013200"/>
          <p14:tracePt t="64141" x="8567738" y="4005263"/>
          <p14:tracePt t="64150" x="8575675" y="4005263"/>
          <p14:tracePt t="64155" x="8583613" y="4005263"/>
          <p14:tracePt t="64163" x="8591550" y="4005263"/>
          <p14:tracePt t="64171" x="8599488" y="4005263"/>
          <p14:tracePt t="64211" x="8599488" y="4013200"/>
          <p14:tracePt t="64215" x="8599488" y="4021138"/>
          <p14:tracePt t="64224" x="8591550" y="4029075"/>
          <p14:tracePt t="64240" x="8583613" y="4037013"/>
          <p14:tracePt t="65493" x="8575675" y="4044950"/>
          <p14:tracePt t="65804" x="7664450" y="4835525"/>
          <p14:tracePt t="65872" x="7664450" y="4843463"/>
          <p14:tracePt t="65885" x="7664450" y="4851400"/>
          <p14:tracePt t="65898" x="7664450" y="4859338"/>
          <p14:tracePt t="65907" x="7664450" y="4867275"/>
          <p14:tracePt t="65914" x="7664450" y="4875213"/>
          <p14:tracePt t="65922" x="7664450" y="4883150"/>
          <p14:tracePt t="65930" x="7664450" y="4891088"/>
          <p14:tracePt t="65937" x="7656513" y="4899025"/>
          <p14:tracePt t="65944" x="7656513" y="4906963"/>
          <p14:tracePt t="65952" x="7656513" y="4914900"/>
          <p14:tracePt t="65960" x="7650163" y="4922838"/>
          <p14:tracePt t="65974" x="7642225" y="4929188"/>
          <p14:tracePt t="65997" x="7634288" y="4937125"/>
          <p14:tracePt t="66005" x="7626350" y="4937125"/>
          <p14:tracePt t="66019" x="7618413" y="4937125"/>
          <p14:tracePt t="66026" x="7610475" y="4937125"/>
          <p14:tracePt t="66034" x="7602538" y="4937125"/>
          <p14:tracePt t="66043" x="7594600" y="4937125"/>
          <p14:tracePt t="66048" x="7586663" y="4929188"/>
          <p14:tracePt t="66057" x="7578725" y="4922838"/>
          <p14:tracePt t="66064" x="7570788" y="4914900"/>
          <p14:tracePt t="66074" x="7570788" y="4891088"/>
          <p14:tracePt t="66079" x="7562850" y="4859338"/>
          <p14:tracePt t="66088" x="7562850" y="4819650"/>
          <p14:tracePt t="66095" x="7554913" y="4765675"/>
          <p14:tracePt t="66105" x="7554913" y="4710113"/>
          <p14:tracePt t="66109" x="7546975" y="4672013"/>
          <p14:tracePt t="66116" x="7546975" y="4632325"/>
          <p14:tracePt t="66124" x="7546975" y="4592638"/>
          <p14:tracePt t="66132" x="7539038" y="4552950"/>
          <p14:tracePt t="66139" x="7539038" y="4514850"/>
          <p14:tracePt t="66146" x="7531100" y="4483100"/>
          <p14:tracePt t="66154" x="7523163" y="4443413"/>
          <p14:tracePt t="66163" x="7516813" y="4421188"/>
          <p14:tracePt t="66172" x="7508875" y="4389438"/>
          <p14:tracePt t="66178" x="7493000" y="4357688"/>
          <p14:tracePt t="66186" x="7469188" y="4333875"/>
          <p14:tracePt t="66194" x="7437438" y="4333875"/>
          <p14:tracePt t="66203" x="7397750" y="4318000"/>
          <p14:tracePt t="66210" x="7343775" y="4310063"/>
          <p14:tracePt t="66216" x="7280275" y="4295775"/>
          <p14:tracePt t="66223" x="7218363" y="4287838"/>
          <p14:tracePt t="66230" x="7170738" y="4271963"/>
          <p14:tracePt t="66236" x="7123113" y="4248150"/>
          <p14:tracePt t="66244" x="7085013" y="4224338"/>
          <p14:tracePt t="66254" x="7045325" y="4192588"/>
          <p14:tracePt t="66261" x="7013575" y="4176713"/>
          <p14:tracePt t="66267" x="6981825" y="4154488"/>
          <p14:tracePt t="66274" x="6951663" y="4130675"/>
          <p14:tracePt t="66283" x="6951663" y="4122738"/>
          <p14:tracePt t="66291" x="6951663" y="4106863"/>
          <p14:tracePt t="66297" x="6951663" y="4090988"/>
          <p14:tracePt t="66305" x="6935788" y="4075113"/>
          <p14:tracePt t="66312" x="6927850" y="4059238"/>
          <p14:tracePt t="66320" x="6911975" y="4044950"/>
          <p14:tracePt t="66326" x="6888163" y="4037013"/>
          <p14:tracePt t="66334" x="6872288" y="4029075"/>
          <p14:tracePt t="66342" x="6856413" y="4029075"/>
          <p14:tracePt t="66350" x="6840538" y="4029075"/>
          <p14:tracePt t="66357" x="6826250" y="4029075"/>
          <p14:tracePt t="66366" x="6818313" y="4029075"/>
          <p14:tracePt t="66372" x="6802438" y="4029075"/>
          <p14:tracePt t="66380" x="6794500" y="4029075"/>
          <p14:tracePt t="66386" x="6778625" y="4029075"/>
          <p14:tracePt t="66396" x="6770688" y="4029075"/>
          <p14:tracePt t="66403" x="6754813" y="4029075"/>
          <p14:tracePt t="66411" x="6746875" y="4037013"/>
          <p14:tracePt t="66416" x="6731000" y="4044950"/>
          <p14:tracePt t="66423" x="6715125" y="4044950"/>
          <p14:tracePt t="66433" x="6700838" y="4052888"/>
          <p14:tracePt t="66440" x="6692900" y="4059238"/>
          <p14:tracePt t="66446" x="6677025" y="4067175"/>
          <p14:tracePt t="66454" x="6661150" y="4075113"/>
          <p14:tracePt t="66462" x="6653213" y="4083050"/>
          <p14:tracePt t="66471" x="6637338" y="4083050"/>
          <p14:tracePt t="66475" x="6629400" y="4090988"/>
          <p14:tracePt t="66484" x="6613525" y="4098925"/>
          <p14:tracePt t="66495" x="6605588" y="4098925"/>
          <p14:tracePt t="66500" x="6597650" y="4098925"/>
          <p14:tracePt t="66506" x="6589713" y="4098925"/>
          <p14:tracePt t="66514" x="6581775" y="4098925"/>
          <p14:tracePt t="66521" x="6573838" y="4090988"/>
          <p14:tracePt t="66531" x="6567488" y="4083050"/>
          <p14:tracePt t="66536" x="6551613" y="4067175"/>
          <p14:tracePt t="66544" x="6535738" y="4044950"/>
          <p14:tracePt t="66553" x="6511925" y="4013200"/>
          <p14:tracePt t="66560" x="6503988" y="3973513"/>
          <p14:tracePt t="66566" x="6488113" y="3957638"/>
          <p14:tracePt t="66574" x="6480175" y="3895725"/>
          <p14:tracePt t="66583" x="6464300" y="3808413"/>
          <p14:tracePt t="66590" x="6456363" y="3690938"/>
          <p14:tracePt t="66596" x="6440488" y="3519488"/>
          <p14:tracePt t="66604" x="6410325" y="3314700"/>
          <p14:tracePt t="66613" x="6378575" y="3205163"/>
          <p14:tracePt t="66621" x="6370638" y="3119438"/>
          <p14:tracePt t="68466" x="7108825" y="4702175"/>
          <p14:tracePt t="68490" x="7100888" y="4702175"/>
          <p14:tracePt t="68504" x="7092950" y="4702175"/>
          <p14:tracePt t="68511" x="7085013" y="4702175"/>
          <p14:tracePt t="68528" x="7077075" y="4702175"/>
          <p14:tracePt t="68537" x="7069138" y="4702175"/>
          <p14:tracePt t="68541" x="7061200" y="4702175"/>
          <p14:tracePt t="68550" x="7061200" y="4718050"/>
          <p14:tracePt t="68558" x="7053263" y="4718050"/>
          <p14:tracePt t="68566" x="7045325" y="4741863"/>
          <p14:tracePt t="68571" x="7029450" y="4789488"/>
          <p14:tracePt t="68580" x="7005638" y="4851400"/>
          <p14:tracePt t="68588" x="6967538" y="4929188"/>
          <p14:tracePt t="68596" x="6927850" y="5054600"/>
          <p14:tracePt t="68601" x="6880225" y="5203825"/>
          <p14:tracePt t="68609" x="6872288" y="5368925"/>
          <p14:tracePt t="68617" x="6856413" y="5360988"/>
          <p14:tracePt t="68626" x="6840538" y="5345113"/>
          <p14:tracePt t="68631" x="6826250" y="5360988"/>
          <p14:tracePt t="68656" x="6770688" y="5416550"/>
          <p14:tracePt t="68657" x="6738938" y="5486400"/>
          <p14:tracePt t="68661" x="6707188" y="5548313"/>
          <p14:tracePt t="68671" x="6684963" y="5611813"/>
          <p14:tracePt t="68678" x="6653213" y="5659438"/>
          <p14:tracePt t="68686" x="6629400" y="5697538"/>
          <p14:tracePt t="68691" x="6605588" y="5721350"/>
          <p14:tracePt t="68700" x="6589713" y="5737225"/>
          <p14:tracePt t="68708" x="6573838" y="5745163"/>
          <p14:tracePt t="68716" x="6559550" y="5745163"/>
          <p14:tracePt t="68722" x="6543675" y="5745163"/>
          <p14:tracePt t="68730" x="6527800" y="5745163"/>
          <p14:tracePt t="68738" x="6503988" y="5745163"/>
          <p14:tracePt t="68746" x="6488113" y="5745163"/>
          <p14:tracePt t="68751" x="6456363" y="5745163"/>
          <p14:tracePt t="68760" x="6418263" y="5745163"/>
          <p14:tracePt t="68767" x="6386513" y="5745163"/>
          <p14:tracePt t="68776" x="6338888" y="5737225"/>
          <p14:tracePt t="68781" x="6292850" y="5737225"/>
          <p14:tracePt t="68799" x="6276975" y="5729288"/>
          <p14:tracePt t="68806" x="6261100" y="5721350"/>
          <p14:tracePt t="68811" x="6229350" y="5721350"/>
          <p14:tracePt t="68821" x="6205538" y="5713413"/>
          <p14:tracePt t="68827" x="6173788" y="5705475"/>
          <p14:tracePt t="68836" x="6151563" y="5697538"/>
          <p14:tracePt t="68842" x="6103938" y="5681663"/>
          <p14:tracePt t="68850" x="6088063" y="5667375"/>
          <p14:tracePt t="68858" x="6064250" y="5651500"/>
          <p14:tracePt t="68866" x="6048375" y="5619750"/>
          <p14:tracePt t="68872" x="6032500" y="5611813"/>
          <p14:tracePt t="68879" x="6018213" y="5588000"/>
          <p14:tracePt t="68888" x="6002338" y="5556250"/>
          <p14:tracePt t="68896" x="5986463" y="5534025"/>
          <p14:tracePt t="68902" x="5962650" y="5502275"/>
          <p14:tracePt t="68910" x="5946775" y="5478463"/>
          <p14:tracePt t="68918" x="5930900" y="5454650"/>
          <p14:tracePt t="68926" x="5915025" y="5438775"/>
          <p14:tracePt t="68931" x="5899150" y="5430838"/>
          <p14:tracePt t="68940" x="5876925" y="5416550"/>
          <p14:tracePt t="68948" x="5861050" y="5408613"/>
          <p14:tracePt t="68956" x="5845175" y="5408613"/>
          <p14:tracePt t="68962" x="5829300" y="5408613"/>
          <p14:tracePt t="68971" x="5805488" y="5408613"/>
          <p14:tracePt t="68978" x="5789613" y="5408613"/>
          <p14:tracePt t="68986" x="5765800" y="5424488"/>
          <p14:tracePt t="68994" x="5751513" y="5430838"/>
          <p14:tracePt t="69000" x="5735638" y="5446713"/>
          <p14:tracePt t="69008" x="5711825" y="5462588"/>
          <p14:tracePt t="69016" x="5680075" y="5470525"/>
          <p14:tracePt t="69024" x="5672138" y="5486400"/>
          <p14:tracePt t="69029" x="5632450" y="5486400"/>
          <p14:tracePt t="69037" x="5602288" y="5494338"/>
          <p14:tracePt t="69046" x="5586413" y="5494338"/>
          <p14:tracePt t="69054" x="5570538" y="5494338"/>
          <p14:tracePt t="69060" x="5562600" y="5494338"/>
          <p14:tracePt t="69067" x="5538788" y="5494338"/>
          <p14:tracePt t="69077" x="5514975" y="5462588"/>
          <p14:tracePt t="69083" x="5499100" y="5424488"/>
          <p14:tracePt t="69090" x="5484813" y="5360988"/>
          <p14:tracePt t="69097" x="5476875" y="5299075"/>
          <p14:tracePt t="69106" x="5468938" y="5219700"/>
          <p14:tracePt t="69113" x="5468938" y="5141913"/>
          <p14:tracePt t="69122" x="5468938" y="5062538"/>
          <p14:tracePt t="69127" x="5491163" y="5016500"/>
          <p14:tracePt t="69136" x="5522913" y="4968875"/>
          <p14:tracePt t="69143" x="5578475" y="4929188"/>
          <p14:tracePt t="69150" x="5578475" y="4891088"/>
          <p14:tracePt t="69158" x="5586413" y="4851400"/>
          <p14:tracePt t="69166" x="5602288" y="4851400"/>
          <p14:tracePt t="69173" x="5610225" y="4851400"/>
          <p14:tracePt t="69179" x="5632450" y="4851400"/>
          <p14:tracePt t="69188" x="5648325" y="4851400"/>
          <p14:tracePt t="69195" x="5664200" y="4843463"/>
          <p14:tracePt t="69205" x="5672138" y="4835525"/>
          <p14:tracePt t="69210" x="5680075" y="4811713"/>
          <p14:tracePt t="69218" x="5680075" y="4797425"/>
          <p14:tracePt t="69226" x="5680075" y="4789488"/>
          <p14:tracePt t="69234" x="5680075" y="4781550"/>
          <p14:tracePt t="69239" x="5664200" y="4773613"/>
          <p14:tracePt t="69248" x="5640388" y="4773613"/>
          <p14:tracePt t="69255" x="5624513" y="4773613"/>
          <p14:tracePt t="69263" x="5610225" y="4789488"/>
          <p14:tracePt t="69270" x="5586413" y="4803775"/>
          <p14:tracePt t="69277" x="5570538" y="4819650"/>
          <p14:tracePt t="69285" x="5546725" y="4835525"/>
          <p14:tracePt t="69294" x="5530850" y="4859338"/>
          <p14:tracePt t="69299" x="5514975" y="4875213"/>
          <p14:tracePt t="69309" x="5484813" y="4906963"/>
          <p14:tracePt t="69316" x="5453063" y="4929188"/>
          <p14:tracePt t="69324" x="5413375" y="4945063"/>
          <p14:tracePt t="69329" x="5373688" y="4968875"/>
          <p14:tracePt t="69338" x="5319713" y="4984750"/>
          <p14:tracePt t="69346" x="5256213" y="5000625"/>
          <p14:tracePt t="69355" x="5194300" y="5016500"/>
          <p14:tracePt t="69359" x="5122863" y="5032375"/>
          <p14:tracePt t="69368" x="5083175" y="5048250"/>
          <p14:tracePt t="69376" x="5045075" y="5062538"/>
          <p14:tracePt t="69384" x="5005388" y="5070475"/>
          <p14:tracePt t="69389" x="4973638" y="5086350"/>
          <p14:tracePt t="69397" x="4935538" y="5094288"/>
          <p14:tracePt t="69406" x="4903788" y="5110163"/>
          <p14:tracePt t="69414" x="4864100" y="5118100"/>
          <p14:tracePt t="69420" x="4832350" y="5133975"/>
          <p14:tracePt t="69427" x="4794250" y="5141913"/>
          <p14:tracePt t="69436" x="4754563" y="5149850"/>
          <p14:tracePt t="69444" x="4722813" y="5157788"/>
          <p14:tracePt t="69450" x="4691063" y="5165725"/>
          <p14:tracePt t="69457" x="4691063" y="5173663"/>
          <p14:tracePt t="69466" x="4691063" y="5180013"/>
          <p14:tracePt t="69482" x="4675188" y="5187950"/>
          <p14:tracePt t="69487" x="4668838" y="5187950"/>
          <p14:tracePt t="69496" x="4645025" y="5187950"/>
          <p14:tracePt t="69506" x="4629150" y="5195888"/>
          <p14:tracePt t="69511" x="4605338" y="5195888"/>
          <p14:tracePt t="69517" x="4589463" y="5195888"/>
          <p14:tracePt t="69526" x="4573588" y="5195888"/>
          <p14:tracePt t="69534" x="4557713" y="5195888"/>
          <p14:tracePt t="69542" x="4541838" y="5195888"/>
          <p14:tracePt t="69548" x="4527550" y="5195888"/>
          <p14:tracePt t="69556" x="4511675" y="5195888"/>
          <p14:tracePt t="69563" x="4487863" y="5195888"/>
          <p14:tracePt t="69572" x="4471988" y="5195888"/>
          <p14:tracePt t="69577" x="4456113" y="5195888"/>
          <p14:tracePt t="69586" x="4448175" y="5187950"/>
          <p14:tracePt t="69594" x="4432300" y="5187950"/>
          <p14:tracePt t="69603" x="4424363" y="5187950"/>
          <p14:tracePt t="69607" x="4416425" y="5180013"/>
          <p14:tracePt t="69616" x="4408488" y="5173663"/>
          <p14:tracePt t="69640" x="4402138" y="5157788"/>
          <p14:tracePt t="69655" x="4402138" y="5149850"/>
          <p14:tracePt t="69661" x="4402138" y="5141913"/>
          <p14:tracePt t="69677" x="4402138" y="5133975"/>
          <p14:tracePt t="69685" x="4402138" y="5126038"/>
          <p14:tracePt t="69692" x="4394200" y="5118100"/>
          <p14:tracePt t="69697" x="4394200" y="5102225"/>
          <p14:tracePt t="69706" x="4394200" y="5094288"/>
          <p14:tracePt t="69714" x="4394200" y="5086350"/>
          <p14:tracePt t="69730" x="4394200" y="5078413"/>
          <p14:tracePt t="69744" x="4394200" y="5070475"/>
          <p14:tracePt t="69752" x="4402138" y="5070475"/>
          <p14:tracePt t="69757" x="4402138" y="5062538"/>
          <p14:tracePt t="69765" x="4408488" y="5062538"/>
          <p14:tracePt t="69773" x="4424363" y="5054600"/>
          <p14:tracePt t="69782" x="4432300" y="5054600"/>
          <p14:tracePt t="69787" x="4456113" y="5048250"/>
          <p14:tracePt t="69795" x="4487863" y="5040313"/>
          <p14:tracePt t="69804" x="4535488" y="5032375"/>
          <p14:tracePt t="69811" x="4589463" y="5032375"/>
          <p14:tracePt t="69818" x="4660900" y="5024438"/>
          <p14:tracePt t="69826" x="4706938" y="5016500"/>
          <p14:tracePt t="69833" x="4762500" y="5008563"/>
          <p14:tracePt t="69842" x="4816475" y="5008563"/>
          <p14:tracePt t="69847" x="4864100" y="5000625"/>
          <p14:tracePt t="69856" x="4911725" y="5000625"/>
          <p14:tracePt t="69863" x="4957763" y="4992688"/>
          <p14:tracePt t="69872" x="4997450" y="4992688"/>
          <p14:tracePt t="69877" x="5037138" y="4984750"/>
          <p14:tracePt t="69886" x="5068888" y="4984750"/>
          <p14:tracePt t="69893" x="5106988" y="4976813"/>
          <p14:tracePt t="69902" x="5138738" y="4976813"/>
          <p14:tracePt t="69907" x="5170488" y="4960938"/>
          <p14:tracePt t="69916" x="5202238" y="4960938"/>
          <p14:tracePt t="69923" x="5224463" y="4953000"/>
          <p14:tracePt t="69932" x="5224463" y="4945063"/>
          <p14:tracePt t="69938" x="5232400" y="4937125"/>
          <p14:tracePt t="69945" x="5248275" y="4929188"/>
          <p14:tracePt t="69955" x="5256213" y="4922838"/>
          <p14:tracePt t="69961" x="5264150" y="4922838"/>
          <p14:tracePt t="69970" x="5287963" y="4914900"/>
          <p14:tracePt t="69976" x="5303838" y="4914900"/>
          <p14:tracePt t="69983" x="5327650" y="4914900"/>
          <p14:tracePt t="69992" x="5343525" y="4914900"/>
          <p14:tracePt t="70000" x="5357813" y="4914900"/>
          <p14:tracePt t="70005" x="5389563" y="4914900"/>
          <p14:tracePt t="70014" x="5421313" y="4914900"/>
          <p14:tracePt t="70022" x="5453063" y="4914900"/>
          <p14:tracePt t="70029" x="5499100" y="4914900"/>
          <p14:tracePt t="70035" x="5546725" y="4914900"/>
          <p14:tracePt t="70044" x="5602288" y="4914900"/>
          <p14:tracePt t="70051" x="5640388" y="4914900"/>
          <p14:tracePt t="70060" x="5688013" y="4906963"/>
          <p14:tracePt t="70065" x="5735638" y="4906963"/>
          <p14:tracePt t="70073" x="5781675" y="4899025"/>
          <p14:tracePt t="70082" x="5845175" y="4891088"/>
          <p14:tracePt t="70089" x="5899150" y="4891088"/>
          <p14:tracePt t="70095" x="5962650" y="4883150"/>
          <p14:tracePt t="70106" x="6026150" y="4875213"/>
          <p14:tracePt t="70111" x="6088063" y="4867275"/>
          <p14:tracePt t="70120" x="6143625" y="4859338"/>
          <p14:tracePt t="70125" x="6205538" y="4859338"/>
          <p14:tracePt t="70133" x="6261100" y="4851400"/>
          <p14:tracePt t="70142" x="6315075" y="4843463"/>
          <p14:tracePt t="70150" x="6370638" y="4835525"/>
          <p14:tracePt t="70156" x="6426200" y="4835525"/>
          <p14:tracePt t="70164" x="6480175" y="4835525"/>
          <p14:tracePt t="70172" x="6535738" y="4827588"/>
          <p14:tracePt t="70180" x="6581775" y="4819650"/>
          <p14:tracePt t="70185" x="6629400" y="4819650"/>
          <p14:tracePt t="70194" x="6677025" y="4819650"/>
          <p14:tracePt t="70201" x="6715125" y="4819650"/>
          <p14:tracePt t="70210" x="6754813" y="4819650"/>
          <p14:tracePt t="70215" x="6786563" y="4819650"/>
          <p14:tracePt t="70224" x="6818313" y="4819650"/>
          <p14:tracePt t="70246" x="6826250" y="4819650"/>
          <p14:tracePt t="70254" x="6834188" y="4819650"/>
          <p14:tracePt t="70262" x="6840538" y="4819650"/>
          <p14:tracePt t="70270" x="6856413" y="4819650"/>
          <p14:tracePt t="70276" x="6872288" y="4819650"/>
          <p14:tracePt t="70283" x="6888163" y="4819650"/>
          <p14:tracePt t="70292" x="6896100" y="4819650"/>
          <p14:tracePt t="70300" x="6911975" y="4819650"/>
          <p14:tracePt t="70306" x="6919913" y="4819650"/>
          <p14:tracePt t="70313" x="6935788" y="4819650"/>
          <p14:tracePt t="70323" x="6951663" y="4819650"/>
          <p14:tracePt t="70330" x="6959600" y="4819650"/>
          <p14:tracePt t="70336" x="6975475" y="4811713"/>
          <p14:tracePt t="70344" x="6989763" y="4811713"/>
          <p14:tracePt t="70352" x="6997700" y="4811713"/>
          <p14:tracePt t="70360" x="7013575" y="4811713"/>
          <p14:tracePt t="70365" x="7021513" y="4811713"/>
          <p14:tracePt t="70374" x="7037388" y="4811713"/>
          <p14:tracePt t="70381" x="7045325" y="4811713"/>
          <p14:tracePt t="70390" x="7053263" y="4811713"/>
          <p14:tracePt t="70396" x="7061200" y="4811713"/>
          <p14:tracePt t="70403" x="7061200" y="4819650"/>
          <p14:tracePt t="70412" x="7069138" y="4827588"/>
          <p14:tracePt t="70420" x="7069138" y="4835525"/>
          <p14:tracePt t="70427" x="7069138" y="4843463"/>
          <p14:tracePt t="70433" x="7077075" y="4851400"/>
          <p14:tracePt t="70442" x="7077075" y="4867275"/>
          <p14:tracePt t="70450" x="7077075" y="4875213"/>
          <p14:tracePt t="70458" x="7077075" y="4883150"/>
          <p14:tracePt t="70464" x="7077075" y="4891088"/>
          <p14:tracePt t="70472" x="7069138" y="4899025"/>
          <p14:tracePt t="70480" x="7069138" y="4906963"/>
          <p14:tracePt t="70488" x="7061200" y="4914900"/>
          <p14:tracePt t="70502" x="7053263" y="4922838"/>
          <p14:tracePt t="70518" x="7045325" y="4922838"/>
          <p14:tracePt t="70597" x="7053263" y="4922838"/>
          <p14:tracePt t="70615" x="7061200" y="4922838"/>
          <p14:tracePt t="70750" x="7053263" y="4922838"/>
          <p14:tracePt t="70758" x="7053263" y="4929188"/>
          <p14:tracePt t="70763" x="7045325" y="4929188"/>
          <p14:tracePt t="70772" x="7037388" y="4937125"/>
          <p14:tracePt t="70780" x="7037388" y="4945063"/>
          <p14:tracePt t="70788" x="7029450" y="4945063"/>
          <p14:tracePt t="70793" x="7021513" y="4953000"/>
          <p14:tracePt t="70801" x="7013575" y="4953000"/>
          <p14:tracePt t="70810" x="7005638" y="4960938"/>
          <p14:tracePt t="70817" x="7005638" y="4968875"/>
          <p14:tracePt t="70823" x="6997700" y="4968875"/>
          <p14:tracePt t="70832" x="6989763" y="4976813"/>
          <p14:tracePt t="70840" x="6981825" y="4984750"/>
          <p14:tracePt t="70855" x="6975475" y="4992688"/>
          <p14:tracePt t="70861" x="6967538" y="4992688"/>
          <p14:tracePt t="70871" x="6967538" y="5000625"/>
          <p14:tracePt t="70877" x="6959600" y="5000625"/>
          <p14:tracePt t="70891" x="6951663" y="5000625"/>
          <p14:tracePt t="70900" x="6951663" y="5008563"/>
          <p14:tracePt t="70908" x="6943725" y="5008563"/>
          <p14:tracePt t="70930" x="6935788" y="5008563"/>
          <p14:tracePt t="71290" x="6935788" y="5000625"/>
          <p14:tracePt t="71307" x="6943725" y="4992688"/>
          <p14:tracePt t="71312" x="6943725" y="4984750"/>
          <p14:tracePt t="71320" x="6951663" y="4984750"/>
          <p14:tracePt t="71328" x="6951663" y="4976813"/>
          <p14:tracePt t="71336" x="6959600" y="4976813"/>
          <p14:tracePt t="71342" x="6959600" y="4968875"/>
          <p14:tracePt t="71350" x="6967538" y="4960938"/>
          <p14:tracePt t="71358" x="6975475" y="4960938"/>
          <p14:tracePt t="71366" x="6975475" y="4953000"/>
          <p14:tracePt t="71372" x="6981825" y="4945063"/>
          <p14:tracePt t="71389" x="6989763" y="4937125"/>
          <p14:tracePt t="71435" x="6975475" y="4937125"/>
          <p14:tracePt t="71440" x="6951663" y="4945063"/>
          <p14:tracePt t="71448" x="6911975" y="4953000"/>
          <p14:tracePt t="71456" x="6872288" y="4960938"/>
          <p14:tracePt t="71465" x="6810375" y="4976813"/>
          <p14:tracePt t="71472" x="6738938" y="4984750"/>
          <p14:tracePt t="71478" x="6661150" y="5000625"/>
          <p14:tracePt t="71486" x="6605588" y="5016500"/>
          <p14:tracePt t="71493" x="6559550" y="5032375"/>
          <p14:tracePt t="71499" x="6503988" y="5048250"/>
          <p14:tracePt t="71508" x="6448425" y="5062538"/>
          <p14:tracePt t="71515" x="6394450" y="5086350"/>
          <p14:tracePt t="71524" x="6346825" y="5110163"/>
          <p14:tracePt t="71529" x="6292850" y="5133975"/>
          <p14:tracePt t="71538" x="6237288" y="5149850"/>
          <p14:tracePt t="71546" x="6181725" y="5165725"/>
          <p14:tracePt t="71553" x="6119813" y="5187950"/>
          <p14:tracePt t="71559" x="6056313" y="5203825"/>
          <p14:tracePt t="71567" x="5994400" y="5219700"/>
          <p14:tracePt t="71576" x="5938838" y="5235575"/>
          <p14:tracePt t="71584" x="5884863" y="5251450"/>
          <p14:tracePt t="71590" x="5837238" y="5267325"/>
          <p14:tracePt t="71598" x="5789613" y="5283200"/>
          <p14:tracePt t="71606" x="5743575" y="5291138"/>
          <p14:tracePt t="71614" x="5703888" y="5305425"/>
          <p14:tracePt t="71620" x="5664200" y="5313363"/>
          <p14:tracePt t="71628" x="5624513" y="5321300"/>
          <p14:tracePt t="71637" x="5586413" y="5329238"/>
          <p14:tracePt t="71644" x="5546725" y="5337175"/>
          <p14:tracePt t="71650" x="5514975" y="5337175"/>
          <p14:tracePt t="71658" x="5484813" y="5345113"/>
          <p14:tracePt t="71665" x="5445125" y="5345113"/>
          <p14:tracePt t="71674" x="5413375" y="5353050"/>
          <p14:tracePt t="71679" x="5389563" y="5360988"/>
          <p14:tracePt t="71697" x="5389563" y="5368925"/>
          <p14:tracePt t="71705" x="5381625" y="5368925"/>
          <p14:tracePt t="71709" x="5365750" y="5376863"/>
          <p14:tracePt t="71718" x="5357813" y="5376863"/>
          <p14:tracePt t="71727" x="5335588" y="5376863"/>
          <p14:tracePt t="71734" x="5311775" y="5376863"/>
          <p14:tracePt t="71740" x="5295900" y="5376863"/>
          <p14:tracePt t="71747" x="5280025" y="5376863"/>
          <p14:tracePt t="71756" x="5264150" y="5376863"/>
          <p14:tracePt t="71765" x="5248275" y="5376863"/>
          <p14:tracePt t="71770" x="5240338" y="5376863"/>
          <p14:tracePt t="71778" x="5224463" y="5376863"/>
          <p14:tracePt t="71785" x="5216525" y="5376863"/>
          <p14:tracePt t="71793" x="5210175" y="5376863"/>
          <p14:tracePt t="71799" x="5202238" y="5376863"/>
          <p14:tracePt t="71808" x="5194300" y="5376863"/>
          <p14:tracePt t="71816" x="5186363" y="5376863"/>
          <p14:tracePt t="71823" x="5178425" y="5376863"/>
          <p14:tracePt t="71838" x="5170488" y="5368925"/>
          <p14:tracePt t="71846" x="5162550" y="5368925"/>
          <p14:tracePt t="71870" x="5154613" y="5360988"/>
          <p14:tracePt t="71876" x="5146675" y="5360988"/>
          <p14:tracePt t="71884" x="5138738" y="5360988"/>
          <p14:tracePt t="71891" x="5130800" y="5360988"/>
          <p14:tracePt t="71897" x="5122863" y="5360988"/>
          <p14:tracePt t="71906" x="5106988" y="5360988"/>
          <p14:tracePt t="71913" x="5099050" y="5360988"/>
          <p14:tracePt t="71921" x="5083175" y="5360988"/>
          <p14:tracePt t="71927" x="5068888" y="5360988"/>
          <p14:tracePt t="71936" x="5045075" y="5360988"/>
          <p14:tracePt t="71943" x="5029200" y="5360988"/>
          <p14:tracePt t="71952" x="5013325" y="5360988"/>
          <p14:tracePt t="71957" x="4997450" y="5353050"/>
          <p14:tracePt t="71965" x="4981575" y="5353050"/>
          <p14:tracePt t="71974" x="4965700" y="5345113"/>
          <p14:tracePt t="71982" x="4949825" y="5337175"/>
          <p14:tracePt t="71987" x="4935538" y="5337175"/>
          <p14:tracePt t="71995" x="4919663" y="5329238"/>
          <p14:tracePt t="72004" x="4911725" y="5321300"/>
          <p14:tracePt t="72011" x="4895850" y="5313363"/>
          <p14:tracePt t="72017" x="4879975" y="5305425"/>
          <p14:tracePt t="72026" x="4872038" y="5299075"/>
          <p14:tracePt t="72033" x="4856163" y="5291138"/>
          <p14:tracePt t="72042" x="4848225" y="5283200"/>
          <p14:tracePt t="72047" x="4832350" y="5275263"/>
          <p14:tracePt t="72064" x="4816475" y="5267325"/>
          <p14:tracePt t="72072" x="4808538" y="5259388"/>
          <p14:tracePt t="72077" x="4802188" y="5259388"/>
          <p14:tracePt t="72086" x="4794250" y="5251450"/>
          <p14:tracePt t="72094" x="4786313" y="5251450"/>
          <p14:tracePt t="72102" x="4778375" y="5251450"/>
          <p14:tracePt t="72107" x="4770438" y="5251450"/>
          <p14:tracePt t="72115" x="4762500" y="5251450"/>
          <p14:tracePt t="72124" x="4754563" y="5251450"/>
          <p14:tracePt t="72131" x="4746625" y="5251450"/>
          <p14:tracePt t="72137" x="4738688" y="5251450"/>
          <p14:tracePt t="72145" x="4730750" y="5251450"/>
          <p14:tracePt t="72155" x="4722813" y="5259388"/>
          <p14:tracePt t="72161" x="4714875" y="5259388"/>
          <p14:tracePt t="72167" x="4714875" y="5267325"/>
          <p14:tracePt t="72175" x="4706938" y="5267325"/>
          <p14:tracePt t="72183" x="4699000" y="5267325"/>
          <p14:tracePt t="72199" x="4691063" y="5275263"/>
          <p14:tracePt t="72254" x="4699000" y="5283200"/>
          <p14:tracePt t="72258" x="4706938" y="5283200"/>
          <p14:tracePt t="72266" x="4714875" y="5283200"/>
          <p14:tracePt t="72274" x="4722813" y="5291138"/>
          <p14:tracePt t="72282" x="4738688" y="5291138"/>
          <p14:tracePt t="72287" x="4746625" y="5299075"/>
          <p14:tracePt t="72295" x="4762500" y="5299075"/>
          <p14:tracePt t="72304" x="4770438" y="5305425"/>
          <p14:tracePt t="72311" x="4778375" y="5313363"/>
          <p14:tracePt t="72317" x="4786313" y="5313363"/>
          <p14:tracePt t="72326" x="4794250" y="5321300"/>
          <p14:tracePt t="72333" x="4802188" y="5321300"/>
          <p14:tracePt t="72341" x="4808538" y="5329238"/>
          <p14:tracePt t="72351" x="4816475" y="5337175"/>
          <p14:tracePt t="72356" x="4816475" y="5345113"/>
          <p14:tracePt t="72363" x="4824413" y="5353050"/>
          <p14:tracePt t="72371" x="4832350" y="5353050"/>
          <p14:tracePt t="72380" x="4840288" y="5360988"/>
          <p14:tracePt t="72385" x="4848225" y="5368925"/>
          <p14:tracePt t="72393" x="4856163" y="5376863"/>
          <p14:tracePt t="72401" x="4864100" y="5392738"/>
          <p14:tracePt t="72410" x="4879975" y="5400675"/>
          <p14:tracePt t="72415" x="4903788" y="5408613"/>
          <p14:tracePt t="72423" x="4935538" y="5416550"/>
          <p14:tracePt t="72431" x="4965700" y="5416550"/>
          <p14:tracePt t="72440" x="5005388" y="5424488"/>
          <p14:tracePt t="72446" x="5045075" y="5430838"/>
          <p14:tracePt t="72454" x="5083175" y="5430838"/>
          <p14:tracePt t="72474" x="5091113" y="5438775"/>
          <p14:tracePt t="72476" x="5106988" y="5438775"/>
          <p14:tracePt t="72483" x="5114925" y="5438775"/>
          <p14:tracePt t="72491" x="5122863" y="5438775"/>
          <p14:tracePt t="72499" x="5130800" y="5446713"/>
          <p14:tracePt t="72506" x="5154613" y="5446713"/>
          <p14:tracePt t="72513" x="5170488" y="5454650"/>
          <p14:tracePt t="72522" x="5186363" y="5462588"/>
          <p14:tracePt t="72530" x="5202238" y="5470525"/>
          <p14:tracePt t="72536" x="5216525" y="5478463"/>
          <p14:tracePt t="72544" x="5224463" y="5486400"/>
          <p14:tracePt t="72552" x="5240338" y="5494338"/>
          <p14:tracePt t="72560" x="5248275" y="5502275"/>
          <p14:tracePt t="72565" x="5256213" y="5510213"/>
          <p14:tracePt t="72574" x="5264150" y="5518150"/>
          <p14:tracePt t="72581" x="5272088" y="5526088"/>
          <p14:tracePt t="72590" x="5272088" y="5534025"/>
          <p14:tracePt t="72595" x="5280025" y="5541963"/>
          <p14:tracePt t="72604" x="5287963" y="5541963"/>
          <p14:tracePt t="72612" x="5295900" y="5548313"/>
          <p14:tracePt t="72626" x="5303838" y="5548313"/>
          <p14:tracePt t="72634" x="5311775" y="5548313"/>
          <p14:tracePt t="72641" x="5319713" y="5548313"/>
          <p14:tracePt t="72650" x="5335588" y="5548313"/>
          <p14:tracePt t="72656" x="5343525" y="5548313"/>
          <p14:tracePt t="72664" x="5357813" y="5548313"/>
          <p14:tracePt t="72672" x="5365750" y="5548313"/>
          <p14:tracePt t="72680" x="5381625" y="5541963"/>
          <p14:tracePt t="72686" x="5397500" y="5534025"/>
          <p14:tracePt t="72693" x="5413375" y="5534025"/>
          <p14:tracePt t="72701" x="5429250" y="5526088"/>
          <p14:tracePt t="72710" x="5445125" y="5518150"/>
          <p14:tracePt t="72715" x="5461000" y="5518150"/>
          <p14:tracePt t="72724" x="5476875" y="5510213"/>
          <p14:tracePt t="72732" x="5491163" y="5510213"/>
          <p14:tracePt t="72740" x="5499100" y="5510213"/>
          <p14:tracePt t="72745" x="5514975" y="5502275"/>
          <p14:tracePt t="72762" x="5522913" y="5502275"/>
          <p14:tracePt t="72770" x="5530850" y="5502275"/>
          <p14:tracePt t="72801" x="5530850" y="5510213"/>
          <p14:tracePt t="72808" x="5530850" y="5518150"/>
          <p14:tracePt t="72823" x="5522913" y="5526088"/>
          <p14:tracePt t="72838" x="5514975" y="5534025"/>
          <p14:tracePt t="72844" x="5507038" y="5534025"/>
          <p14:tracePt t="72860" x="5499100" y="5534025"/>
          <p14:tracePt t="72874" x="5491163" y="5534025"/>
          <p14:tracePt t="72882" x="5491163" y="5526088"/>
          <p14:tracePt t="72890" x="5484813" y="5518150"/>
          <p14:tracePt t="72903" x="5484813" y="5510213"/>
          <p14:tracePt t="72912" x="5484813" y="5502275"/>
          <p14:tracePt t="72923" x="5484813" y="5494338"/>
          <p14:tracePt t="72927" x="5484813" y="5486400"/>
          <p14:tracePt t="72949" x="5484813" y="5478463"/>
          <p14:tracePt t="72964" x="5484813" y="5470525"/>
          <p14:tracePt t="72987" x="5484813" y="5462588"/>
          <p14:tracePt t="73003" x="5484813" y="5454650"/>
          <p14:tracePt t="73017" x="5484813" y="5446713"/>
          <p14:tracePt t="73023" x="5476875" y="5446713"/>
          <p14:tracePt t="73031" x="5476875" y="5438775"/>
          <p14:tracePt t="73048" x="5468938" y="5430838"/>
          <p14:tracePt t="73054" x="5468938" y="5424488"/>
          <p14:tracePt t="73061" x="5468938" y="5416550"/>
          <p14:tracePt t="73077" x="5461000" y="5408613"/>
          <p14:tracePt t="73083" x="5461000" y="5400675"/>
          <p14:tracePt t="73091" x="5453063" y="5392738"/>
          <p14:tracePt t="73109" x="5453063" y="5384800"/>
          <p14:tracePt t="73113" x="5445125" y="5384800"/>
          <p14:tracePt t="73122" x="5445125" y="5376863"/>
          <p14:tracePt t="73130" x="5437188" y="5376863"/>
          <p14:tracePt t="73137" x="5437188" y="5368925"/>
          <p14:tracePt t="73152" x="5437188" y="5360988"/>
          <p14:tracePt t="73159" x="5437188" y="5345113"/>
          <p14:tracePt t="73168" x="5437188" y="5337175"/>
          <p14:tracePt t="73173" x="5437188" y="5321300"/>
          <p14:tracePt t="73183" x="5437188" y="5299075"/>
          <p14:tracePt t="73189" x="5437188" y="5267325"/>
          <p14:tracePt t="73197" x="5445125" y="5235575"/>
          <p14:tracePt t="73203" x="5453063" y="5195888"/>
          <p14:tracePt t="73211" x="5461000" y="5187950"/>
          <p14:tracePt t="73220" x="5461000" y="5149850"/>
          <p14:tracePt t="73228" x="5468938" y="5110163"/>
          <p14:tracePt t="73233" x="5476875" y="5062538"/>
          <p14:tracePt t="73242" x="5484813" y="5032375"/>
          <p14:tracePt t="73249" x="5491163" y="4992688"/>
          <p14:tracePt t="73258" x="5499100" y="4953000"/>
          <p14:tracePt t="73264" x="5499100" y="4922838"/>
          <p14:tracePt t="73271" x="5507038" y="4883150"/>
          <p14:tracePt t="73280" x="5514975" y="4851400"/>
          <p14:tracePt t="73296" x="5514975" y="4843463"/>
          <p14:tracePt t="73302" x="5514975" y="4835525"/>
          <p14:tracePt t="73310" x="5514975" y="4827588"/>
          <p14:tracePt t="73328" x="5514975" y="4811713"/>
          <p14:tracePt t="73332" x="5514975" y="4797425"/>
          <p14:tracePt t="73340" x="5514975" y="4789488"/>
          <p14:tracePt t="73356" x="5514975" y="4781550"/>
          <p14:tracePt t="73392" x="5514975" y="4789488"/>
          <p14:tracePt t="73400" x="5514975" y="4797425"/>
          <p14:tracePt t="73408" x="5514975" y="4803775"/>
          <p14:tracePt t="73416" x="5514975" y="4819650"/>
          <p14:tracePt t="73422" x="5514975" y="4835525"/>
          <p14:tracePt t="73430" x="5507038" y="4851400"/>
          <p14:tracePt t="73437" x="5507038" y="4867275"/>
          <p14:tracePt t="73446" x="5499100" y="4883150"/>
          <p14:tracePt t="73451" x="5491163" y="4899025"/>
          <p14:tracePt t="73460" x="5484813" y="4906963"/>
          <p14:tracePt t="73470" x="5476875" y="4922838"/>
          <p14:tracePt t="73475" x="5468938" y="4929188"/>
          <p14:tracePt t="73482" x="5461000" y="4937125"/>
          <p14:tracePt t="73489" x="5453063" y="4945063"/>
          <p14:tracePt t="73497" x="5445125" y="4945063"/>
          <p14:tracePt t="73506" x="5437188" y="4945063"/>
          <p14:tracePt t="73511" x="5429250" y="4945063"/>
          <p14:tracePt t="73528" x="5421313" y="4945063"/>
          <p14:tracePt t="73536" x="5421313" y="4929188"/>
          <p14:tracePt t="73541" x="5413375" y="4914900"/>
          <p14:tracePt t="73549" x="5413375" y="4883150"/>
          <p14:tracePt t="73557" x="5405438" y="4867275"/>
          <p14:tracePt t="73566" x="5405438" y="4827588"/>
          <p14:tracePt t="73572" x="5397500" y="4781550"/>
          <p14:tracePt t="73579" x="5389563" y="4718050"/>
          <p14:tracePt t="73588" x="5381625" y="4648200"/>
          <p14:tracePt t="73596" x="5357813" y="4600575"/>
          <p14:tracePt t="73601" x="5335588" y="4546600"/>
          <p14:tracePt t="73610" x="5303838" y="4491038"/>
          <p14:tracePt t="73617" x="5256213" y="4435475"/>
          <p14:tracePt t="73625" x="5202238" y="4381500"/>
          <p14:tracePt t="73637" x="5130800" y="4333875"/>
          <p14:tracePt t="73640" x="5076825" y="4287838"/>
          <p14:tracePt t="73647" x="5021263" y="4240213"/>
          <p14:tracePt t="73655" x="4957763" y="4192588"/>
          <p14:tracePt t="73661" x="4903788" y="4154488"/>
          <p14:tracePt t="73670" x="4832350" y="4114800"/>
          <p14:tracePt t="73678" x="4778375" y="4067175"/>
          <p14:tracePt t="73685" x="4714875" y="4029075"/>
          <p14:tracePt t="73691" x="4668838" y="3989388"/>
          <p14:tracePt t="73700" x="4629150" y="3949700"/>
          <p14:tracePt t="73707" x="4629150" y="3911600"/>
          <p14:tracePt t="73715" x="4629150" y="3871913"/>
          <p14:tracePt t="73721" x="4629150" y="3832225"/>
          <p14:tracePt t="73730" x="4629150" y="3794125"/>
          <p14:tracePt t="73738" x="4621213" y="3746500"/>
          <p14:tracePt t="73746" x="4621213" y="3706813"/>
          <p14:tracePt t="73752" x="4668838" y="3676650"/>
          <p14:tracePt t="73760" x="4730750" y="3636963"/>
          <p14:tracePt t="73768" x="4816475" y="3605213"/>
          <p14:tracePt t="73776" x="4887913" y="3605213"/>
          <p14:tracePt t="73783" x="4949825" y="3605213"/>
          <p14:tracePt t="73789" x="5013325" y="3597275"/>
          <p14:tracePt t="73798" x="5068888" y="3589338"/>
          <p14:tracePt t="73806" x="5122863" y="3589338"/>
          <p14:tracePt t="73813" x="5162550" y="3581400"/>
          <p14:tracePt t="73820" x="5202238" y="3581400"/>
          <p14:tracePt t="73836" x="5202238" y="3605213"/>
          <p14:tracePt t="73844" x="5202238" y="3652838"/>
          <p14:tracePt t="73850" x="5202238" y="3706813"/>
          <p14:tracePt t="73857" x="5216525" y="3770313"/>
          <p14:tracePt t="73865" x="5216525" y="3808413"/>
          <p14:tracePt t="73874" x="5210175" y="3848100"/>
          <p14:tracePt t="73879" x="5162550" y="3887788"/>
          <p14:tracePt t="73887" x="5114925" y="3919538"/>
          <p14:tracePt t="73896" x="5053013" y="3919538"/>
          <p14:tracePt t="73904" x="5005388" y="3919538"/>
          <p14:tracePt t="73910" x="4943475" y="3927475"/>
          <p14:tracePt t="73917" x="4864100" y="3927475"/>
          <p14:tracePt t="73926" x="4754563" y="3941763"/>
          <p14:tracePt t="73934" x="4660900" y="3949700"/>
          <p14:tracePt t="73940" x="4573588" y="3949700"/>
          <p14:tracePt t="73947" x="4511675" y="3949700"/>
          <p14:tracePt t="73956" x="4487863" y="3949700"/>
          <p14:tracePt t="73964" x="4479925" y="3933825"/>
          <p14:tracePt t="73970" x="4432300" y="3903663"/>
          <p14:tracePt t="73977" x="4386263" y="3863975"/>
          <p14:tracePt t="73986" x="4354513" y="3816350"/>
          <p14:tracePt t="73993" x="4354513" y="3746500"/>
          <p14:tracePt t="73999" x="4354513" y="3652838"/>
          <p14:tracePt t="74008" x="4354513" y="3589338"/>
          <p14:tracePt t="74016" x="4354513" y="3519488"/>
          <p14:tracePt t="74024" x="4354513" y="3455988"/>
          <p14:tracePt t="74029" x="4354513" y="3386138"/>
          <p14:tracePt t="74038" x="4354513" y="3330575"/>
          <p14:tracePt t="74046" x="4394200" y="3276600"/>
          <p14:tracePt t="74054" x="4456113" y="3221038"/>
          <p14:tracePt t="74060" x="4557713" y="3159125"/>
          <p14:tracePt t="74067" x="4675188" y="3111500"/>
          <p14:tracePt t="74075" x="4746625" y="3111500"/>
          <p14:tracePt t="74084" x="4816475" y="3111500"/>
          <p14:tracePt t="74089" x="4879975" y="3103563"/>
          <p14:tracePt t="74097" x="4949825" y="3095625"/>
          <p14:tracePt t="74105" x="5029200" y="3087688"/>
          <p14:tracePt t="74113" x="5091113" y="3063875"/>
          <p14:tracePt t="74121" x="5162550" y="3055938"/>
          <p14:tracePt t="74127" x="5216525" y="3055938"/>
          <p14:tracePt t="74135" x="5264150" y="3063875"/>
          <p14:tracePt t="74143" x="5311775" y="3119438"/>
          <p14:tracePt t="74149" x="5311775" y="3213100"/>
          <p14:tracePt t="74157" x="5311775" y="3346450"/>
          <p14:tracePt t="74165" x="5327650" y="3511550"/>
          <p14:tracePt t="74173" x="5327650" y="3589338"/>
          <p14:tracePt t="74179" x="5319713" y="3652838"/>
          <p14:tracePt t="74188" x="5287963" y="3690938"/>
          <p14:tracePt t="74196" x="5240338" y="3722688"/>
          <p14:tracePt t="74204" x="5202238" y="3762375"/>
          <p14:tracePt t="74210" x="5162550" y="3802063"/>
          <p14:tracePt t="74218" x="5106988" y="3808413"/>
          <p14:tracePt t="74226" x="5053013" y="3816350"/>
          <p14:tracePt t="74234" x="4997450" y="3816350"/>
          <p14:tracePt t="74239" x="4935538" y="3824288"/>
          <p14:tracePt t="74249" x="4872038" y="3832225"/>
          <p14:tracePt t="74256" x="4802188" y="3840163"/>
          <p14:tracePt t="74263" x="4738688" y="3840163"/>
          <p14:tracePt t="74272" x="4675188" y="3840163"/>
          <p14:tracePt t="74277" x="4621213" y="3816350"/>
          <p14:tracePt t="74286" x="4573588" y="3778250"/>
          <p14:tracePt t="74293" x="4535488" y="3722688"/>
          <p14:tracePt t="74302" x="4527550" y="3676650"/>
          <p14:tracePt t="74308" x="4527550" y="3621088"/>
          <p14:tracePt t="74316" x="4519613" y="3565525"/>
          <p14:tracePt t="74324" x="4519613" y="3511550"/>
          <p14:tracePt t="74331" x="4519613" y="3455988"/>
          <p14:tracePt t="74338" x="4519613" y="3394075"/>
          <p14:tracePt t="74345" x="4535488" y="3322638"/>
          <p14:tracePt t="74354" x="4589463" y="3252788"/>
          <p14:tracePt t="74361" x="4660900" y="3189288"/>
          <p14:tracePt t="74368" x="4762500" y="3189288"/>
          <p14:tracePt t="74375" x="4832350" y="3111500"/>
          <p14:tracePt t="74384" x="4895850" y="3049588"/>
          <p14:tracePt t="74391" x="4973638" y="3017838"/>
          <p14:tracePt t="74397" x="5045075" y="3017838"/>
          <p14:tracePt t="74406" x="5106988" y="3017838"/>
          <p14:tracePt t="74414" x="5162550" y="3017838"/>
          <p14:tracePt t="74422" x="5210175" y="3017838"/>
          <p14:tracePt t="74427" x="5240338" y="3017838"/>
          <p14:tracePt t="74435" x="5240338" y="3041650"/>
          <p14:tracePt t="74444" x="5240338" y="3111500"/>
          <p14:tracePt t="74451" x="5240338" y="3228975"/>
          <p14:tracePt t="74458" x="5248275" y="3402013"/>
          <p14:tracePt t="74465" x="5224463" y="3543300"/>
          <p14:tracePt t="74473" x="5162550" y="3660775"/>
          <p14:tracePt t="74481" x="5083175" y="3754438"/>
          <p14:tracePt t="74487" x="5037138" y="3816350"/>
          <p14:tracePt t="74495" x="4973638" y="3863975"/>
          <p14:tracePt t="74504" x="4895850" y="3919538"/>
          <p14:tracePt t="74512" x="4794250" y="3965575"/>
          <p14:tracePt t="74517" x="4691063" y="3973513"/>
          <p14:tracePt t="74526" x="4613275" y="3973513"/>
          <p14:tracePt t="74534" x="4557713" y="3973513"/>
          <p14:tracePt t="74543" x="4565650" y="3989388"/>
          <p14:tracePt t="74547" x="4565650" y="3965575"/>
          <p14:tracePt t="74555" x="4519613" y="3927475"/>
          <p14:tracePt t="74563" x="4503738" y="3879850"/>
          <p14:tracePt t="74572" x="4495800" y="3816350"/>
          <p14:tracePt t="74577" x="4487863" y="3738563"/>
          <p14:tracePt t="74585" x="4487863" y="3636963"/>
          <p14:tracePt t="74593" x="4479925" y="3519488"/>
          <p14:tracePt t="74602" x="4479925" y="3417888"/>
          <p14:tracePt t="74607" x="4479925" y="3338513"/>
          <p14:tracePt t="74616" x="4519613" y="3284538"/>
          <p14:tracePt t="74623" x="4573588" y="3292475"/>
          <p14:tracePt t="74632" x="4621213" y="3306763"/>
          <p14:tracePt t="74658" x="4778375" y="3197225"/>
          <p14:tracePt t="74661" x="4832350" y="3189288"/>
          <p14:tracePt t="74667" x="4887913" y="3189288"/>
          <p14:tracePt t="74676" x="4927600" y="3175000"/>
          <p14:tracePt t="74684" x="4965700" y="3167063"/>
          <p14:tracePt t="74692" x="4965700" y="3189288"/>
          <p14:tracePt t="74700" x="4965700" y="3252788"/>
          <p14:tracePt t="74706" x="4965700" y="3354388"/>
          <p14:tracePt t="74715" x="4965700" y="3463925"/>
          <p14:tracePt t="74722" x="4989513" y="3527425"/>
          <p14:tracePt t="74730" x="5005388" y="3581400"/>
          <p14:tracePt t="74736" x="5013325" y="3636963"/>
          <p14:tracePt t="74743" x="5013325" y="3690938"/>
          <p14:tracePt t="74751" x="5013325" y="3738563"/>
          <p14:tracePt t="74760" x="5013325" y="3778250"/>
          <p14:tracePt t="74765" x="5005388" y="3778250"/>
          <p14:tracePt t="74773" x="4989513" y="3778250"/>
          <p14:tracePt t="74781" x="4973638" y="3786188"/>
          <p14:tracePt t="74789" x="4957763" y="3794125"/>
          <p14:tracePt t="74795" x="4943475" y="3802063"/>
          <p14:tracePt t="74804" x="4927600" y="3816350"/>
          <p14:tracePt t="74812" x="4911725" y="3832225"/>
          <p14:tracePt t="74820" x="4895850" y="3840163"/>
          <p14:tracePt t="74825" x="4879975" y="3840163"/>
          <p14:tracePt t="74833" x="4872038" y="3840163"/>
          <p14:tracePt t="74841" x="4864100" y="3840163"/>
          <p14:tracePt t="74850" x="4856163" y="3840163"/>
          <p14:tracePt t="74895" x="4856163" y="3832225"/>
          <p14:tracePt t="74949" x="4864100" y="3832225"/>
          <p14:tracePt t="74978" x="4872038" y="3832225"/>
          <p14:tracePt t="74984" x="4872038" y="3824288"/>
          <p14:tracePt t="75000" x="4879975" y="3816350"/>
          <p14:tracePt t="75006" x="4887913" y="3816350"/>
          <p14:tracePt t="75022" x="4895850" y="3808413"/>
          <p14:tracePt t="75036" x="4903788" y="3808413"/>
          <p14:tracePt t="75061" x="4903788" y="3802063"/>
          <p14:tracePt t="75095" x="4903788" y="3794125"/>
          <p14:tracePt t="75103" x="4895850" y="3794125"/>
          <p14:tracePt t="75120" x="4887913" y="3794125"/>
          <p14:tracePt t="75156" x="4887913" y="3802063"/>
          <p14:tracePt t="75173" x="4887913" y="3808413"/>
          <p14:tracePt t="75180" x="4887913" y="3824288"/>
          <p14:tracePt t="75185" x="4879975" y="3832225"/>
          <p14:tracePt t="75194" x="4864100" y="3848100"/>
          <p14:tracePt t="75201" x="4832350" y="3856038"/>
          <p14:tracePt t="75209" x="4786313" y="3871913"/>
          <p14:tracePt t="75217" x="4722813" y="3879850"/>
          <p14:tracePt t="75223" x="4660900" y="3895725"/>
          <p14:tracePt t="75232" x="4621213" y="3895725"/>
          <p14:tracePt t="75239" x="4589463" y="3895725"/>
          <p14:tracePt t="75254" x="4589463" y="3856038"/>
          <p14:tracePt t="75261" x="4581525" y="3786188"/>
          <p14:tracePt t="75270" x="4581525" y="3676650"/>
          <p14:tracePt t="75278" x="4573588" y="3511550"/>
          <p14:tracePt t="75283" x="4581525" y="3378200"/>
          <p14:tracePt t="75292" x="4629150" y="3268663"/>
          <p14:tracePt t="75299" x="4730750" y="3175000"/>
          <p14:tracePt t="75308" x="4848225" y="3095625"/>
          <p14:tracePt t="75313" x="4903788" y="3103563"/>
          <p14:tracePt t="75323" x="4965700" y="3127375"/>
          <p14:tracePt t="75329" x="5005388" y="3127375"/>
          <p14:tracePt t="75338" x="5037138" y="3111500"/>
          <p14:tracePt t="75343" x="5083175" y="3095625"/>
          <p14:tracePt t="75352" x="5138738" y="3079750"/>
          <p14:tracePt t="75360" x="5202238" y="3041650"/>
          <p14:tracePt t="75367" x="5272088" y="3017838"/>
          <p14:tracePt t="75373" x="5335588" y="3001963"/>
          <p14:tracePt t="75381" x="5389563" y="3001963"/>
          <p14:tracePt t="75390" x="5429250" y="3055938"/>
          <p14:tracePt t="75397" x="5413375" y="3151188"/>
          <p14:tracePt t="75404" x="5421313" y="3306763"/>
          <p14:tracePt t="75411" x="5397500" y="3503613"/>
          <p14:tracePt t="75420" x="5397500" y="3706813"/>
          <p14:tracePt t="75427" x="5381625" y="3676650"/>
          <p14:tracePt t="75433" x="5365750" y="3690938"/>
          <p14:tracePt t="75441" x="5357813" y="3714750"/>
          <p14:tracePt t="75449" x="5343525" y="3730625"/>
          <p14:tracePt t="75457" x="5295900" y="3802063"/>
          <p14:tracePt t="75463" x="5256213" y="3848100"/>
          <p14:tracePt t="75472" x="5216525" y="3871913"/>
          <p14:tracePt t="75480" x="5170488" y="3879850"/>
          <p14:tracePt t="75488" x="5122863" y="3879850"/>
          <p14:tracePt t="75494" x="5076825" y="3848100"/>
          <p14:tracePt t="75501" x="5053013" y="3794125"/>
          <p14:tracePt t="75510" x="5053013" y="3722688"/>
          <p14:tracePt t="75518" x="5045075" y="3644900"/>
          <p14:tracePt t="75523" x="5037138" y="3589338"/>
          <p14:tracePt t="75532" x="5029200" y="3543300"/>
          <p14:tracePt t="75540" x="5021263" y="3503613"/>
          <p14:tracePt t="75548" x="5013325" y="3503613"/>
          <p14:tracePt t="75554" x="5005388" y="3503613"/>
          <p14:tracePt t="75562" x="5005388" y="3487738"/>
          <p14:tracePt t="75571" x="5005388" y="3479800"/>
          <p14:tracePt t="75578" x="5005388" y="3471863"/>
          <p14:tracePt t="75583" x="5013325" y="3471863"/>
          <p14:tracePt t="75591" x="5037138" y="3455988"/>
          <p14:tracePt t="75599" x="5076825" y="3440113"/>
          <p14:tracePt t="75607" x="5122863" y="3440113"/>
          <p14:tracePt t="75613" x="5170488" y="3440113"/>
          <p14:tracePt t="75621" x="5216525" y="3448050"/>
          <p14:tracePt t="75630" x="5216525" y="3471863"/>
          <p14:tracePt t="75638" x="5216525" y="3519488"/>
          <p14:tracePt t="75644" x="5216525" y="3573463"/>
          <p14:tracePt t="75653" x="5216525" y="3636963"/>
          <p14:tracePt t="75660" x="5232400" y="3698875"/>
          <p14:tracePt t="75668" x="5240338" y="3738563"/>
          <p14:tracePt t="75676" x="5240338" y="3778250"/>
          <p14:tracePt t="75682" x="5240338" y="3808413"/>
          <p14:tracePt t="75699" x="5240338" y="3816350"/>
          <p14:tracePt t="75706" x="5216525" y="3824288"/>
          <p14:tracePt t="75711" x="5202238" y="3840163"/>
          <p14:tracePt t="75720" x="5178425" y="3863975"/>
          <p14:tracePt t="75727" x="5162550" y="3879850"/>
          <p14:tracePt t="75735" x="5146675" y="3895725"/>
          <p14:tracePt t="75741" x="5130800" y="3911600"/>
          <p14:tracePt t="75749" x="5114925" y="3927475"/>
          <p14:tracePt t="75758" x="5106988" y="3933825"/>
          <p14:tracePt t="75766" x="5099050" y="3941763"/>
          <p14:tracePt t="75781" x="5091113" y="3949700"/>
          <p14:tracePt t="75820" x="5099050" y="3949700"/>
          <p14:tracePt t="75835" x="5106988" y="3949700"/>
          <p14:tracePt t="75848" x="5114925" y="3949700"/>
          <p14:tracePt t="75856" x="5114925" y="3957638"/>
          <p14:tracePt t="75870" x="5114925" y="3965575"/>
          <p14:tracePt t="75886" x="5114925" y="3973513"/>
          <p14:tracePt t="75892" x="5114925" y="3981450"/>
          <p14:tracePt t="75899" x="5122863" y="3981450"/>
          <p14:tracePt t="75908" x="5122863" y="3989388"/>
          <p14:tracePt t="75915" x="5122863" y="3997325"/>
          <p14:tracePt t="75922" x="5130800" y="4005263"/>
          <p14:tracePt t="75930" x="5130800" y="4013200"/>
          <p14:tracePt t="75937" x="5138738" y="4021138"/>
          <p14:tracePt t="75946" x="5138738" y="4044950"/>
          <p14:tracePt t="75953" x="5146675" y="4075113"/>
          <p14:tracePt t="75959" x="5154613" y="4106863"/>
          <p14:tracePt t="75968" x="5154613" y="4154488"/>
          <p14:tracePt t="75976" x="5162550" y="4208463"/>
          <p14:tracePt t="75981" x="5170488" y="4256088"/>
          <p14:tracePt t="75990" x="5178425" y="4295775"/>
          <p14:tracePt t="75998" x="5194300" y="4341813"/>
          <p14:tracePt t="76006" x="5216525" y="4397375"/>
          <p14:tracePt t="76011" x="5240338" y="4451350"/>
          <p14:tracePt t="76020" x="5280025" y="4506913"/>
          <p14:tracePt t="76027" x="5319713" y="4552950"/>
          <p14:tracePt t="76036" x="5373688" y="4600575"/>
          <p14:tracePt t="76042" x="5405438" y="4648200"/>
          <p14:tracePt t="76049" x="5445125" y="4694238"/>
          <p14:tracePt t="76058" x="5476875" y="4741863"/>
          <p14:tracePt t="76066" x="5514975" y="4789488"/>
          <p14:tracePt t="76071" x="5554663" y="4835525"/>
          <p14:tracePt t="76080" x="5594350" y="4891088"/>
          <p14:tracePt t="76088" x="5632450" y="4945063"/>
          <p14:tracePt t="76095" x="5672138" y="5000625"/>
          <p14:tracePt t="76101" x="5719763" y="5062538"/>
          <p14:tracePt t="76110" x="5765800" y="5118100"/>
          <p14:tracePt t="76118" x="5829300" y="5180013"/>
          <p14:tracePt t="76126" x="5892800" y="5227638"/>
          <p14:tracePt t="76135" x="5954713" y="5283200"/>
          <p14:tracePt t="76140" x="6018213" y="5329238"/>
          <p14:tracePt t="76147" x="6080125" y="5376863"/>
          <p14:tracePt t="76155" x="6143625" y="5424488"/>
          <p14:tracePt t="76164" x="6197600" y="5470525"/>
          <p14:tracePt t="76170" x="6253163" y="5518150"/>
          <p14:tracePt t="76178" x="6299200" y="5564188"/>
          <p14:tracePt t="76186" x="6346825" y="5603875"/>
          <p14:tracePt t="76193" x="6402388" y="5643563"/>
          <p14:tracePt t="76200" x="6448425" y="5681663"/>
          <p14:tracePt t="76207" x="6496050" y="5713413"/>
          <p14:tracePt t="76216" x="6543675" y="5745163"/>
          <p14:tracePt t="76224" x="6581775" y="5745163"/>
          <p14:tracePt t="76230" x="6629400" y="5753100"/>
          <p14:tracePt t="76238" x="6661150" y="5761038"/>
          <p14:tracePt t="76246" x="6700838" y="5768975"/>
          <p14:tracePt t="76255" x="6731000" y="5776913"/>
          <p14:tracePt t="76260" x="6762750" y="5792788"/>
          <p14:tracePt t="76267" x="6786563" y="5799138"/>
          <p14:tracePt t="76276" x="6786563" y="5815013"/>
          <p14:tracePt t="76283" x="6794500" y="5822950"/>
          <p14:tracePt t="76289" x="6810375" y="5830888"/>
          <p14:tracePt t="76297" x="6840538" y="5830888"/>
          <p14:tracePt t="76306" x="6856413" y="5830888"/>
          <p14:tracePt t="76314" x="6864350" y="5838825"/>
          <p14:tracePt t="76320" x="6888163" y="5838825"/>
          <p14:tracePt t="76327" x="6904038" y="5838825"/>
          <p14:tracePt t="76336" x="6927850" y="5838825"/>
          <p14:tracePt t="76344" x="6943725" y="5838825"/>
          <p14:tracePt t="76350" x="6967538" y="5838825"/>
          <p14:tracePt t="76357" x="6981825" y="5838825"/>
          <p14:tracePt t="76366" x="7005638" y="5838825"/>
          <p14:tracePt t="76373" x="7037388" y="5830888"/>
          <p14:tracePt t="76380" x="7061200" y="5822950"/>
          <p14:tracePt t="76387" x="7100888" y="5815013"/>
          <p14:tracePt t="76396" x="7138988" y="5799138"/>
          <p14:tracePt t="76403" x="7170738" y="5792788"/>
          <p14:tracePt t="76410" x="7202488" y="5784850"/>
          <p14:tracePt t="76418" x="7226300" y="5776913"/>
          <p14:tracePt t="76426" x="7226300" y="5761038"/>
          <p14:tracePt t="76434" x="7234238" y="5753100"/>
          <p14:tracePt t="76439" x="7242175" y="5745163"/>
          <p14:tracePt t="76447" x="7248525" y="5737225"/>
          <p14:tracePt t="76455" x="7264400" y="5737225"/>
          <p14:tracePt t="76464" x="7280275" y="5729288"/>
          <p14:tracePt t="76470" x="7296150" y="5721350"/>
          <p14:tracePt t="76478" x="7312025" y="5721350"/>
          <p14:tracePt t="76486" x="7327900" y="5713413"/>
          <p14:tracePt t="76494" x="7335838" y="5713413"/>
          <p14:tracePt t="76500" x="7351713" y="5713413"/>
          <p14:tracePt t="76508" x="7359650" y="5705475"/>
          <p14:tracePt t="76516" x="7375525" y="5705475"/>
          <p14:tracePt t="76524" x="7383463" y="5697538"/>
          <p14:tracePt t="76530" x="7389813" y="5697538"/>
          <p14:tracePt t="76539" x="7405688" y="5689600"/>
          <p14:tracePt t="76546" x="7421563" y="5681663"/>
          <p14:tracePt t="76554" x="7437438" y="5673725"/>
          <p14:tracePt t="76560" x="7469188" y="5667375"/>
          <p14:tracePt t="76568" x="7477125" y="5659438"/>
          <p14:tracePt t="76576" x="7500938" y="5659438"/>
          <p14:tracePt t="76584" x="7516813" y="5651500"/>
          <p14:tracePt t="76590" x="7539038" y="5651500"/>
          <p14:tracePt t="76598" x="7562850" y="5651500"/>
          <p14:tracePt t="76606" x="7594600" y="5651500"/>
          <p14:tracePt t="76614" x="7602538" y="5651500"/>
          <p14:tracePt t="76621" x="7634288" y="5651500"/>
          <p14:tracePt t="76628" x="7672388" y="5651500"/>
          <p14:tracePt t="76637" x="7704138" y="5651500"/>
          <p14:tracePt t="76644" x="7743825" y="5643563"/>
          <p14:tracePt t="76652" x="7783513" y="5643563"/>
          <p14:tracePt t="76658" x="7805738" y="5635625"/>
          <p14:tracePt t="76666" x="7837488" y="5635625"/>
          <p14:tracePt t="76674" x="7853363" y="5627688"/>
          <p14:tracePt t="76689" x="7861300" y="5619750"/>
          <p14:tracePt t="76696" x="7869238" y="5619750"/>
          <p14:tracePt t="76704" x="7877175" y="5619750"/>
          <p14:tracePt t="76712" x="7893050" y="5619750"/>
          <p14:tracePt t="76717" x="7908925" y="5619750"/>
          <p14:tracePt t="76726" x="7916863" y="5619750"/>
          <p14:tracePt t="76734" x="7924800" y="5619750"/>
          <p14:tracePt t="76748" x="7924800" y="5627688"/>
          <p14:tracePt t="76765" x="7924800" y="5635625"/>
          <p14:tracePt t="76786" x="7916863" y="5635625"/>
          <p14:tracePt t="76794" x="7908925" y="5635625"/>
          <p14:tracePt t="76801" x="7900988" y="5635625"/>
          <p14:tracePt t="76807" x="7885113" y="5635625"/>
          <p14:tracePt t="76816" x="7877175" y="5635625"/>
          <p14:tracePt t="76824" x="7853363" y="5627688"/>
          <p14:tracePt t="76832" x="7829550" y="5619750"/>
          <p14:tracePt t="76837" x="7789863" y="5611813"/>
          <p14:tracePt t="76845" x="7743825" y="5603875"/>
          <p14:tracePt t="76854" x="7696200" y="5603875"/>
          <p14:tracePt t="76861" x="7664450" y="5595938"/>
          <p14:tracePt t="76867" x="7626350" y="5588000"/>
          <p14:tracePt t="76876" x="7594600" y="5588000"/>
          <p14:tracePt t="76883" x="7562850" y="5580063"/>
          <p14:tracePt t="76891" x="7539038" y="5580063"/>
          <p14:tracePt t="76906" x="7531100" y="5580063"/>
          <p14:tracePt t="76913" x="7523163" y="5580063"/>
          <p14:tracePt t="76922" x="7516813" y="5580063"/>
          <p14:tracePt t="76927" x="7500938" y="5588000"/>
          <p14:tracePt t="76936" x="7485063" y="5588000"/>
          <p14:tracePt t="76944" x="7477125" y="5595938"/>
          <p14:tracePt t="76983" x="7493000" y="5595938"/>
          <p14:tracePt t="76988" x="7516813" y="5588000"/>
          <p14:tracePt t="76995" x="7554913" y="5572125"/>
          <p14:tracePt t="77004" x="7602538" y="5564188"/>
          <p14:tracePt t="77011" x="7656513" y="5548313"/>
          <p14:tracePt t="77017" x="7727950" y="5548313"/>
          <p14:tracePt t="77026" x="7775575" y="5534025"/>
          <p14:tracePt t="77033" x="7821613" y="5526088"/>
          <p14:tracePt t="77042" x="7869238" y="5518150"/>
          <p14:tracePt t="77047" x="7924800" y="5502275"/>
          <p14:tracePt t="77055" x="7970838" y="5494338"/>
          <p14:tracePt t="77063" x="8018463" y="5486400"/>
          <p14:tracePt t="77072" x="8064500" y="5486400"/>
          <p14:tracePt t="77077" x="8096250" y="5478463"/>
          <p14:tracePt t="77086" x="8135938" y="5478463"/>
          <p14:tracePt t="77111" x="8151813" y="5478463"/>
          <p14:tracePt t="77115" x="8159750" y="5486400"/>
          <p14:tracePt t="77124" x="8167688" y="5494338"/>
          <p14:tracePt t="77132" x="8183563" y="5494338"/>
          <p14:tracePt t="77140" x="8191500" y="5502275"/>
          <p14:tracePt t="77145" x="8205788" y="5510213"/>
          <p14:tracePt t="77176" x="8205788" y="5518150"/>
          <p14:tracePt t="77193" x="8197850" y="5518150"/>
          <p14:tracePt t="77200" x="8191500" y="5518150"/>
          <p14:tracePt t="77206" x="8183563" y="5518150"/>
          <p14:tracePt t="77213" x="8167688" y="5518150"/>
          <p14:tracePt t="77222" x="8159750" y="5510213"/>
          <p14:tracePt t="77230" x="8143875" y="5510213"/>
          <p14:tracePt t="77236" x="8135938" y="5502275"/>
          <p14:tracePt t="77244" x="8120063" y="5502275"/>
          <p14:tracePt t="77252" x="8112125" y="5502275"/>
          <p14:tracePt t="77260" x="8104188" y="5502275"/>
          <p14:tracePt t="77274" x="8096250" y="5502275"/>
          <p14:tracePt t="77282" x="8088313" y="5502275"/>
          <p14:tracePt t="77327" x="8088313" y="5494338"/>
          <p14:tracePt t="77394" x="8096250" y="5494338"/>
          <p14:tracePt t="77446" x="8104188" y="5494338"/>
          <p14:tracePt t="77491" x="8112125" y="5494338"/>
          <p14:tracePt t="77625" x="8104188" y="5494338"/>
          <p14:tracePt t="77627" x="8104188" y="5502275"/>
          <p14:tracePt t="77666" x="8104188" y="5510213"/>
          <p14:tracePt t="77751" x="8096250" y="5510213"/>
          <p14:tracePt t="77875" x="8096250" y="5518150"/>
          <p14:tracePt t="77904" x="8096250" y="5526088"/>
          <p14:tracePt t="77927" x="8096250" y="5534025"/>
          <p14:tracePt t="78002" x="8088313" y="5534025"/>
          <p14:tracePt t="78042" x="8080375" y="5534025"/>
          <p14:tracePt t="78090" x="8072438" y="5534025"/>
          <p14:tracePt t="78244" x="8072438" y="5541963"/>
          <p14:tracePt t="78275" x="8072438" y="5548313"/>
          <p14:tracePt t="78328" x="8072438" y="5556250"/>
          <p14:tracePt t="78378" x="8072438" y="5564188"/>
          <p14:tracePt t="78438" x="8064500" y="5564188"/>
          <p14:tracePt t="78494" x="8058150" y="5564188"/>
          <p14:tracePt t="78521" x="8058150" y="5572125"/>
          <p14:tracePt t="78545" x="8050213" y="5572125"/>
          <p14:tracePt t="78724" x="8058150" y="5572125"/>
          <p14:tracePt t="78737" x="8058150" y="5564188"/>
          <p14:tracePt t="78770" x="8064500" y="5556250"/>
          <p14:tracePt t="78790" x="8064500" y="5548313"/>
          <p14:tracePt t="78821" x="8064500" y="5541963"/>
          <p14:tracePt t="78851" x="8064500" y="5534025"/>
          <p14:tracePt t="78881" x="8058150" y="5534025"/>
          <p14:tracePt t="78897" x="8050213" y="5534025"/>
          <p14:tracePt t="78904" x="8042275" y="5534025"/>
          <p14:tracePt t="78909" x="8026400" y="5534025"/>
          <p14:tracePt t="78918" x="8002588" y="5534025"/>
          <p14:tracePt t="78926" x="7962900" y="5534025"/>
          <p14:tracePt t="78933" x="7916863" y="5534025"/>
          <p14:tracePt t="78940" x="7853363" y="5541963"/>
          <p14:tracePt t="78947" x="7775575" y="5548313"/>
          <p14:tracePt t="78956" x="7712075" y="5556250"/>
          <p14:tracePt t="78963" x="7650163" y="5556250"/>
          <p14:tracePt t="78970" x="7586663" y="5564188"/>
          <p14:tracePt t="78978" x="7523163" y="5572125"/>
          <p14:tracePt t="78986" x="7461250" y="5580063"/>
          <p14:tracePt t="78994" x="7405688" y="5580063"/>
          <p14:tracePt t="79003" x="7359650" y="5588000"/>
          <p14:tracePt t="79007" x="7319963" y="5588000"/>
          <p14:tracePt t="79015" x="7288213" y="5588000"/>
          <p14:tracePt t="79023" x="7288213" y="5595938"/>
          <p14:tracePt t="79062" x="7280275" y="5595938"/>
          <p14:tracePt t="79067" x="7288213" y="5595938"/>
          <p14:tracePt t="79076" x="7319963" y="5595938"/>
          <p14:tracePt t="79085" x="7367588" y="5588000"/>
          <p14:tracePt t="79092" x="7429500" y="5588000"/>
          <p14:tracePt t="79097" x="7500938" y="5580063"/>
          <p14:tracePt t="79106" x="7546975" y="5572125"/>
          <p14:tracePt t="79113" x="7602538" y="5572125"/>
          <p14:tracePt t="79121" x="7650163" y="5564188"/>
          <p14:tracePt t="79127" x="7696200" y="5564188"/>
          <p14:tracePt t="79135" x="7735888" y="5556250"/>
          <p14:tracePt t="79143" x="7767638" y="5548313"/>
          <p14:tracePt t="79158" x="7767638" y="5541963"/>
          <p14:tracePt t="79174" x="7767638" y="5534025"/>
          <p14:tracePt t="79182" x="7783513" y="5534025"/>
          <p14:tracePt t="79187" x="7789863" y="5534025"/>
          <p14:tracePt t="79196" x="7797800" y="5534025"/>
          <p14:tracePt t="79226" x="7783513" y="5534025"/>
          <p14:tracePt t="79234" x="7775575" y="5534025"/>
          <p14:tracePt t="79242" x="7767638" y="5534025"/>
          <p14:tracePt t="79247" x="7759700" y="5534025"/>
          <p14:tracePt t="79256" x="7751763" y="5534025"/>
          <p14:tracePt t="79263" x="7743825" y="5541963"/>
          <p14:tracePt t="79272" x="7735888" y="5541963"/>
          <p14:tracePt t="79277" x="7727950" y="5541963"/>
          <p14:tracePt t="79286" x="7720013" y="5541963"/>
          <p14:tracePt t="79294" x="7712075" y="5541963"/>
          <p14:tracePt t="79303" x="7704138" y="5541963"/>
          <p14:tracePt t="79308" x="7688263" y="5541963"/>
          <p14:tracePt t="79315" x="7680325" y="5541963"/>
          <p14:tracePt t="79323" x="7672388" y="5541963"/>
          <p14:tracePt t="79332" x="7656513" y="5541963"/>
          <p14:tracePt t="79338" x="7650163" y="5548313"/>
          <p14:tracePt t="79346" x="7634288" y="5548313"/>
          <p14:tracePt t="79355" x="7618413" y="5548313"/>
          <p14:tracePt t="79362" x="7610475" y="5556250"/>
          <p14:tracePt t="79367" x="7594600" y="5556250"/>
          <p14:tracePt t="79376" x="7578725" y="5564188"/>
          <p14:tracePt t="79384" x="7570788" y="5564188"/>
          <p14:tracePt t="79392" x="7562850" y="5564188"/>
          <p14:tracePt t="79397" x="7546975" y="5572125"/>
          <p14:tracePt t="79406" x="7539038" y="5572125"/>
          <p14:tracePt t="79423" x="7531100" y="5572125"/>
          <p14:tracePt t="79438" x="7523163" y="5572125"/>
          <p14:tracePt t="79475" x="7523163" y="5564188"/>
          <p14:tracePt t="79491" x="7531100" y="5564188"/>
          <p14:tracePt t="79496" x="7539038" y="5556250"/>
          <p14:tracePt t="79504" x="7546975" y="5556250"/>
          <p14:tracePt t="79521" x="7554913" y="5548313"/>
          <p14:tracePt t="79525" x="7562850" y="5548313"/>
          <p14:tracePt t="79533" x="7570788" y="5548313"/>
          <p14:tracePt t="79541" x="7578725" y="5548313"/>
          <p14:tracePt t="79555" x="7586663" y="5548313"/>
          <p14:tracePt t="79564" x="7594600" y="5548313"/>
          <p14:tracePt t="79573" x="7594600" y="5541963"/>
          <p14:tracePt t="79586" x="7602538" y="5541963"/>
          <p14:tracePt t="79728" x="7602538" y="5548313"/>
          <p14:tracePt t="79744" x="7594600" y="5548313"/>
          <p14:tracePt t="79761" x="7594600" y="5556250"/>
          <p14:tracePt t="79796" x="7594600" y="5564188"/>
          <p14:tracePt t="79877" x="7602538" y="5564188"/>
          <p14:tracePt t="79916" x="7610475" y="5564188"/>
          <p14:tracePt t="79962" x="7610475" y="5572125"/>
          <p14:tracePt t="80030" x="7602538" y="5572125"/>
          <p14:tracePt t="80146" x="7610475" y="5572125"/>
          <p14:tracePt t="80541" x="7602538" y="5572125"/>
          <p14:tracePt t="80547" x="7602538" y="5580063"/>
          <p14:tracePt t="80556" x="7594600" y="5580063"/>
          <p14:tracePt t="80561" x="7586663" y="5588000"/>
          <p14:tracePt t="80570" x="7578725" y="5588000"/>
          <p14:tracePt t="80590" x="7570788" y="5595938"/>
          <p14:tracePt t="80595" x="7562850" y="5595938"/>
          <p14:tracePt t="80608" x="7554913" y="5595938"/>
          <p14:tracePt t="80615" x="7554913" y="5603875"/>
          <p14:tracePt t="80724" x="7546975" y="5603875"/>
          <p14:tracePt t="80742" x="7539038" y="5603875"/>
          <p14:tracePt t="80759" x="7531100" y="5603875"/>
          <p14:tracePt t="80766" x="7523163" y="5603875"/>
          <p14:tracePt t="80781" x="7516813" y="5603875"/>
          <p14:tracePt t="80788" x="7508875" y="5603875"/>
          <p14:tracePt t="80796" x="7500938" y="5603875"/>
          <p14:tracePt t="80802" x="7485063" y="5603875"/>
          <p14:tracePt t="80810" x="7477125" y="5603875"/>
          <p14:tracePt t="80818" x="7461250" y="5603875"/>
          <p14:tracePt t="80826" x="7445375" y="5603875"/>
          <p14:tracePt t="80831" x="7429500" y="5603875"/>
          <p14:tracePt t="80840" x="7413625" y="5603875"/>
          <p14:tracePt t="80847" x="7405688" y="5603875"/>
          <p14:tracePt t="80856" x="7375525" y="5603875"/>
          <p14:tracePt t="80861" x="7335838" y="5603875"/>
          <p14:tracePt t="80871" x="7296150" y="5603875"/>
          <p14:tracePt t="80877" x="7256463" y="5603875"/>
          <p14:tracePt t="80886" x="7202488" y="5603875"/>
          <p14:tracePt t="80892" x="7138988" y="5603875"/>
          <p14:tracePt t="80900" x="7077075" y="5603875"/>
          <p14:tracePt t="80907" x="7005638" y="5603875"/>
          <p14:tracePt t="80916" x="6959600" y="5603875"/>
          <p14:tracePt t="80923" x="6911975" y="5611813"/>
          <p14:tracePt t="80929" x="6864350" y="5611813"/>
          <p14:tracePt t="80939" x="6818313" y="5611813"/>
          <p14:tracePt t="80945" x="6770688" y="5619750"/>
          <p14:tracePt t="80954" x="6723063" y="5619750"/>
          <p14:tracePt t="80959" x="6684963" y="5619750"/>
          <p14:tracePt t="80967" x="6645275" y="5619750"/>
          <p14:tracePt t="80976" x="6597650" y="5619750"/>
          <p14:tracePt t="80984" x="6551613" y="5619750"/>
          <p14:tracePt t="80990" x="6503988" y="5627688"/>
          <p14:tracePt t="80998" x="6456363" y="5627688"/>
          <p14:tracePt t="81006" x="6402388" y="5627688"/>
          <p14:tracePt t="81014" x="6354763" y="5635625"/>
          <p14:tracePt t="81020" x="6299200" y="5635625"/>
          <p14:tracePt t="81027" x="6245225" y="5643563"/>
          <p14:tracePt t="81036" x="6189663" y="5643563"/>
          <p14:tracePt t="81044" x="6127750" y="5651500"/>
          <p14:tracePt t="81049" x="6072188" y="5659438"/>
          <p14:tracePt t="81058" x="6010275" y="5673725"/>
          <p14:tracePt t="81066" x="5946775" y="5681663"/>
          <p14:tracePt t="81074" x="5884863" y="5689600"/>
          <p14:tracePt t="81079" x="5821363" y="5705475"/>
          <p14:tracePt t="81087" x="5757863" y="5721350"/>
          <p14:tracePt t="81095" x="5703888" y="5737225"/>
          <p14:tracePt t="81105" x="5648325" y="5745163"/>
          <p14:tracePt t="81109" x="5648325" y="5761038"/>
          <p14:tracePt t="81117" x="5562600" y="5776913"/>
          <p14:tracePt t="81125" x="5476875" y="5792788"/>
          <p14:tracePt t="81133" x="5413375" y="5807075"/>
          <p14:tracePt t="81139" x="5357813" y="5830888"/>
          <p14:tracePt t="81147" x="5311775" y="5846763"/>
          <p14:tracePt t="81155" x="5256213" y="5862638"/>
          <p14:tracePt t="81163" x="5210175" y="5870575"/>
          <p14:tracePt t="81171" x="5162550" y="5886450"/>
          <p14:tracePt t="81177" x="5122863" y="5910263"/>
          <p14:tracePt t="81186" x="5083175" y="5918200"/>
          <p14:tracePt t="81194" x="5053013" y="5924550"/>
          <p14:tracePt t="81199" x="5021263" y="5940425"/>
          <p14:tracePt t="81208" x="4997450" y="5948363"/>
          <p14:tracePt t="81216" x="4997450" y="5956300"/>
          <p14:tracePt t="81224" x="4989513" y="5964238"/>
          <p14:tracePt t="81230" x="4981575" y="5964238"/>
          <p14:tracePt t="81237" x="4965700" y="5972175"/>
          <p14:tracePt t="81246" x="4949825" y="5972175"/>
          <p14:tracePt t="81254" x="4935538" y="5980113"/>
          <p14:tracePt t="81259" x="4919663" y="5980113"/>
          <p14:tracePt t="81267" x="4911725" y="5988050"/>
          <p14:tracePt t="81276" x="4903788" y="5988050"/>
          <p14:tracePt t="81283" x="4895850" y="5988050"/>
          <p14:tracePt t="81290" x="4887913" y="5988050"/>
          <p14:tracePt t="81298" x="4879975" y="5988050"/>
          <p14:tracePt t="81306" x="4872038" y="5995988"/>
          <p14:tracePt t="81320" x="4864100" y="5995988"/>
          <p14:tracePt t="81327" x="4856163" y="5995988"/>
          <p14:tracePt t="81336" x="4848225" y="5995988"/>
          <p14:tracePt t="81343" x="4840288" y="5995988"/>
          <p14:tracePt t="81349" x="4832350" y="6003925"/>
          <p14:tracePt t="81366" x="4824413" y="6011863"/>
          <p14:tracePt t="81374" x="4816475" y="6011863"/>
          <p14:tracePt t="81388" x="4808538" y="6019800"/>
          <p14:tracePt t="81418" x="4802188" y="6019800"/>
          <p14:tracePt t="81480" x="4794250" y="6019800"/>
          <p14:tracePt t="81525" x="4786313" y="6019800"/>
          <p14:tracePt t="81556" x="4786313" y="6011863"/>
          <p14:tracePt t="81568" x="4786313" y="6003925"/>
          <p14:tracePt t="81586" x="4786313" y="5995988"/>
          <p14:tracePt t="81597" x="4786313" y="5988050"/>
          <p14:tracePt t="81624" x="4786313" y="5980113"/>
          <p14:tracePt t="81627" x="4794250" y="5980113"/>
          <p14:tracePt t="81635" x="4802188" y="5980113"/>
          <p14:tracePt t="81654" x="4824413" y="5972175"/>
          <p14:tracePt t="81658" x="4840288" y="5972175"/>
          <p14:tracePt t="81665" x="4872038" y="5972175"/>
          <p14:tracePt t="81673" x="4903788" y="5972175"/>
          <p14:tracePt t="81682" x="4935538" y="5972175"/>
          <p14:tracePt t="81687" x="4957763" y="5972175"/>
          <p14:tracePt t="81696" x="4989513" y="5972175"/>
          <p14:tracePt t="81705" x="5021263" y="5980113"/>
          <p14:tracePt t="81712" x="5045075" y="5988050"/>
          <p14:tracePt t="81718" x="5076825" y="5988050"/>
          <p14:tracePt t="81726" x="5114925" y="5995988"/>
          <p14:tracePt t="81734" x="5146675" y="6003925"/>
          <p14:tracePt t="81742" x="5170488" y="6003925"/>
          <p14:tracePt t="81748" x="5202238" y="6003925"/>
          <p14:tracePt t="81756" x="5224463" y="6003925"/>
          <p14:tracePt t="81764" x="5256213" y="6003925"/>
          <p14:tracePt t="81772" x="5280025" y="6003925"/>
          <p14:tracePt t="81786" x="5311775" y="6003925"/>
          <p14:tracePt t="81794" x="5351463" y="6003925"/>
          <p14:tracePt t="81802" x="5373688" y="6003925"/>
          <p14:tracePt t="81808" x="5405438" y="6003925"/>
          <p14:tracePt t="81815" x="5437188" y="6003925"/>
          <p14:tracePt t="81824" x="5468938" y="6003925"/>
          <p14:tracePt t="81833" x="5499100" y="6003925"/>
          <p14:tracePt t="81838" x="5522913" y="5995988"/>
          <p14:tracePt t="81846" x="5554663" y="5995988"/>
          <p14:tracePt t="81855" x="5578475" y="5995988"/>
          <p14:tracePt t="81862" x="5602288" y="5995988"/>
          <p14:tracePt t="81870" x="5624513" y="5995988"/>
          <p14:tracePt t="81876" x="5648325" y="5995988"/>
          <p14:tracePt t="81883" x="5672138" y="5988050"/>
          <p14:tracePt t="81892" x="5680075" y="5988050"/>
          <p14:tracePt t="81899" x="5688013" y="5988050"/>
          <p14:tracePt t="81906" x="5695950" y="5988050"/>
          <p14:tracePt t="81914" x="5703888" y="5988050"/>
          <p14:tracePt t="81921" x="5719763" y="5988050"/>
          <p14:tracePt t="81930" x="5727700" y="5988050"/>
          <p14:tracePt t="81936" x="5743575" y="5988050"/>
          <p14:tracePt t="81944" x="5751513" y="5988050"/>
          <p14:tracePt t="81951" x="5757863" y="5988050"/>
          <p14:tracePt t="81959" x="5773738" y="5988050"/>
          <p14:tracePt t="81965" x="5781675" y="5988050"/>
          <p14:tracePt t="81973" x="5797550" y="5988050"/>
          <p14:tracePt t="81982" x="5821363" y="5988050"/>
          <p14:tracePt t="81990" x="5845175" y="5980113"/>
          <p14:tracePt t="81995" x="5853113" y="5980113"/>
          <p14:tracePt t="82003" x="5861050" y="5980113"/>
          <p14:tracePt t="82011" x="5884863" y="5972175"/>
          <p14:tracePt t="82020" x="5899150" y="5972175"/>
          <p14:tracePt t="82025" x="5922963" y="5964238"/>
          <p14:tracePt t="82033" x="5938838" y="5964238"/>
          <p14:tracePt t="82042" x="5954713" y="5964238"/>
          <p14:tracePt t="82049" x="5970588" y="5964238"/>
          <p14:tracePt t="82055" x="5986463" y="5964238"/>
          <p14:tracePt t="82063" x="6002338" y="5964238"/>
          <p14:tracePt t="82073" x="6010275" y="5964238"/>
          <p14:tracePt t="82079" x="6032500" y="5964238"/>
          <p14:tracePt t="82086" x="6056313" y="5964238"/>
          <p14:tracePt t="82094" x="6072188" y="5964238"/>
          <p14:tracePt t="82102" x="6088063" y="5964238"/>
          <p14:tracePt t="82110" x="6103938" y="5964238"/>
          <p14:tracePt t="82115" x="6119813" y="5964238"/>
          <p14:tracePt t="82124" x="6127750" y="5964238"/>
          <p14:tracePt t="82132" x="6143625" y="5964238"/>
          <p14:tracePt t="82140" x="6151563" y="5964238"/>
          <p14:tracePt t="82146" x="6159500" y="5964238"/>
          <p14:tracePt t="82154" x="6165850" y="5964238"/>
          <p14:tracePt t="82161" x="6173788" y="5964238"/>
          <p14:tracePt t="82170" x="6181725" y="5964238"/>
          <p14:tracePt t="82193" x="6189663" y="5964238"/>
          <p14:tracePt t="82214" x="6197600" y="5964238"/>
          <p14:tracePt t="82238" x="6205538" y="5964238"/>
          <p14:tracePt t="82254" x="6213475" y="5956300"/>
          <p14:tracePt t="82276" x="6221413" y="5948363"/>
          <p14:tracePt t="82290" x="6229350" y="5948363"/>
          <p14:tracePt t="82296" x="6237288" y="5948363"/>
          <p14:tracePt t="82303" x="6245225" y="5948363"/>
          <p14:tracePt t="82321" x="6253163" y="5948363"/>
          <p14:tracePt t="82325" x="6261100" y="5948363"/>
          <p14:tracePt t="82333" x="6269038" y="5948363"/>
          <p14:tracePt t="82350" x="6276975" y="5948363"/>
          <p14:tracePt t="82365" x="6276975" y="5956300"/>
          <p14:tracePt t="82381" x="6276975" y="5964238"/>
          <p14:tracePt t="82495" x="6284913" y="5964238"/>
          <p14:tracePt t="82499" x="6292850" y="5964238"/>
          <p14:tracePt t="82508" x="6299200" y="5964238"/>
          <p14:tracePt t="82513" x="6307138" y="5964238"/>
          <p14:tracePt t="82521" x="6315075" y="5964238"/>
          <p14:tracePt t="82530" x="6330950" y="5964238"/>
          <p14:tracePt t="82538" x="6338888" y="5964238"/>
          <p14:tracePt t="82543" x="6346825" y="5964238"/>
          <p14:tracePt t="82551" x="6354763" y="5972175"/>
          <p14:tracePt t="82560" x="6370638" y="5972175"/>
          <p14:tracePt t="82567" x="6378575" y="5980113"/>
          <p14:tracePt t="82574" x="6378575" y="5988050"/>
          <p14:tracePt t="82582" x="6386513" y="5995988"/>
          <p14:tracePt t="82590" x="6394450" y="5995988"/>
          <p14:tracePt t="82597" x="6394450" y="6011863"/>
          <p14:tracePt t="82623" x="6394450" y="6019800"/>
          <p14:tracePt t="82644" x="6386513" y="6019800"/>
          <p14:tracePt t="82710" x="6394450" y="6019800"/>
          <p14:tracePt t="82717" x="6402388" y="6019800"/>
          <p14:tracePt t="82723" x="6410325" y="6019800"/>
          <p14:tracePt t="82740" x="6418263" y="6019800"/>
          <p14:tracePt t="82753" x="6426200" y="6019800"/>
          <p14:tracePt t="82810" x="6426200" y="6027738"/>
          <p14:tracePt t="82822" x="6418263" y="6027738"/>
          <p14:tracePt t="82829" x="6418263" y="6035675"/>
          <p14:tracePt t="82847" x="6410325" y="6035675"/>
          <p14:tracePt t="82921" x="6418263" y="6035675"/>
          <p14:tracePt t="82935" x="6418263" y="6027738"/>
          <p14:tracePt t="82950" x="6426200" y="6027738"/>
          <p14:tracePt t="83060" x="6418263" y="6027738"/>
          <p14:tracePt t="83070" x="6418263" y="6035675"/>
          <p14:tracePt t="83130" x="6418263" y="6043613"/>
          <p14:tracePt t="83173" x="6418263" y="6049963"/>
          <p14:tracePt t="83805" x="6426200" y="6049963"/>
          <p14:tracePt t="83855" x="6434138" y="6043613"/>
          <p14:tracePt t="83870" x="6440488" y="6027738"/>
          <p14:tracePt t="83882" x="6448425" y="6011863"/>
          <p14:tracePt t="83888" x="6448425" y="5995988"/>
          <p14:tracePt t="83896" x="6456363" y="5980113"/>
          <p14:tracePt t="83904" x="6464300" y="5948363"/>
          <p14:tracePt t="83911" x="6480175" y="5910263"/>
          <p14:tracePt t="83917" x="6488113" y="5854700"/>
          <p14:tracePt t="83926" x="6503988" y="5807075"/>
          <p14:tracePt t="83934" x="6511925" y="5745163"/>
          <p14:tracePt t="83941" x="6527800" y="5713413"/>
          <p14:tracePt t="83947" x="6551613" y="5673725"/>
          <p14:tracePt t="83955" x="6573838" y="5673725"/>
          <p14:tracePt t="83964" x="6613525" y="5673725"/>
          <p14:tracePt t="83973" x="6653213" y="5673725"/>
          <p14:tracePt t="83977" x="6692900" y="5659438"/>
          <p14:tracePt t="83985" x="6738938" y="5651500"/>
          <p14:tracePt t="83993" x="6794500" y="5643563"/>
          <p14:tracePt t="84003" x="6840538" y="5619750"/>
          <p14:tracePt t="84007" x="6896100" y="5595938"/>
          <p14:tracePt t="84015" x="6935788" y="5580063"/>
          <p14:tracePt t="84023" x="6975475" y="5572125"/>
          <p14:tracePt t="84031" x="7013575" y="5556250"/>
          <p14:tracePt t="84037" x="7053263" y="5548313"/>
          <p14:tracePt t="84046" x="7092950" y="5548313"/>
          <p14:tracePt t="84055" x="7138988" y="5541963"/>
          <p14:tracePt t="84061" x="7178675" y="5541963"/>
          <p14:tracePt t="84067" x="7218363" y="5534025"/>
          <p14:tracePt t="84076" x="7264400" y="5534025"/>
          <p14:tracePt t="84085" x="7296150" y="5534025"/>
          <p14:tracePt t="84091" x="7327900" y="5534025"/>
          <p14:tracePt t="84113" x="7335838" y="5534025"/>
          <p14:tracePt t="84121" x="7343775" y="5534025"/>
          <p14:tracePt t="84127" x="7351713" y="5534025"/>
          <p14:tracePt t="84135" x="7383463" y="5541963"/>
          <p14:tracePt t="84143" x="7389813" y="5541963"/>
          <p14:tracePt t="84151" x="7405688" y="5541963"/>
          <p14:tracePt t="84157" x="7405688" y="5548313"/>
          <p14:tracePt t="84182" x="7405688" y="5556250"/>
          <p14:tracePt t="84196" x="7397750" y="5564188"/>
          <p14:tracePt t="84204" x="7383463" y="5564188"/>
          <p14:tracePt t="84212" x="7375525" y="5572125"/>
          <p14:tracePt t="84217" x="7359650" y="5572125"/>
          <p14:tracePt t="84225" x="7351713" y="5580063"/>
          <p14:tracePt t="84233" x="7335838" y="5588000"/>
          <p14:tracePt t="84242" x="7319963" y="5595938"/>
          <p14:tracePt t="84248" x="7304088" y="5603875"/>
          <p14:tracePt t="84255" x="7288213" y="5603875"/>
          <p14:tracePt t="84263" x="7272338" y="5611813"/>
          <p14:tracePt t="84272" x="7256463" y="5619750"/>
          <p14:tracePt t="84279" x="7242175" y="5627688"/>
          <p14:tracePt t="84287" x="7226300" y="5627688"/>
          <p14:tracePt t="84294" x="7218363" y="5635625"/>
          <p14:tracePt t="84301" x="7202488" y="5643563"/>
          <p14:tracePt t="84310" x="7186613" y="5643563"/>
          <p14:tracePt t="84316" x="7178675" y="5651500"/>
          <p14:tracePt t="84325" x="7162800" y="5651500"/>
          <p14:tracePt t="84333" x="7154863" y="5651500"/>
          <p14:tracePt t="84340" x="7138988" y="5659438"/>
          <p14:tracePt t="84345" x="7131050" y="5659438"/>
          <p14:tracePt t="84354" x="7115175" y="5659438"/>
          <p14:tracePt t="84361" x="7108825" y="5659438"/>
          <p14:tracePt t="84370" x="7092950" y="5659438"/>
          <p14:tracePt t="84375" x="7085013" y="5659438"/>
          <p14:tracePt t="84383" x="7077075" y="5659438"/>
          <p14:tracePt t="84392" x="7069138" y="5659438"/>
          <p14:tracePt t="84400" x="7061200" y="5659438"/>
          <p14:tracePt t="84406" x="7053263" y="5659438"/>
          <p14:tracePt t="84413" x="7045325" y="5659438"/>
          <p14:tracePt t="84421" x="7037388" y="5659438"/>
          <p14:tracePt t="84440" x="7029450" y="5659438"/>
          <p14:tracePt t="84444" x="7021513" y="5659438"/>
          <p14:tracePt t="84462" x="7013575" y="5659438"/>
          <p14:tracePt t="84483" x="7005638" y="5659438"/>
          <p14:tracePt t="84524" x="7005638" y="5651500"/>
          <p14:tracePt t="84534" x="7013575" y="5651500"/>
          <p14:tracePt t="84542" x="7013575" y="5643563"/>
          <p14:tracePt t="84549" x="7021513" y="5643563"/>
          <p14:tracePt t="84556" x="7029450" y="5643563"/>
          <p14:tracePt t="84563" x="7029450" y="5635625"/>
          <p14:tracePt t="84572" x="7037388" y="5635625"/>
          <p14:tracePt t="84605" x="7045325" y="5635625"/>
          <p14:tracePt t="84640" x="7053263" y="5643563"/>
          <p14:tracePt t="84671" x="7061200" y="5643563"/>
          <p14:tracePt t="84693" x="7069138" y="5643563"/>
          <p14:tracePt t="84700" x="7069138" y="5635625"/>
          <p14:tracePt t="84714" x="7069138" y="5627688"/>
          <p14:tracePt t="84738" x="7069138" y="5619750"/>
          <p14:tracePt t="84769" x="7061200" y="5619750"/>
          <p14:tracePt t="84775" x="7053263" y="5619750"/>
          <p14:tracePt t="84782" x="7045325" y="5619750"/>
          <p14:tracePt t="84791" x="7037388" y="5619750"/>
          <p14:tracePt t="84797" x="7029450" y="5619750"/>
          <p14:tracePt t="84805" x="7021513" y="5619750"/>
          <p14:tracePt t="84812" x="7013575" y="5619750"/>
          <p14:tracePt t="84821" x="7005638" y="5619750"/>
          <p14:tracePt t="84827" x="6997700" y="5619750"/>
          <p14:tracePt t="84842" x="6989763" y="5619750"/>
          <p14:tracePt t="84928" x="6997700" y="5619750"/>
          <p14:tracePt t="84933" x="7005638" y="5619750"/>
          <p14:tracePt t="84949" x="7013575" y="5619750"/>
          <p14:tracePt t="84954" x="7021513" y="5619750"/>
          <p14:tracePt t="84970" x="7029450" y="5627688"/>
          <p14:tracePt t="84986" x="7037388" y="5627688"/>
          <p14:tracePt t="85001" x="7045325" y="5627688"/>
          <p14:tracePt t="85022" x="7053263" y="5627688"/>
          <p14:tracePt t="85072" x="7061200" y="5627688"/>
          <p14:tracePt t="85077" x="7061200" y="5635625"/>
          <p14:tracePt t="85091" x="7061200" y="5643563"/>
          <p14:tracePt t="85103" x="7061200" y="5651500"/>
          <p14:tracePt t="85121" x="7061200" y="5659438"/>
          <p14:tracePt t="85134" x="7061200" y="5667375"/>
          <p14:tracePt t="85223" x="7061200" y="5659438"/>
          <p14:tracePt t="85241" x="7061200" y="5651500"/>
          <p14:tracePt t="85300" x="7069138" y="5651500"/>
          <p14:tracePt t="85346" x="7077075" y="5651500"/>
          <p14:tracePt t="85421" x="7077075" y="5659438"/>
          <p14:tracePt t="85442" x="7077075" y="5667375"/>
          <p14:tracePt t="85475" x="7077075" y="5673725"/>
          <p14:tracePt t="85504" x="7077075" y="5681663"/>
          <p14:tracePt t="85532" x="7069138" y="5681663"/>
          <p14:tracePt t="85549" x="7069138" y="5689600"/>
          <p14:tracePt t="85562" x="7061200" y="5689600"/>
          <p14:tracePt t="85578" x="7061200" y="5697538"/>
          <p14:tracePt t="85619" x="7061200" y="5705475"/>
          <p14:tracePt t="85681" x="7053263" y="5713413"/>
          <p14:tracePt t="85730" x="7053263" y="5721350"/>
          <p14:tracePt t="85816" x="7061200" y="5721350"/>
          <p14:tracePt t="85819" x="7069138" y="5721350"/>
          <p14:tracePt t="85843" x="7077075" y="5721350"/>
          <p14:tracePt t="85927" x="7077075" y="5713413"/>
          <p14:tracePt t="85930" x="7069138" y="5713413"/>
          <p14:tracePt t="86009" x="7069138" y="5705475"/>
          <p14:tracePt t="86070" x="7077075" y="5705475"/>
          <p14:tracePt t="86140" x="7085013" y="5705475"/>
          <p14:tracePt t="86285" x="7085013" y="5713413"/>
          <p14:tracePt t="86438" x="7092950" y="5713413"/>
          <p14:tracePt t="86458" x="7100888" y="5713413"/>
          <p14:tracePt t="86473" x="7108825" y="5713413"/>
          <p14:tracePt t="86569" x="7100888" y="5713413"/>
          <p14:tracePt t="86577" x="7100888" y="5721350"/>
          <p14:tracePt t="86599" x="7092950" y="5721350"/>
          <p14:tracePt t="86625" x="7092950" y="5729288"/>
          <p14:tracePt t="86638" x="7085013" y="5729288"/>
          <p14:tracePt t="86675" x="7085013" y="5737225"/>
          <p14:tracePt t="86683" x="7077075" y="5737225"/>
          <p14:tracePt t="86747" x="7077075" y="5745163"/>
          <p14:tracePt t="86847" x="7069138" y="5745163"/>
          <p14:tracePt t="86885" x="7061200" y="5745163"/>
          <p14:tracePt t="86894" x="7061200" y="5737225"/>
          <p14:tracePt t="86937" x="7069138" y="5737225"/>
          <p14:tracePt t="86954" x="7077075" y="5737225"/>
          <p14:tracePt t="86967" x="7085013" y="5729288"/>
          <p14:tracePt t="86984" x="7092950" y="5729288"/>
          <p14:tracePt t="87014" x="7100888" y="5721350"/>
          <p14:tracePt t="87123" x="7092950" y="5721350"/>
          <p14:tracePt t="87126" x="7085013" y="5721350"/>
          <p14:tracePt t="87133" x="7077075" y="5721350"/>
          <p14:tracePt t="87150" x="7069138" y="5721350"/>
          <p14:tracePt t="87155" x="7061200" y="5721350"/>
          <p14:tracePt t="87175" x="7053263" y="5721350"/>
          <p14:tracePt t="87178" x="7045325" y="5721350"/>
          <p14:tracePt t="87203" x="7037388" y="5721350"/>
          <p14:tracePt t="87335" x="7029450" y="5721350"/>
          <p14:tracePt t="87351" x="7021513" y="5721350"/>
          <p14:tracePt t="87364" x="7013575" y="5721350"/>
          <p14:tracePt t="87381" x="7005638" y="5721350"/>
          <p14:tracePt t="87395" x="6997700" y="5721350"/>
          <p14:tracePt t="87404" x="6997700" y="5713413"/>
          <p14:tracePt t="87419" x="6989763" y="5713413"/>
          <p14:tracePt t="87496" x="6989763" y="5705475"/>
          <p14:tracePt t="87548" x="6989763" y="5697538"/>
          <p14:tracePt t="87575" x="6997700" y="5689600"/>
          <p14:tracePt t="87600" x="6997700" y="5681663"/>
          <p14:tracePt t="87623" x="7005638" y="5681663"/>
          <p14:tracePt t="87660" x="7013575" y="5681663"/>
          <p14:tracePt t="87689" x="7021513" y="5681663"/>
          <p14:tracePt t="87719" x="7029450" y="5681663"/>
          <p14:tracePt t="87740" x="7029450" y="5673725"/>
          <p14:tracePt t="87749" x="7037388" y="5673725"/>
          <p14:tracePt t="87764" x="7037388" y="5667375"/>
          <p14:tracePt t="87780" x="7037388" y="5659438"/>
          <p14:tracePt t="87793" x="7045325" y="5651500"/>
          <p14:tracePt t="87818" x="7045325" y="5643563"/>
          <p14:tracePt t="87839" x="7045325" y="5635625"/>
          <p14:tracePt t="87855" x="7053263" y="5635625"/>
          <p14:tracePt t="87942" x="7045325" y="5635625"/>
          <p14:tracePt t="87973" x="7045325" y="5643563"/>
          <p14:tracePt t="88019" x="7045325" y="5651500"/>
          <p14:tracePt t="88073" x="7037388" y="5651500"/>
          <p14:tracePt t="88109" x="7029450" y="5651500"/>
          <p14:tracePt t="88141" x="7021513" y="5651500"/>
          <p14:tracePt t="88232" x="7021513" y="5659438"/>
          <p14:tracePt t="88340" x="7013575" y="5659438"/>
          <p14:tracePt t="88687" x="7013575" y="5667375"/>
          <p14:tracePt t="88709" x="7013575" y="5673725"/>
          <p14:tracePt t="88746" x="7005638" y="5681663"/>
          <p14:tracePt t="88768" x="6997700" y="5681663"/>
          <p14:tracePt t="88793" x="6997700" y="5689600"/>
          <p14:tracePt t="88840" x="6997700" y="5697538"/>
          <p14:tracePt t="88892" x="6997700" y="5705475"/>
          <p14:tracePt t="88948" x="6997700" y="5713413"/>
          <p14:tracePt t="89056" x="6989763" y="5713413"/>
          <p14:tracePt t="89095" x="6981825" y="5713413"/>
          <p14:tracePt t="89130" x="6981825" y="5721350"/>
          <p14:tracePt t="89137" x="6975475" y="5721350"/>
          <p14:tracePt t="89200" x="6975475" y="5729288"/>
          <p14:tracePt t="89204" x="6967538" y="5729288"/>
          <p14:tracePt t="89258" x="6959600" y="5729288"/>
          <p14:tracePt t="89265" x="6959600" y="5737225"/>
          <p14:tracePt t="89283" x="6951663" y="5737225"/>
          <p14:tracePt t="89318" x="6943725" y="5745163"/>
          <p14:tracePt t="89465" x="6943725" y="5737225"/>
          <p14:tracePt t="89467" x="6943725" y="5729288"/>
          <p14:tracePt t="89475" x="6943725" y="5721350"/>
          <p14:tracePt t="89482" x="6943725" y="5705475"/>
          <p14:tracePt t="89490" x="6943725" y="5681663"/>
          <p14:tracePt t="89499" x="6943725" y="5659438"/>
          <p14:tracePt t="89504" x="6943725" y="5619750"/>
          <p14:tracePt t="89513" x="6951663" y="5572125"/>
          <p14:tracePt t="89521" x="6959600" y="5518150"/>
          <p14:tracePt t="89528" x="6975475" y="5454650"/>
          <p14:tracePt t="89534" x="6989763" y="5408613"/>
          <p14:tracePt t="89543" x="7013575" y="5360988"/>
          <p14:tracePt t="89550" x="7045325" y="5305425"/>
          <p14:tracePt t="89559" x="7085013" y="5259388"/>
          <p14:tracePt t="89564" x="7131050" y="5211763"/>
          <p14:tracePt t="89573" x="7170738" y="5165725"/>
          <p14:tracePt t="89580" x="7170738" y="5118100"/>
          <p14:tracePt t="89590" x="7186613" y="5070475"/>
          <p14:tracePt t="89594" x="7194550" y="5032375"/>
          <p14:tracePt t="89603" x="7210425" y="4984750"/>
          <p14:tracePt t="89610" x="7226300" y="4945063"/>
          <p14:tracePt t="89618" x="7248525" y="4906963"/>
          <p14:tracePt t="89625" x="7272338" y="4859338"/>
          <p14:tracePt t="89637" x="7296150" y="4827588"/>
          <p14:tracePt t="89641" x="7319963" y="4827588"/>
          <p14:tracePt t="89648" x="7335838" y="4773613"/>
          <p14:tracePt t="89654" x="7359650" y="4733925"/>
          <p14:tracePt t="89663" x="7375525" y="4733925"/>
          <p14:tracePt t="89671" x="7389813" y="4733925"/>
          <p14:tracePt t="89678" x="7405688" y="4725988"/>
          <p14:tracePt t="89684" x="7421563" y="4718050"/>
          <p14:tracePt t="89693" x="7437438" y="4710113"/>
          <p14:tracePt t="89701" x="7445375" y="4702175"/>
          <p14:tracePt t="89709" x="7461250" y="4686300"/>
          <p14:tracePt t="89715" x="7469188" y="4672013"/>
          <p14:tracePt t="89723" x="7477125" y="4656138"/>
          <p14:tracePt t="89730" x="7485063" y="4648200"/>
          <p14:tracePt t="89739" x="7493000" y="4640263"/>
          <p14:tracePt t="89744" x="7500938" y="4640263"/>
          <p14:tracePt t="89753" x="7500938" y="4632325"/>
          <p14:tracePt t="89806" x="7500938" y="4640263"/>
          <p14:tracePt t="89813" x="7508875" y="4640263"/>
          <p14:tracePt t="89820" x="7508875" y="4648200"/>
          <p14:tracePt t="89828" x="7508875" y="4656138"/>
          <p14:tracePt t="89843" x="7508875" y="4664075"/>
          <p14:tracePt t="89850" x="7508875" y="4672013"/>
          <p14:tracePt t="89859" x="7508875" y="4678363"/>
          <p14:tracePt t="89864" x="7516813" y="4686300"/>
          <p14:tracePt t="89873" x="7516813" y="4694238"/>
          <p14:tracePt t="89880" x="7516813" y="4702175"/>
          <p14:tracePt t="89889" x="7516813" y="4710113"/>
          <p14:tracePt t="89895" x="7516813" y="4718050"/>
          <p14:tracePt t="89903" x="7516813" y="4725988"/>
          <p14:tracePt t="89919" x="7516813" y="4733925"/>
          <p14:tracePt t="89941" x="7523163" y="4733925"/>
          <p14:tracePt t="89948" x="7523163" y="4741863"/>
          <p14:tracePt t="89980" x="7523163" y="4749800"/>
          <p14:tracePt t="89994" x="7523163" y="4757738"/>
          <p14:tracePt t="90018" x="7523163" y="4765675"/>
          <p14:tracePt t="90034" x="7523163" y="4773613"/>
          <p14:tracePt t="90047" x="7523163" y="4781550"/>
          <p14:tracePt t="90061" x="7516813" y="4781550"/>
          <p14:tracePt t="90068" x="7516813" y="4789488"/>
          <p14:tracePt t="90094" x="7516813" y="4797425"/>
          <p14:tracePt t="90098" x="7508875" y="4797425"/>
          <p14:tracePt t="90106" x="7508875" y="4803775"/>
          <p14:tracePt t="90130" x="7508875" y="4811713"/>
          <p14:tracePt t="90136" x="7500938" y="4811713"/>
          <p14:tracePt t="90154" x="7500938" y="4819650"/>
          <p14:tracePt t="90167" x="7500938" y="4827588"/>
          <p14:tracePt t="90173" x="7493000" y="4827588"/>
          <p14:tracePt t="90180" x="7493000" y="4835525"/>
          <p14:tracePt t="90198" x="7493000" y="4843463"/>
          <p14:tracePt t="90203" x="7485063" y="4843463"/>
          <p14:tracePt t="90211" x="7485063" y="4851400"/>
          <p14:tracePt t="90227" x="7485063" y="4859338"/>
          <p14:tracePt t="90233" x="7477125" y="4859338"/>
          <p14:tracePt t="90241" x="7477125" y="4867275"/>
          <p14:tracePt t="90248" x="7477125" y="4875213"/>
          <p14:tracePt t="90256" x="7469188" y="4875213"/>
          <p14:tracePt t="90263" x="7469188" y="4883150"/>
          <p14:tracePt t="90271" x="7461250" y="4891088"/>
          <p14:tracePt t="90278" x="7461250" y="4899025"/>
          <p14:tracePt t="90287" x="7453313" y="4899025"/>
          <p14:tracePt t="90293" x="7453313" y="4906963"/>
          <p14:tracePt t="90301" x="7445375" y="4914900"/>
          <p14:tracePt t="90308" x="7445375" y="4922838"/>
          <p14:tracePt t="90316" x="7437438" y="4929188"/>
          <p14:tracePt t="90331" x="7429500" y="4937125"/>
          <p14:tracePt t="90348" x="7421563" y="4945063"/>
          <p14:tracePt t="90354" x="7421563" y="4953000"/>
          <p14:tracePt t="90384" x="7421563" y="4960938"/>
          <p14:tracePt t="90414" x="7413625" y="4960938"/>
          <p14:tracePt t="90420" x="7413625" y="4968875"/>
          <p14:tracePt t="90453" x="7413625" y="4976813"/>
          <p14:tracePt t="90459" x="7405688" y="4976813"/>
          <p14:tracePt t="90475" x="7405688" y="4984750"/>
          <p14:tracePt t="90489" x="7397750" y="4984750"/>
          <p14:tracePt t="90497" x="7397750" y="4992688"/>
          <p14:tracePt t="90511" x="7389813" y="5000625"/>
          <p14:tracePt t="90527" x="7389813" y="5008563"/>
          <p14:tracePt t="90541" x="7389813" y="5016500"/>
          <p14:tracePt t="90550" x="7383463" y="5016500"/>
          <p14:tracePt t="90565" x="7383463" y="5024438"/>
          <p14:tracePt t="90579" x="7375525" y="5032375"/>
          <p14:tracePt t="90595" x="7367588" y="5040313"/>
          <p14:tracePt t="90609" x="7359650" y="5048250"/>
          <p14:tracePt t="90626" x="7351713" y="5054600"/>
          <p14:tracePt t="90630" x="7343775" y="5062538"/>
          <p14:tracePt t="90639" x="7335838" y="5070475"/>
          <p14:tracePt t="90657" x="7319963" y="5086350"/>
          <p14:tracePt t="90660" x="7312025" y="5094288"/>
          <p14:tracePt t="90668" x="7304088" y="5094288"/>
          <p14:tracePt t="90676" x="7296150" y="5102225"/>
          <p14:tracePt t="90684" x="7296150" y="5110163"/>
          <p14:tracePt t="90691" x="7288213" y="5118100"/>
          <p14:tracePt t="90698" x="7280275" y="5126038"/>
          <p14:tracePt t="90707" x="7272338" y="5126038"/>
          <p14:tracePt t="90715" x="7272338" y="5133975"/>
          <p14:tracePt t="90722" x="7264400" y="5141913"/>
          <p14:tracePt t="90741" x="7256463" y="5149850"/>
          <p14:tracePt t="90759" x="7256463" y="5157788"/>
          <p14:tracePt t="90776" x="7248525" y="5157788"/>
          <p14:tracePt t="90798" x="7248525" y="5165725"/>
          <p14:tracePt t="90843" x="7248525" y="5173663"/>
          <p14:tracePt t="90890" x="7248525" y="5180013"/>
          <p14:tracePt t="90918" x="7242175" y="5187950"/>
          <p14:tracePt t="90941" x="7234238" y="5195888"/>
          <p14:tracePt t="90964" x="7226300" y="5195888"/>
          <p14:tracePt t="90969" x="7226300" y="5203825"/>
          <p14:tracePt t="90986" x="7218363" y="5203825"/>
          <p14:tracePt t="90999" x="7218363" y="5211763"/>
          <p14:tracePt t="91015" x="7210425" y="5211763"/>
          <p14:tracePt t="91046" x="7210425" y="5219700"/>
          <p14:tracePt t="91116" x="7202488" y="5227638"/>
          <p14:tracePt t="91149" x="7194550" y="5227638"/>
          <p14:tracePt t="91209" x="7186613" y="5227638"/>
          <p14:tracePt t="91267" x="7178675" y="5227638"/>
          <p14:tracePt t="91391" x="7178675" y="5235575"/>
          <p14:tracePt t="91427" x="7178675" y="5243513"/>
          <p14:tracePt t="91434" x="7170738" y="5243513"/>
          <p14:tracePt t="91475" x="7170738" y="5251450"/>
          <p14:tracePt t="91534" x="7170738" y="5259388"/>
          <p14:tracePt t="91647" x="7170738" y="5267325"/>
          <p14:tracePt t="91666" x="7162800" y="5267325"/>
          <p14:tracePt t="91724" x="7154863" y="5267325"/>
          <p14:tracePt t="91803" x="7146925" y="5267325"/>
          <p14:tracePt t="91834" x="7138988" y="5267325"/>
          <p14:tracePt t="91855" x="7131050" y="5267325"/>
          <p14:tracePt t="91887" x="7123113" y="5267325"/>
          <p14:tracePt t="91958" x="7123113" y="5275263"/>
          <p14:tracePt t="92001" x="7123113" y="5283200"/>
          <p14:tracePt t="92060" x="7123113" y="5291138"/>
          <p14:tracePt t="92256" x="7115175" y="5291138"/>
          <p14:tracePt t="92275" x="7108825" y="5291138"/>
          <p14:tracePt t="92300" x="7100888" y="5291138"/>
          <p14:tracePt t="92375" x="7092950" y="5291138"/>
          <p14:tracePt t="92407" x="7085013" y="5291138"/>
          <p14:tracePt t="92429" x="7077075" y="5291138"/>
          <p14:tracePt t="92471" x="7077075" y="5299075"/>
          <p14:tracePt t="92588" x="7085013" y="5299075"/>
          <p14:tracePt t="92620" x="7092950" y="5299075"/>
          <p14:tracePt t="92669" x="7092950" y="5305425"/>
          <p14:tracePt t="92831" x="7100888" y="5305425"/>
          <p14:tracePt t="92870" x="7108825" y="5305425"/>
          <p14:tracePt t="92975" x="7100888" y="5305425"/>
          <p14:tracePt t="93087" x="7108825" y="5305425"/>
          <p14:tracePt t="93409" x="7100888" y="5305425"/>
          <p14:tracePt t="93416" x="7100888" y="5313363"/>
          <p14:tracePt t="93466" x="7092950" y="5313363"/>
          <p14:tracePt t="93495" x="7085013" y="5313363"/>
          <p14:tracePt t="93507" x="7077075" y="5313363"/>
          <p14:tracePt t="93651" x="7085013" y="5305425"/>
          <p14:tracePt t="93888" x="7085013" y="5313363"/>
          <p14:tracePt t="93935" x="7092950" y="5313363"/>
          <p14:tracePt t="93950" x="7100888" y="5313363"/>
          <p14:tracePt t="94147" x="7092950" y="5313363"/>
          <p14:tracePt t="94469" x="7085013" y="5313363"/>
          <p14:tracePt t="94482" x="7077075" y="5313363"/>
          <p14:tracePt t="94524" x="7069138" y="5305425"/>
          <p14:tracePt t="95020" x="7061200" y="5305425"/>
          <p14:tracePt t="95053" x="7053263" y="5305425"/>
          <p14:tracePt t="95423" x="7045325" y="5305425"/>
          <p14:tracePt t="95455" x="7037388" y="5305425"/>
          <p14:tracePt t="95467" x="7037388" y="5313363"/>
          <p14:tracePt t="95489" x="7029450" y="5313363"/>
          <p14:tracePt t="95595" x="7029450" y="5305425"/>
          <p14:tracePt t="95627" x="7029450" y="5299075"/>
          <p14:tracePt t="95630" x="7037388" y="5299075"/>
          <p14:tracePt t="95646" x="7037388" y="5291138"/>
          <p14:tracePt t="95671" x="7045325" y="5291138"/>
          <p14:tracePt t="95677" x="7045325" y="5283200"/>
          <p14:tracePt t="95700" x="7053263" y="5275263"/>
          <p14:tracePt t="95715" x="7053263" y="5267325"/>
          <p14:tracePt t="95737" x="7061200" y="5267325"/>
          <p14:tracePt t="95744" x="7061200" y="5259388"/>
          <p14:tracePt t="95759" x="7069138" y="5259388"/>
          <p14:tracePt t="95790" x="7077075" y="5259388"/>
          <p14:tracePt t="95827" x="7085013" y="5267325"/>
          <p14:tracePt t="95865" x="7085013" y="5275263"/>
          <p14:tracePt t="95887" x="7085013" y="5283200"/>
          <p14:tracePt t="95906" x="7085013" y="5291138"/>
          <p14:tracePt t="95917" x="7077075" y="5291138"/>
          <p14:tracePt t="95924" x="7077075" y="5299075"/>
          <p14:tracePt t="95939" x="7069138" y="5305425"/>
          <p14:tracePt t="95955" x="7061200" y="5313363"/>
          <p14:tracePt t="95969" x="7053263" y="5313363"/>
          <p14:tracePt t="95976" x="7053263" y="5321300"/>
          <p14:tracePt t="95993" x="7045325" y="5321300"/>
          <p14:tracePt t="95998" x="7045325" y="5329238"/>
          <p14:tracePt t="96025" x="7045325" y="5337175"/>
          <p14:tracePt t="96046" x="7045325" y="5345113"/>
          <p14:tracePt t="96068" x="7045325" y="5353050"/>
          <p14:tracePt t="96117" x="7037388" y="5353050"/>
          <p14:tracePt t="96271" x="7045325" y="5353050"/>
          <p14:tracePt t="96295" x="7053263" y="5353050"/>
          <p14:tracePt t="96341" x="7053263" y="5360988"/>
          <p14:tracePt t="96541" x="7045325" y="5360988"/>
          <p14:tracePt t="96577" x="7037388" y="5360988"/>
          <p14:tracePt t="96662" x="7029450" y="5360988"/>
          <p14:tracePt t="96691" x="7021513" y="5360988"/>
          <p14:tracePt t="96731" x="7013575" y="5360988"/>
          <p14:tracePt t="96793" x="7005638" y="5360988"/>
          <p14:tracePt t="96825" x="6997700" y="5360988"/>
          <p14:tracePt t="96849" x="6989763" y="5368925"/>
          <p14:tracePt t="96880" x="6981825" y="5368925"/>
          <p14:tracePt t="96924" x="6981825" y="5376863"/>
          <p14:tracePt t="96945" x="6975475" y="5376863"/>
          <p14:tracePt t="96986" x="6975475" y="5384800"/>
          <p14:tracePt t="97039" x="6967538" y="5384800"/>
          <p14:tracePt t="97060" x="6967538" y="5392738"/>
          <p14:tracePt t="97201" x="6975475" y="5392738"/>
          <p14:tracePt t="97307" x="6967538" y="5392738"/>
          <p14:tracePt t="97438" x="6967538" y="5400675"/>
          <p14:tracePt t="97449" x="6959600" y="5400675"/>
          <p14:tracePt t="97959" x="6951663" y="5400675"/>
          <p14:tracePt t="97991" x="6943725" y="5400675"/>
          <p14:tracePt t="98018" x="6935788" y="5400675"/>
          <p14:tracePt t="98237" x="6943725" y="5400675"/>
          <p14:tracePt t="98267" x="6951663" y="5392738"/>
          <p14:tracePt t="98305" x="6951663" y="5384800"/>
          <p14:tracePt t="98380" x="6959600" y="5384800"/>
          <p14:tracePt t="98488" x="6959600" y="5392738"/>
          <p14:tracePt t="98668" x="6959600" y="5384800"/>
          <p14:tracePt t="98694" x="6967538" y="5384800"/>
          <p14:tracePt t="98703" x="6967538" y="5376863"/>
          <p14:tracePt t="98725" x="6975475" y="5376863"/>
          <p14:tracePt t="98756" x="6981825" y="5376863"/>
          <p14:tracePt t="98887" x="6975475" y="5376863"/>
          <p14:tracePt t="99160" x="6975475" y="5368925"/>
          <p14:tracePt t="99175" x="6967538" y="5368925"/>
          <p14:tracePt t="99277" x="6959600" y="5368925"/>
          <p14:tracePt t="99305" x="6951663" y="5368925"/>
          <p14:tracePt t="99341" x="6943725" y="5368925"/>
          <p14:tracePt t="99491" x="6951663" y="5368925"/>
          <p14:tracePt t="99600" x="6951663" y="5376863"/>
          <p14:tracePt t="99634" x="6959600" y="5376863"/>
          <p14:tracePt t="100061" x="6951663" y="5376863"/>
          <p14:tracePt t="100100" x="6943725" y="5376863"/>
          <p14:tracePt t="100151" x="6935788" y="5376863"/>
          <p14:tracePt t="100199" x="6927850" y="5376863"/>
          <p14:tracePt t="100269" x="6935788" y="5376863"/>
          <p14:tracePt t="100295" x="6943725" y="5376863"/>
          <p14:tracePt t="100419" x="6935788" y="5376863"/>
          <p14:tracePt t="100561" x="6943725" y="5376863"/>
          <p14:tracePt t="100577" x="6951663" y="5376863"/>
          <p14:tracePt t="100849" x="6943725" y="5376863"/>
          <p14:tracePt t="100865" x="6943725" y="5384800"/>
          <p14:tracePt t="100873" x="6935788" y="5384800"/>
          <p14:tracePt t="100906" x="6927850" y="5384800"/>
          <p14:tracePt t="100908" x="6927850" y="5392738"/>
          <p14:tracePt t="101045" x="6927850" y="5384800"/>
          <p14:tracePt t="101075" x="6935788" y="5376863"/>
          <p14:tracePt t="101091" x="6943725" y="5376863"/>
          <p14:tracePt t="101096" x="6951663" y="5376863"/>
          <p14:tracePt t="101113" x="6951663" y="5368925"/>
          <p14:tracePt t="101121" x="6959600" y="5368925"/>
          <p14:tracePt t="101143" x="6967538" y="5368925"/>
          <p14:tracePt t="101157" x="6967538" y="5360988"/>
          <p14:tracePt t="101205" x="6967538" y="5353050"/>
          <p14:tracePt t="101423" x="6967538" y="5360988"/>
          <p14:tracePt t="101428" x="6959600" y="5360988"/>
          <p14:tracePt t="101434" x="6959600" y="5368925"/>
          <p14:tracePt t="101443" x="6951663" y="5368925"/>
          <p14:tracePt t="101459" x="6943725" y="5368925"/>
          <p14:tracePt t="101464" x="6935788" y="5376863"/>
          <p14:tracePt t="101480" x="6927850" y="5376863"/>
          <p14:tracePt t="101494" x="6919913" y="5376863"/>
          <p14:tracePt t="101503" x="6919913" y="5384800"/>
          <p14:tracePt t="101511" x="6911975" y="5384800"/>
          <p14:tracePt t="101707" x="6911975" y="5376863"/>
          <p14:tracePt t="101766" x="6911975" y="5368925"/>
          <p14:tracePt t="101898" x="6911975" y="5360988"/>
          <p14:tracePt t="101916" x="6919913" y="5360988"/>
          <p14:tracePt t="101940" x="6919913" y="5353050"/>
          <p14:tracePt t="102062" x="6927850" y="5345113"/>
          <p14:tracePt t="102080" x="6935788" y="5345113"/>
          <p14:tracePt t="102161" x="6935788" y="5337175"/>
          <p14:tracePt t="102344" x="6943725" y="5337175"/>
          <p14:tracePt t="102375" x="6951663" y="5337175"/>
          <p14:tracePt t="102543" x="6951663" y="5345113"/>
          <p14:tracePt t="102595" x="6951663" y="5353050"/>
          <p14:tracePt t="102641" x="6943725" y="5353050"/>
          <p14:tracePt t="102676" x="6935788" y="5353050"/>
          <p14:tracePt t="102727" x="6927850" y="5353050"/>
          <p14:tracePt t="102821" x="6927850" y="5360988"/>
          <p14:tracePt t="102857" x="6927850" y="5368925"/>
          <p14:tracePt t="102907" x="6927850" y="5376863"/>
          <p14:tracePt t="102997" x="6935788" y="5376863"/>
          <p14:tracePt t="103035" x="6943725" y="5376863"/>
          <p14:tracePt t="103328" x="6951663" y="5376863"/>
          <p14:tracePt t="103360" x="6959600" y="5376863"/>
          <p14:tracePt t="103388" x="6967538" y="5376863"/>
          <p14:tracePt t="103466" x="6959600" y="5376863"/>
          <p14:tracePt t="103515" x="6959600" y="5384800"/>
          <p14:tracePt t="103540" x="6967538" y="5384800"/>
          <p14:tracePt t="103577" x="6975475" y="5384800"/>
          <p14:tracePt t="103687" x="6967538" y="5384800"/>
          <p14:tracePt t="103741" x="6959600" y="5384800"/>
          <p14:tracePt t="103779" x="6951663" y="5384800"/>
          <p14:tracePt t="103900" x="6959600" y="5384800"/>
          <p14:tracePt t="103921" x="6959600" y="5376863"/>
          <p14:tracePt t="103988" x="6959600" y="5368925"/>
          <p14:tracePt t="104036" x="6959600" y="5360988"/>
          <p14:tracePt t="104072" x="6959600" y="5353050"/>
          <p14:tracePt t="104240" x="6959600" y="5360988"/>
          <p14:tracePt t="104300" x="6959600" y="5368925"/>
          <p14:tracePt t="104349" x="6959600" y="5376863"/>
          <p14:tracePt t="104357" x="6951663" y="5376863"/>
          <p14:tracePt t="104389" x="6943725" y="5376863"/>
          <p14:tracePt t="104908" x="6935788" y="5376863"/>
          <p14:tracePt t="104919" x="6935788" y="5384800"/>
          <p14:tracePt t="104934" x="6927850" y="5384800"/>
          <p14:tracePt t="104949" x="6919913" y="5384800"/>
          <p14:tracePt t="104966" x="6919913" y="5392738"/>
          <p14:tracePt t="104987" x="6911975" y="5392738"/>
          <p14:tracePt t="105095" x="6911975" y="5384800"/>
          <p14:tracePt t="105116" x="6919913" y="5384800"/>
          <p14:tracePt t="105249" x="6911975" y="5384800"/>
          <p14:tracePt t="105365" x="6919913" y="5384800"/>
          <p14:tracePt t="105396" x="6919913" y="5376863"/>
          <p14:tracePt t="105753" x="6911975" y="5376863"/>
          <p14:tracePt t="106264" x="6911975" y="5368925"/>
          <p14:tracePt t="106349" x="6919913" y="5368925"/>
          <p14:tracePt t="106429" x="6919913" y="5376863"/>
          <p14:tracePt t="106507" x="6919913" y="5384800"/>
          <p14:tracePt t="106789" x="6919913" y="5376863"/>
          <p14:tracePt t="106861" x="6927850" y="5376863"/>
          <p14:tracePt t="106914" x="6927850" y="5368925"/>
          <p14:tracePt t="106923" x="6935788" y="5368925"/>
          <p14:tracePt t="107161" x="6927850" y="5368925"/>
          <p14:tracePt t="107247" x="6919913" y="5368925"/>
          <p14:tracePt t="107262" x="6919913" y="5360988"/>
          <p14:tracePt t="107311" x="6911975" y="5353050"/>
          <p14:tracePt t="107432" x="6919913" y="5353050"/>
          <p14:tracePt t="107467" x="6919913" y="5360988"/>
          <p14:tracePt t="107510" x="6919913" y="5368925"/>
          <p14:tracePt t="107669" x="6927850" y="5368925"/>
          <p14:tracePt t="107689" x="6935788" y="5368925"/>
          <p14:tracePt t="107869" x="6935788" y="5360988"/>
          <p14:tracePt t="107928" x="6943725" y="5360988"/>
          <p14:tracePt t="107936" x="6943725" y="5353050"/>
          <p14:tracePt t="108328" x="6943725" y="5360988"/>
          <p14:tracePt t="108335" x="6935788" y="5360988"/>
          <p14:tracePt t="108407" x="6935788" y="5368925"/>
          <p14:tracePt t="108476" x="6927850" y="5368925"/>
          <p14:tracePt t="108515" x="6919913" y="5368925"/>
          <p14:tracePt t="108651" x="6927850" y="5368925"/>
          <p14:tracePt t="109229" x="6927850" y="5376863"/>
          <p14:tracePt t="109263" x="6927850" y="5384800"/>
          <p14:tracePt t="109336" x="6919913" y="5384800"/>
          <p14:tracePt t="109374" x="6919913" y="5376863"/>
          <p14:tracePt t="109421" x="6927850" y="5376863"/>
          <p14:tracePt t="109441" x="6935788" y="5376863"/>
          <p14:tracePt t="109481" x="6943725" y="5376863"/>
          <p14:tracePt t="109601" x="6943725" y="5384800"/>
          <p14:tracePt t="109643" x="6943725" y="5392738"/>
          <p14:tracePt t="109758" x="6951663" y="5392738"/>
          <p14:tracePt t="109893" x="6951663" y="5384800"/>
          <p14:tracePt t="109956" x="6943725" y="5384800"/>
          <p14:tracePt t="109964" x="6943725" y="5376863"/>
          <p14:tracePt t="110029" x="6943725" y="5368925"/>
          <p14:tracePt t="110159" x="6943725" y="5376863"/>
          <p14:tracePt t="110197" x="6943725" y="5384800"/>
          <p14:tracePt t="110578" x="6935788" y="5384800"/>
          <p14:tracePt t="110628" x="6935788" y="5392738"/>
          <p14:tracePt t="110966" x="6927850" y="5392738"/>
          <p14:tracePt t="111114" x="6927850" y="5400675"/>
          <p14:tracePt t="111221" x="6935788" y="5400675"/>
          <p14:tracePt t="111251" x="6943725" y="5400675"/>
          <p14:tracePt t="111421" x="6935788" y="5400675"/>
          <p14:tracePt t="111744" x="6927850" y="5400675"/>
          <p14:tracePt t="111774" x="6919913" y="5400675"/>
          <p14:tracePt t="111887" x="6927850" y="5400675"/>
          <p14:tracePt t="112850" x="6927850" y="5408613"/>
          <p14:tracePt t="112885" x="6935788" y="5408613"/>
          <p14:tracePt t="112892" x="6935788" y="5416550"/>
          <p14:tracePt t="113027" x="6935788" y="5424488"/>
          <p14:tracePt t="113058" x="6927850" y="5424488"/>
          <p14:tracePt t="113064" x="6927850" y="5430838"/>
          <p14:tracePt t="113296" x="6927850" y="5424488"/>
          <p14:tracePt t="113570" x="6927850" y="5430838"/>
          <p14:tracePt t="114130" x="6927850" y="5438775"/>
          <p14:tracePt t="114139" x="6935788" y="5438775"/>
          <p14:tracePt t="114171" x="6935788" y="5446713"/>
          <p14:tracePt t="114371" x="6935788" y="5438775"/>
          <p14:tracePt t="114591" x="6927850" y="5438775"/>
          <p14:tracePt t="114623" x="6919913" y="5438775"/>
          <p14:tracePt t="114651" x="6911975" y="5438775"/>
          <p14:tracePt t="114656" x="6911975" y="5446713"/>
          <p14:tracePt t="114680" x="6904038" y="5446713"/>
          <p14:tracePt t="114686" x="6904038" y="5454650"/>
          <p14:tracePt t="114807" x="6904038" y="5462588"/>
          <p14:tracePt t="114824" x="6904038" y="5470525"/>
          <p14:tracePt t="114836" x="6904038" y="5478463"/>
          <p14:tracePt t="114844" x="6904038" y="5486400"/>
          <p14:tracePt t="114853" x="6904038" y="5494338"/>
          <p14:tracePt t="114858" x="6911975" y="5502275"/>
          <p14:tracePt t="114867" x="6911975" y="5510213"/>
          <p14:tracePt t="114885" x="6919913" y="5518150"/>
          <p14:tracePt t="114889" x="6919913" y="5526088"/>
          <p14:tracePt t="114896" x="6919913" y="5534025"/>
          <p14:tracePt t="114905" x="6919913" y="5541963"/>
          <p14:tracePt t="114914" x="6927850" y="5541963"/>
          <p14:tracePt t="114918" x="6927850" y="5548313"/>
          <p14:tracePt t="114926" x="6927850" y="5556250"/>
          <p14:tracePt t="114945" x="6927850" y="5564188"/>
          <p14:tracePt t="114948" x="6935788" y="5572125"/>
          <p14:tracePt t="114964" x="6935788" y="5580063"/>
          <p14:tracePt t="114972" x="6935788" y="5588000"/>
          <p14:tracePt t="114978" x="6935788" y="5595938"/>
          <p14:tracePt t="114987" x="6935788" y="5603875"/>
          <p14:tracePt t="114994" x="6943725" y="5603875"/>
          <p14:tracePt t="115008" x="6943725" y="5611813"/>
          <p14:tracePt t="115016" x="6951663" y="5619750"/>
          <p14:tracePt t="115035" x="6959600" y="5627688"/>
          <p14:tracePt t="115040" x="6967538" y="5627688"/>
          <p14:tracePt t="115055" x="6975475" y="5627688"/>
          <p14:tracePt t="115063" x="6975475" y="5635625"/>
          <p14:tracePt t="115068" x="6981825" y="5635625"/>
          <p14:tracePt t="115087" x="6989763" y="5635625"/>
          <p14:tracePt t="115106" x="6997700" y="5635625"/>
          <p14:tracePt t="115140" x="6997700" y="5627688"/>
          <p14:tracePt t="115160" x="6997700" y="5619750"/>
          <p14:tracePt t="115175" x="6989763" y="5619750"/>
          <p14:tracePt t="115244" x="6989763" y="5611813"/>
          <p14:tracePt t="115363" x="6981825" y="5611813"/>
          <p14:tracePt t="115415" x="6975475" y="5611813"/>
          <p14:tracePt t="115523" x="6975475" y="5603875"/>
          <p14:tracePt t="115587" x="6975475" y="5595938"/>
          <p14:tracePt t="115627" x="6967538" y="5595938"/>
          <p14:tracePt t="115666" x="6959600" y="5595938"/>
          <p14:tracePt t="115723" x="6959600" y="5588000"/>
          <p14:tracePt t="115912" x="6967538" y="5588000"/>
          <p14:tracePt t="116062" x="6975475" y="5588000"/>
          <p14:tracePt t="116091" x="6981825" y="5588000"/>
          <p14:tracePt t="116105" x="6989763" y="5588000"/>
          <p14:tracePt t="116122" x="6997700" y="5588000"/>
          <p14:tracePt t="116135" x="7005638" y="5588000"/>
          <p14:tracePt t="116159" x="7013575" y="5588000"/>
          <p14:tracePt t="116189" x="7021513" y="5588000"/>
          <p14:tracePt t="116211" x="7029450" y="5588000"/>
          <p14:tracePt t="116227" x="7037388" y="5588000"/>
          <p14:tracePt t="116241" x="7045325" y="5588000"/>
          <p14:tracePt t="116257" x="7053263" y="5588000"/>
          <p14:tracePt t="116272" x="7061200" y="5588000"/>
          <p14:tracePt t="116279" x="7069138" y="5580063"/>
          <p14:tracePt t="116286" x="7077075" y="5580063"/>
          <p14:tracePt t="116300" x="7085013" y="5580063"/>
          <p14:tracePt t="116309" x="7092950" y="5572125"/>
          <p14:tracePt t="116317" x="7100888" y="5572125"/>
          <p14:tracePt t="116323" x="7108825" y="5572125"/>
          <p14:tracePt t="116330" x="7115175" y="5572125"/>
          <p14:tracePt t="116339" x="7123113" y="5572125"/>
          <p14:tracePt t="116346" x="7123113" y="5564188"/>
          <p14:tracePt t="116353" x="7131050" y="5564188"/>
          <p14:tracePt t="116360" x="7138988" y="5564188"/>
          <p14:tracePt t="116368" x="7146925" y="5564188"/>
          <p14:tracePt t="116377" x="7154863" y="5564188"/>
          <p14:tracePt t="116390" x="7162800" y="5564188"/>
          <p14:tracePt t="116407" x="7170738" y="5564188"/>
          <p14:tracePt t="116413" x="7170738" y="5572125"/>
          <p14:tracePt t="116438" x="7170738" y="5580063"/>
          <p14:tracePt t="116450" x="7170738" y="5588000"/>
          <p14:tracePt t="116498" x="7178675" y="5588000"/>
          <p14:tracePt t="116529" x="7186613" y="5588000"/>
          <p14:tracePt t="116623" x="7178675" y="5588000"/>
          <p14:tracePt t="116639" x="7170738" y="5588000"/>
          <p14:tracePt t="116670" x="7162800" y="5588000"/>
          <p14:tracePt t="116734" x="7170738" y="5580063"/>
          <p14:tracePt t="116736" x="7178675" y="5580063"/>
          <p14:tracePt t="116745" x="7186613" y="5572125"/>
          <p14:tracePt t="116750" x="7194550" y="5564188"/>
          <p14:tracePt t="116758" x="7202488" y="5556250"/>
          <p14:tracePt t="116766" x="7210425" y="5548313"/>
          <p14:tracePt t="116775" x="7218363" y="5541963"/>
          <p14:tracePt t="116780" x="7234238" y="5534025"/>
          <p14:tracePt t="116789" x="7248525" y="5518150"/>
          <p14:tracePt t="116796" x="7256463" y="5510213"/>
          <p14:tracePt t="116804" x="7264400" y="5502275"/>
          <p14:tracePt t="116810" x="7280275" y="5486400"/>
          <p14:tracePt t="116818" x="7296150" y="5470525"/>
          <p14:tracePt t="116826" x="7319963" y="5454650"/>
          <p14:tracePt t="116834" x="7335838" y="5438775"/>
          <p14:tracePt t="116840" x="7351713" y="5430838"/>
          <p14:tracePt t="116848" x="7367588" y="5416550"/>
          <p14:tracePt t="116857" x="7389813" y="5400675"/>
          <p14:tracePt t="116865" x="7405688" y="5384800"/>
          <p14:tracePt t="116872" x="7429500" y="5376863"/>
          <p14:tracePt t="116878" x="7445375" y="5360988"/>
          <p14:tracePt t="116887" x="7453313" y="5360988"/>
          <p14:tracePt t="116894" x="7477125" y="5345113"/>
          <p14:tracePt t="116900" x="7500938" y="5337175"/>
          <p14:tracePt t="116908" x="7516813" y="5321300"/>
          <p14:tracePt t="116917" x="7531100" y="5313363"/>
          <p14:tracePt t="116924" x="7554913" y="5299075"/>
          <p14:tracePt t="116930" x="7578725" y="5291138"/>
          <p14:tracePt t="116939" x="7594600" y="5283200"/>
          <p14:tracePt t="116946" x="7610475" y="5267325"/>
          <p14:tracePt t="116955" x="7626350" y="5259388"/>
          <p14:tracePt t="116960" x="7650163" y="5251450"/>
          <p14:tracePt t="116968" x="7656513" y="5243513"/>
          <p14:tracePt t="116976" x="7672388" y="5235575"/>
          <p14:tracePt t="116984" x="7688263" y="5227638"/>
          <p14:tracePt t="116990" x="7704138" y="5227638"/>
          <p14:tracePt t="116998" x="7712075" y="5219700"/>
          <p14:tracePt t="117006" x="7727950" y="5211763"/>
          <p14:tracePt t="117022" x="7743825" y="5203825"/>
          <p14:tracePt t="117029" x="7751763" y="5203825"/>
          <p14:tracePt t="117037" x="7767638" y="5195888"/>
          <p14:tracePt t="117045" x="7775575" y="5187950"/>
          <p14:tracePt t="117050" x="7789863" y="5180013"/>
          <p14:tracePt t="117059" x="7805738" y="5180013"/>
          <p14:tracePt t="117066" x="7821613" y="5173663"/>
          <p14:tracePt t="117075" x="7837488" y="5165725"/>
          <p14:tracePt t="117080" x="7853363" y="5157788"/>
          <p14:tracePt t="117089" x="7869238" y="5149850"/>
          <p14:tracePt t="117096" x="7900988" y="5133975"/>
          <p14:tracePt t="117105" x="7916863" y="5126038"/>
          <p14:tracePt t="117110" x="7939088" y="5118100"/>
          <p14:tracePt t="117119" x="7954963" y="5110163"/>
          <p14:tracePt t="117127" x="7978775" y="5102225"/>
          <p14:tracePt t="117134" x="7994650" y="5094288"/>
          <p14:tracePt t="117140" x="8010525" y="5094288"/>
          <p14:tracePt t="117148" x="8026400" y="5086350"/>
          <p14:tracePt t="117157" x="8042275" y="5086350"/>
          <p14:tracePt t="117165" x="8058150" y="5078413"/>
          <p14:tracePt t="117173" x="8064500" y="5070475"/>
          <p14:tracePt t="117178" x="8080375" y="5070475"/>
          <p14:tracePt t="117187" x="8088313" y="5062538"/>
          <p14:tracePt t="117195" x="8104188" y="5062538"/>
          <p14:tracePt t="117203" x="8112125" y="5054600"/>
          <p14:tracePt t="117208" x="8120063" y="5054600"/>
          <p14:tracePt t="117216" x="8128000" y="5054600"/>
          <p14:tracePt t="117224" x="8128000" y="5048250"/>
          <p14:tracePt t="117233" x="8135938" y="5048250"/>
          <p14:tracePt t="117238" x="8143875" y="5048250"/>
          <p14:tracePt t="117246" x="8151813" y="5048250"/>
          <p14:tracePt t="117255" x="8151813" y="5040313"/>
          <p14:tracePt t="117262" x="8159750" y="5040313"/>
          <p14:tracePt t="117268" x="8167688" y="5040313"/>
          <p14:tracePt t="117277" x="8175625" y="5040313"/>
          <p14:tracePt t="117300" x="8183563" y="5040313"/>
          <p14:tracePt t="117307" x="8183563" y="5032375"/>
          <p14:tracePt t="117315" x="8191500" y="5032375"/>
          <p14:tracePt t="117329" x="8197850" y="5032375"/>
          <p14:tracePt t="117357" x="8205788" y="5032375"/>
          <p14:tracePt t="117419" x="8205788" y="5040313"/>
          <p14:tracePt t="117443" x="8205788" y="5048250"/>
          <p14:tracePt t="117475" x="8205788" y="5054600"/>
          <p14:tracePt t="117506" x="8205788" y="5062538"/>
          <p14:tracePt t="117541" x="8205788" y="5070475"/>
          <p14:tracePt t="117605" x="8205788" y="5078413"/>
          <p14:tracePt t="117644" x="8205788" y="5086350"/>
          <p14:tracePt t="117653" x="8213725" y="5086350"/>
          <p14:tracePt t="117686" x="8221663" y="5086350"/>
          <p14:tracePt t="117705" x="8221663" y="5094288"/>
          <p14:tracePt t="117746" x="8221663" y="5102225"/>
          <p14:tracePt t="117841" x="8229600" y="5102225"/>
          <p14:tracePt t="117856" x="8237538" y="5102225"/>
          <p14:tracePt t="117872" x="8245475" y="5102225"/>
          <p14:tracePt t="117886" x="8253413" y="5102225"/>
          <p14:tracePt t="117894" x="8261350" y="5102225"/>
          <p14:tracePt t="117906" x="8269288" y="5094288"/>
          <p14:tracePt t="117925" x="8277225" y="5094288"/>
          <p14:tracePt t="117954" x="8285163" y="5094288"/>
          <p14:tracePt t="118006" x="8285163" y="5102225"/>
          <p14:tracePt t="118026" x="8285163" y="5110163"/>
          <p14:tracePt t="118034" x="8293100" y="5110163"/>
          <p14:tracePt t="118057" x="8293100" y="5118100"/>
          <p14:tracePt t="118074" x="8301038" y="5118100"/>
          <p14:tracePt t="118106" x="8301038" y="5126038"/>
          <p14:tracePt t="118142" x="8301038" y="5133975"/>
          <p14:tracePt t="118248" x="8308975" y="5133975"/>
          <p14:tracePt t="118307" x="8316913" y="5133975"/>
          <p14:tracePt t="118377" x="8316913" y="5141913"/>
          <p14:tracePt t="118422" x="8316913" y="5149850"/>
          <p14:tracePt t="118497" x="8316913" y="5157788"/>
          <p14:tracePt t="118527" x="8308975" y="5157788"/>
          <p14:tracePt t="118531" x="8308975" y="5165725"/>
          <p14:tracePt t="118545" x="8301038" y="5165725"/>
          <p14:tracePt t="118572" x="8293100" y="5165725"/>
          <p14:tracePt t="118599" x="8285163" y="5173663"/>
          <p14:tracePt t="118672" x="8285163" y="5180013"/>
          <p14:tracePt t="118861" x="8277225" y="5180013"/>
          <p14:tracePt t="118891" x="8277225" y="5187950"/>
          <p14:tracePt t="118907" x="8269288" y="5187950"/>
          <p14:tracePt t="119131" x="8261350" y="5187950"/>
          <p14:tracePt t="119174" x="8253413" y="5187950"/>
          <p14:tracePt t="119184" x="8253413" y="5195888"/>
          <p14:tracePt t="119190" x="8245475" y="5195888"/>
          <p14:tracePt t="119254" x="8245475" y="5203825"/>
          <p14:tracePt t="119571" x="8237538" y="5203825"/>
          <p14:tracePt t="119604" x="8237538" y="5211763"/>
          <p14:tracePt t="119637" x="8237538" y="5219700"/>
          <p14:tracePt t="119648" x="8229600" y="5219700"/>
          <p14:tracePt t="120581" x="8221663" y="5219700"/>
          <p14:tracePt t="120605" x="8221663" y="5227638"/>
          <p14:tracePt t="120626" x="8213725" y="5227638"/>
          <p14:tracePt t="120695" x="8213725" y="5235575"/>
          <p14:tracePt t="120851" x="8213725" y="5243513"/>
          <p14:tracePt t="121267" x="8205788" y="5243513"/>
          <p14:tracePt t="121271" x="8197850" y="5243513"/>
          <p14:tracePt t="121278" x="8183563" y="5243513"/>
          <p14:tracePt t="121287" x="8167688" y="5243513"/>
          <p14:tracePt t="121293" x="8135938" y="5243513"/>
          <p14:tracePt t="121300" x="8096250" y="5243513"/>
          <p14:tracePt t="121308" x="8050213" y="5243513"/>
          <p14:tracePt t="121317" x="7994650" y="5235575"/>
          <p14:tracePt t="121322" x="7924800" y="5227638"/>
          <p14:tracePt t="121330" x="7845425" y="5219700"/>
          <p14:tracePt t="121339" x="7789863" y="5211763"/>
          <p14:tracePt t="121346" x="7720013" y="5195888"/>
          <p14:tracePt t="121353" x="7626350" y="5173663"/>
          <p14:tracePt t="121361" x="7516813" y="5141913"/>
          <p14:tracePt t="121368" x="7383463" y="5102225"/>
          <p14:tracePt t="121376" x="7248525" y="5048250"/>
          <p14:tracePt t="121382" x="7131050" y="4992688"/>
          <p14:tracePt t="121390" x="7045325" y="4992688"/>
          <p14:tracePt t="121398" x="6989763" y="4937125"/>
          <p14:tracePt t="121407" x="6959600" y="4922838"/>
          <p14:tracePt t="121412" x="6959600" y="4906963"/>
          <p14:tracePt t="121421" x="6943725" y="4891088"/>
          <p14:tracePt t="121428" x="6904038" y="4843463"/>
          <p14:tracePt t="121437" x="6856413" y="4797425"/>
          <p14:tracePt t="121444" x="6856413" y="4749800"/>
          <p14:tracePt t="121450" x="6848475" y="4710113"/>
          <p14:tracePt t="121458" x="6840538" y="4694238"/>
          <p14:tracePt t="121467" x="6818313" y="4678363"/>
          <p14:tracePt t="121475" x="6802438" y="4672013"/>
          <p14:tracePt t="121480" x="6786563" y="4640263"/>
          <p14:tracePt t="121489" x="6770688" y="4616450"/>
          <p14:tracePt t="121497" x="6762750" y="4592638"/>
          <p14:tracePt t="121505" x="6754813" y="4576763"/>
          <p14:tracePt t="121510" x="6754813" y="4560888"/>
          <p14:tracePt t="121518" x="6746875" y="4530725"/>
          <p14:tracePt t="121526" x="6746875" y="4514850"/>
          <p14:tracePt t="121535" x="6746875" y="4498975"/>
          <p14:tracePt t="121540" x="6746875" y="4491038"/>
          <p14:tracePt t="121548" x="6746875" y="4475163"/>
          <p14:tracePt t="121556" x="6738938" y="4459288"/>
          <p14:tracePt t="121564" x="6738938" y="4443413"/>
          <p14:tracePt t="121571" x="6731000" y="4421188"/>
          <p14:tracePt t="121578" x="6715125" y="4397375"/>
          <p14:tracePt t="121586" x="6700838" y="4365625"/>
          <p14:tracePt t="121594" x="6669088" y="4333875"/>
          <p14:tracePt t="121601" x="6629400" y="4295775"/>
          <p14:tracePt t="121608" x="6573838" y="4256088"/>
          <p14:tracePt t="121616" x="6543675" y="4224338"/>
          <p14:tracePt t="121624" x="6503988" y="4192588"/>
          <p14:tracePt t="121630" x="6464300" y="4162425"/>
          <p14:tracePt t="121658" x="6354763" y="4130675"/>
          <p14:tracePt t="121662" x="6307138" y="4122738"/>
          <p14:tracePt t="121668" x="6253163" y="4114800"/>
          <p14:tracePt t="121676" x="6181725" y="4106863"/>
          <p14:tracePt t="121685" x="6096000" y="4098925"/>
          <p14:tracePt t="121690" x="5994400" y="4090988"/>
          <p14:tracePt t="121698" x="5876925" y="4090988"/>
          <p14:tracePt t="121706" x="5765800" y="4114800"/>
          <p14:tracePt t="121714" x="5688013" y="4130675"/>
          <p14:tracePt t="121721" x="5632450" y="4138613"/>
          <p14:tracePt t="121729" x="5594350" y="4162425"/>
          <p14:tracePt t="121737" x="5554663" y="4184650"/>
          <p14:tracePt t="121744" x="5514975" y="4232275"/>
          <p14:tracePt t="121750" x="5468938" y="4240213"/>
          <p14:tracePt t="121758" x="5429250" y="4264025"/>
          <p14:tracePt t="121766" x="5397500" y="4271963"/>
          <p14:tracePt t="121774" x="5373688" y="4279900"/>
          <p14:tracePt t="121780" x="5343525" y="4279900"/>
          <p14:tracePt t="121789" x="5311775" y="4279900"/>
          <p14:tracePt t="121796" x="5280025" y="4279900"/>
          <p14:tracePt t="121804" x="5240338" y="4279900"/>
          <p14:tracePt t="121810" x="5202238" y="4279900"/>
          <p14:tracePt t="121818" x="5162550" y="4271963"/>
          <p14:tracePt t="121826" x="5130800" y="4264025"/>
          <p14:tracePt t="121835" x="5091113" y="4264025"/>
          <p14:tracePt t="121841" x="5053013" y="4256088"/>
          <p14:tracePt t="121848" x="5021263" y="4256088"/>
          <p14:tracePt t="121856" x="4989513" y="4248150"/>
          <p14:tracePt t="121864" x="4957763" y="4248150"/>
          <p14:tracePt t="121871" x="4927600" y="4248150"/>
          <p14:tracePt t="121878" x="4903788" y="4248150"/>
          <p14:tracePt t="121887" x="4879975" y="4248150"/>
          <p14:tracePt t="121894" x="4848225" y="4256088"/>
          <p14:tracePt t="121902" x="4824413" y="4264025"/>
          <p14:tracePt t="121908" x="4802188" y="4271963"/>
          <p14:tracePt t="121916" x="4770438" y="4279900"/>
          <p14:tracePt t="121925" x="4746625" y="4287838"/>
          <p14:tracePt t="121934" x="4722813" y="4302125"/>
          <p14:tracePt t="121938" x="4706938" y="4310063"/>
          <p14:tracePt t="121946" x="4683125" y="4310063"/>
          <p14:tracePt t="121954" x="4668838" y="4318000"/>
          <p14:tracePt t="121962" x="4652963" y="4318000"/>
          <p14:tracePt t="121968" x="4629150" y="4318000"/>
          <p14:tracePt t="121977" x="4621213" y="4318000"/>
          <p14:tracePt t="121984" x="4621213" y="4302125"/>
          <p14:tracePt t="121993" x="4613275" y="4279900"/>
          <p14:tracePt t="121998" x="4597400" y="4256088"/>
          <p14:tracePt t="122006" x="4581525" y="4240213"/>
          <p14:tracePt t="122014" x="4573588" y="4216400"/>
          <p14:tracePt t="122022" x="4565650" y="4192588"/>
          <p14:tracePt t="122028" x="4557713" y="4170363"/>
          <p14:tracePt t="122037" x="4557713" y="4146550"/>
          <p14:tracePt t="122044" x="4549775" y="4122738"/>
          <p14:tracePt t="122052" x="4549775" y="4090988"/>
          <p14:tracePt t="122058" x="4549775" y="4059238"/>
          <p14:tracePt t="122066" x="4549775" y="4029075"/>
          <p14:tracePt t="122075" x="4573588" y="3989388"/>
          <p14:tracePt t="122083" x="4597400" y="3949700"/>
          <p14:tracePt t="122089" x="4629150" y="3919538"/>
          <p14:tracePt t="122096" x="4652963" y="3879850"/>
          <p14:tracePt t="122105" x="4675188" y="3848100"/>
          <p14:tracePt t="122112" x="4699000" y="3808413"/>
          <p14:tracePt t="122118" x="4730750" y="3778250"/>
          <p14:tracePt t="122126" x="4762500" y="3730625"/>
          <p14:tracePt t="122134" x="4802188" y="3690938"/>
          <p14:tracePt t="122143" x="4832350" y="3652838"/>
          <p14:tracePt t="122148" x="4872038" y="3613150"/>
          <p14:tracePt t="122156" x="4919663" y="3573463"/>
          <p14:tracePt t="122164" x="4965700" y="3535363"/>
          <p14:tracePt t="122173" x="5013325" y="3503613"/>
          <p14:tracePt t="122178" x="5060950" y="3471863"/>
          <p14:tracePt t="122187" x="5106988" y="3471863"/>
          <p14:tracePt t="122194" x="5154613" y="3432175"/>
          <p14:tracePt t="122203" x="5210175" y="3425825"/>
          <p14:tracePt t="122208" x="5264150" y="3417888"/>
          <p14:tracePt t="122216" x="5327650" y="3409950"/>
          <p14:tracePt t="122224" x="5389563" y="3402013"/>
          <p14:tracePt t="122232" x="5453063" y="3402013"/>
          <p14:tracePt t="122238" x="5522913" y="3386138"/>
          <p14:tracePt t="122246" x="5618163" y="3378200"/>
          <p14:tracePt t="122254" x="5735638" y="3370263"/>
          <p14:tracePt t="122262" x="5868988" y="3370263"/>
          <p14:tracePt t="122268" x="6018213" y="3370263"/>
          <p14:tracePt t="122276" x="6135688" y="3370263"/>
          <p14:tracePt t="122284" x="6221413" y="3370263"/>
          <p14:tracePt t="122293" x="6284913" y="3370263"/>
          <p14:tracePt t="122298" x="6323013" y="3370263"/>
          <p14:tracePt t="122307" x="6354763" y="3370263"/>
          <p14:tracePt t="122314" x="6402388" y="3370263"/>
          <p14:tracePt t="122323" x="6456363" y="3370263"/>
          <p14:tracePt t="122328" x="6519863" y="3370263"/>
          <p14:tracePt t="122336" x="6589713" y="3370263"/>
          <p14:tracePt t="122344" x="6669088" y="3370263"/>
          <p14:tracePt t="122354" x="6738938" y="3370263"/>
          <p14:tracePt t="122358" x="6802438" y="3378200"/>
          <p14:tracePt t="122366" x="6872288" y="3386138"/>
          <p14:tracePt t="122375" x="6943725" y="3402013"/>
          <p14:tracePt t="122384" x="7005638" y="3417888"/>
          <p14:tracePt t="122390" x="7077075" y="3455988"/>
          <p14:tracePt t="122396" x="7138988" y="3511550"/>
          <p14:tracePt t="122405" x="7194550" y="3573463"/>
          <p14:tracePt t="122413" x="7248525" y="3660775"/>
          <p14:tracePt t="122421" x="7304088" y="3714750"/>
          <p14:tracePt t="122426" x="7351713" y="3770313"/>
          <p14:tracePt t="122434" x="7397750" y="3832225"/>
          <p14:tracePt t="122443" x="7445375" y="3879850"/>
          <p14:tracePt t="122450" x="7477125" y="3933825"/>
          <p14:tracePt t="122456" x="7500938" y="3973513"/>
          <p14:tracePt t="122464" x="7516813" y="4013200"/>
          <p14:tracePt t="122472" x="7523163" y="4044950"/>
          <p14:tracePt t="122481" x="7523163" y="4075113"/>
          <p14:tracePt t="122487" x="7531100" y="4106863"/>
          <p14:tracePt t="122495" x="7546975" y="4130675"/>
          <p14:tracePt t="122504" x="7554913" y="4130675"/>
          <p14:tracePt t="122511" x="7562850" y="4138613"/>
          <p14:tracePt t="122516" x="7570788" y="4146550"/>
          <p14:tracePt t="122524" x="7570788" y="4154488"/>
          <p14:tracePt t="122533" x="7578725" y="4170363"/>
          <p14:tracePt t="122540" x="7578725" y="4184650"/>
          <p14:tracePt t="122546" x="7578725" y="4200525"/>
          <p14:tracePt t="122555" x="7570788" y="4224338"/>
          <p14:tracePt t="122563" x="7554913" y="4240213"/>
          <p14:tracePt t="122571" x="7531100" y="4264025"/>
          <p14:tracePt t="122576" x="7500938" y="4287838"/>
          <p14:tracePt t="122584" x="7453313" y="4318000"/>
          <p14:tracePt t="122593" x="7397750" y="4325938"/>
          <p14:tracePt t="122600" x="7359650" y="4333875"/>
          <p14:tracePt t="122606" x="7319963" y="4357688"/>
          <p14:tracePt t="122614" x="7272338" y="4373563"/>
          <p14:tracePt t="122622" x="7234238" y="4389438"/>
          <p14:tracePt t="122630" x="7186613" y="4405313"/>
          <p14:tracePt t="122638" x="7146925" y="4435475"/>
          <p14:tracePt t="122644" x="7100888" y="4443413"/>
          <p14:tracePt t="122654" x="7053263" y="4459288"/>
          <p14:tracePt t="122660" x="7013575" y="4475163"/>
          <p14:tracePt t="122666" x="6967538" y="4483100"/>
          <p14:tracePt t="122674" x="6919913" y="4498975"/>
          <p14:tracePt t="122682" x="6872288" y="4506913"/>
          <p14:tracePt t="122690" x="6834188" y="4522788"/>
          <p14:tracePt t="122696" x="6786563" y="4530725"/>
          <p14:tracePt t="122705" x="6738938" y="4538663"/>
          <p14:tracePt t="122712" x="6692900" y="4538663"/>
          <p14:tracePt t="122721" x="6637338" y="4546600"/>
          <p14:tracePt t="122727" x="6581775" y="4552950"/>
          <p14:tracePt t="122734" x="6535738" y="4552950"/>
          <p14:tracePt t="122743" x="6480175" y="4560888"/>
          <p14:tracePt t="122750" x="6426200" y="4568825"/>
          <p14:tracePt t="122756" x="6370638" y="4576763"/>
          <p14:tracePt t="122764" x="6323013" y="4584700"/>
          <p14:tracePt t="122774" x="6276975" y="4592638"/>
          <p14:tracePt t="122780" x="6237288" y="4600575"/>
          <p14:tracePt t="122787" x="6189663" y="4608513"/>
          <p14:tracePt t="122794" x="6151563" y="4608513"/>
          <p14:tracePt t="122803" x="6103938" y="4616450"/>
          <p14:tracePt t="122810" x="6064250" y="4616450"/>
          <p14:tracePt t="122816" x="6026150" y="4616450"/>
          <p14:tracePt t="122824" x="5986463" y="4616450"/>
          <p14:tracePt t="122832" x="5954713" y="4616450"/>
          <p14:tracePt t="122840" x="5915025" y="4608513"/>
          <p14:tracePt t="122846" x="5884863" y="4584700"/>
          <p14:tracePt t="122854" x="5853113" y="4552950"/>
          <p14:tracePt t="122862" x="5813425" y="4530725"/>
          <p14:tracePt t="122871" x="5781675" y="4506913"/>
          <p14:tracePt t="122878" x="5751513" y="4483100"/>
          <p14:tracePt t="122884" x="5719763" y="4459288"/>
          <p14:tracePt t="122893" x="5688013" y="4435475"/>
          <p14:tracePt t="122900" x="5664200" y="4413250"/>
          <p14:tracePt t="122908" x="5640388" y="4389438"/>
          <p14:tracePt t="122914" x="5618163" y="4373563"/>
          <p14:tracePt t="122922" x="5594350" y="4357688"/>
          <p14:tracePt t="122930" x="5570538" y="4357688"/>
          <p14:tracePt t="122938" x="5554663" y="4349750"/>
          <p14:tracePt t="122944" x="5546725" y="4333875"/>
          <p14:tracePt t="122954" x="5538788" y="4325938"/>
          <p14:tracePt t="122961" x="5530850" y="4318000"/>
          <p14:tracePt t="122968" x="5522913" y="4310063"/>
          <p14:tracePt t="122974" x="5514975" y="4302125"/>
          <p14:tracePt t="122983" x="5514975" y="4287838"/>
          <p14:tracePt t="122990" x="5514975" y="4271963"/>
          <p14:tracePt t="123001" x="5514975" y="4240213"/>
          <p14:tracePt t="123004" x="5522913" y="4200525"/>
          <p14:tracePt t="123012" x="5546725" y="4170363"/>
          <p14:tracePt t="123020" x="5578475" y="4138613"/>
          <p14:tracePt t="123028" x="5602288" y="4098925"/>
          <p14:tracePt t="123034" x="5632450" y="4067175"/>
          <p14:tracePt t="123042" x="5656263" y="4029075"/>
          <p14:tracePt t="123050" x="5688013" y="3989388"/>
          <p14:tracePt t="123058" x="5711825" y="3957638"/>
          <p14:tracePt t="123065" x="5743575" y="3919538"/>
          <p14:tracePt t="123074" x="5765800" y="3887788"/>
          <p14:tracePt t="123081" x="5789613" y="3863975"/>
          <p14:tracePt t="123089" x="5813425" y="3840163"/>
          <p14:tracePt t="123094" x="5845175" y="3816350"/>
          <p14:tracePt t="123104" x="5876925" y="3794125"/>
          <p14:tracePt t="123110" x="5907088" y="3770313"/>
          <p14:tracePt t="123119" x="5954713" y="3738563"/>
          <p14:tracePt t="123124" x="6002338" y="3706813"/>
          <p14:tracePt t="123132" x="6056313" y="3676650"/>
          <p14:tracePt t="123140" x="6111875" y="3652838"/>
          <p14:tracePt t="123149" x="6165850" y="3652838"/>
          <p14:tracePt t="123155" x="6229350" y="3613150"/>
          <p14:tracePt t="123163" x="6292850" y="3573463"/>
          <p14:tracePt t="123172" x="6362700" y="3573463"/>
          <p14:tracePt t="123178" x="6434138" y="3565525"/>
          <p14:tracePt t="123184" x="6503988" y="3557588"/>
          <p14:tracePt t="123193" x="6573838" y="3551238"/>
          <p14:tracePt t="123200" x="6637338" y="3551238"/>
          <p14:tracePt t="123208" x="6700838" y="3543300"/>
          <p14:tracePt t="123214" x="6762750" y="3535363"/>
          <p14:tracePt t="123223" x="6818313" y="3527425"/>
          <p14:tracePt t="123230" x="6880225" y="3527425"/>
          <p14:tracePt t="123239" x="6935788" y="3527425"/>
          <p14:tracePt t="123244" x="6989763" y="3535363"/>
          <p14:tracePt t="123253" x="7037388" y="3551238"/>
          <p14:tracePt t="123260" x="7092950" y="3573463"/>
          <p14:tracePt t="123268" x="7138988" y="3605213"/>
          <p14:tracePt t="123274" x="7186613" y="3644900"/>
          <p14:tracePt t="123283" x="7226300" y="3683000"/>
          <p14:tracePt t="123290" x="7264400" y="3730625"/>
          <p14:tracePt t="123298" x="7304088" y="3786188"/>
          <p14:tracePt t="123304" x="7335838" y="3824288"/>
          <p14:tracePt t="123312" x="7359650" y="3863975"/>
          <p14:tracePt t="123321" x="7359650" y="3895725"/>
          <p14:tracePt t="123328" x="7367588" y="3933825"/>
          <p14:tracePt t="123337" x="7375525" y="3973513"/>
          <p14:tracePt t="123342" x="7383463" y="4005263"/>
          <p14:tracePt t="123350" x="7405688" y="4044950"/>
          <p14:tracePt t="123358" x="7421563" y="4075113"/>
          <p14:tracePt t="123367" x="7429500" y="4106863"/>
          <p14:tracePt t="123372" x="7437438" y="4138613"/>
          <p14:tracePt t="123380" x="7437438" y="4162425"/>
          <p14:tracePt t="123389" x="7437438" y="4192588"/>
          <p14:tracePt t="123396" x="7437438" y="4224338"/>
          <p14:tracePt t="123403" x="7421563" y="4248150"/>
          <p14:tracePt t="123410" x="7389813" y="4279900"/>
          <p14:tracePt t="123418" x="7343775" y="4310063"/>
          <p14:tracePt t="123426" x="7280275" y="4341813"/>
          <p14:tracePt t="123433" x="7234238" y="4365625"/>
          <p14:tracePt t="123440" x="7178675" y="4389438"/>
          <p14:tracePt t="123448" x="7123113" y="4413250"/>
          <p14:tracePt t="123456" x="7061200" y="4427538"/>
          <p14:tracePt t="123462" x="6997700" y="4435475"/>
          <p14:tracePt t="123471" x="6935788" y="4443413"/>
          <p14:tracePt t="123478" x="6872288" y="4451350"/>
          <p14:tracePt t="123487" x="6810375" y="4467225"/>
          <p14:tracePt t="123492" x="6754813" y="4483100"/>
          <p14:tracePt t="123500" x="6692900" y="4491038"/>
          <p14:tracePt t="123509" x="6637338" y="4506913"/>
          <p14:tracePt t="123516" x="6573838" y="4522788"/>
          <p14:tracePt t="123523" x="6519863" y="4522788"/>
          <p14:tracePt t="123530" x="6464300" y="4530725"/>
          <p14:tracePt t="123539" x="6418263" y="4530725"/>
          <p14:tracePt t="123546" x="6370638" y="4522788"/>
          <p14:tracePt t="123552" x="6323013" y="4498975"/>
          <p14:tracePt t="123560" x="6284913" y="4459288"/>
          <p14:tracePt t="123568" x="6237288" y="4427538"/>
          <p14:tracePt t="123577" x="6197600" y="4405313"/>
          <p14:tracePt t="123582" x="6151563" y="4373563"/>
          <p14:tracePt t="123590" x="6111875" y="4349750"/>
          <p14:tracePt t="123598" x="6064250" y="4318000"/>
          <p14:tracePt t="123606" x="6026150" y="4295775"/>
          <p14:tracePt t="123612" x="5978525" y="4271963"/>
          <p14:tracePt t="123621" x="5938838" y="4248150"/>
          <p14:tracePt t="123629" x="5907088" y="4224338"/>
          <p14:tracePt t="123636" x="5884863" y="4192588"/>
          <p14:tracePt t="123642" x="5876925" y="4170363"/>
          <p14:tracePt t="123653" x="5868988" y="4138613"/>
          <p14:tracePt t="123658" x="5868988" y="4114800"/>
          <p14:tracePt t="123666" x="5861050" y="4083050"/>
          <p14:tracePt t="123672" x="5861050" y="4059238"/>
          <p14:tracePt t="123680" x="5861050" y="4029075"/>
          <p14:tracePt t="123688" x="5861050" y="4005263"/>
          <p14:tracePt t="123696" x="5892800" y="3973513"/>
          <p14:tracePt t="123703" x="5938838" y="3933825"/>
          <p14:tracePt t="123710" x="6002338" y="3903663"/>
          <p14:tracePt t="123718" x="6048375" y="3863975"/>
          <p14:tracePt t="123726" x="6103938" y="3824288"/>
          <p14:tracePt t="123732" x="6165850" y="3786188"/>
          <p14:tracePt t="123740" x="6221413" y="3738563"/>
          <p14:tracePt t="123748" x="6276975" y="3698875"/>
          <p14:tracePt t="123756" x="6330950" y="3660775"/>
          <p14:tracePt t="123762" x="6394450" y="3621088"/>
          <p14:tracePt t="123771" x="6464300" y="3581400"/>
          <p14:tracePt t="123778" x="6535738" y="3543300"/>
          <p14:tracePt t="123787" x="6605588" y="3511550"/>
          <p14:tracePt t="123793" x="6684963" y="3511550"/>
          <p14:tracePt t="123800" x="6754813" y="3511550"/>
          <p14:tracePt t="123808" x="6834188" y="3503613"/>
          <p14:tracePt t="123816" x="6904038" y="3503613"/>
          <p14:tracePt t="123825" x="6981825" y="3503613"/>
          <p14:tracePt t="123830" x="7061200" y="3487738"/>
          <p14:tracePt t="123838" x="7131050" y="3487738"/>
          <p14:tracePt t="123846" x="7202488" y="3487738"/>
          <p14:tracePt t="123854" x="7264400" y="3503613"/>
          <p14:tracePt t="123860" x="7319963" y="3551238"/>
          <p14:tracePt t="123869" x="7375525" y="3613150"/>
          <p14:tracePt t="123876" x="7413625" y="3690938"/>
          <p14:tracePt t="123885" x="7445375" y="3794125"/>
          <p14:tracePt t="123890" x="7469188" y="3871913"/>
          <p14:tracePt t="123898" x="7469188" y="3957638"/>
          <p14:tracePt t="123906" x="7469188" y="4037013"/>
          <p14:tracePt t="123915" x="7469188" y="4106863"/>
          <p14:tracePt t="123920" x="7469188" y="4176713"/>
          <p14:tracePt t="123928" x="7469188" y="4248150"/>
          <p14:tracePt t="123937" x="7445375" y="4310063"/>
          <p14:tracePt t="123944" x="7413625" y="4373563"/>
          <p14:tracePt t="123950" x="7367588" y="4421188"/>
          <p14:tracePt t="123958" x="7335838" y="4467225"/>
          <p14:tracePt t="123966" x="7296150" y="4514850"/>
          <p14:tracePt t="123975" x="7248525" y="4552950"/>
          <p14:tracePt t="123980" x="7202488" y="4584700"/>
          <p14:tracePt t="123989" x="7146925" y="4616450"/>
          <p14:tracePt t="123997" x="7069138" y="4640263"/>
          <p14:tracePt t="124006" x="6981825" y="4664075"/>
          <p14:tracePt t="124010" x="6872288" y="4672013"/>
          <p14:tracePt t="124018" x="6738938" y="4672013"/>
          <p14:tracePt t="124027" x="6621463" y="4672013"/>
          <p14:tracePt t="124035" x="6519863" y="4664075"/>
          <p14:tracePt t="124041" x="6448425" y="4640263"/>
          <p14:tracePt t="124049" x="6402388" y="4608513"/>
          <p14:tracePt t="124057" x="6370638" y="4584700"/>
          <p14:tracePt t="124064" x="6338888" y="4552950"/>
          <p14:tracePt t="124070" x="6299200" y="4514850"/>
          <p14:tracePt t="124081" x="6261100" y="4467225"/>
          <p14:tracePt t="124088" x="6229350" y="4413250"/>
          <p14:tracePt t="124094" x="6197600" y="4357688"/>
          <p14:tracePt t="124100" x="6197600" y="4295775"/>
          <p14:tracePt t="124108" x="6189663" y="4248150"/>
          <p14:tracePt t="124116" x="6189663" y="4192588"/>
          <p14:tracePt t="124124" x="6189663" y="4146550"/>
          <p14:tracePt t="124130" x="6181725" y="4098925"/>
          <p14:tracePt t="124138" x="6181725" y="4059238"/>
          <p14:tracePt t="124146" x="6181725" y="4029075"/>
          <p14:tracePt t="124155" x="6213475" y="3997325"/>
          <p14:tracePt t="124160" x="6253163" y="3957638"/>
          <p14:tracePt t="124168" x="6315075" y="3927475"/>
          <p14:tracePt t="124177" x="6354763" y="3895725"/>
          <p14:tracePt t="124184" x="6410325" y="3895725"/>
          <p14:tracePt t="124190" x="6480175" y="3856038"/>
          <p14:tracePt t="124198" x="6567488" y="3816350"/>
          <p14:tracePt t="124207" x="6669088" y="3786188"/>
          <p14:tracePt t="124214" x="6794500" y="3786188"/>
          <p14:tracePt t="124221" x="6919913" y="3786188"/>
          <p14:tracePt t="124228" x="7029450" y="3808413"/>
          <p14:tracePt t="124237" x="7108825" y="3840163"/>
          <p14:tracePt t="124244" x="7162800" y="3879850"/>
          <p14:tracePt t="124250" x="7186613" y="3903663"/>
          <p14:tracePt t="124259" x="7186613" y="3933825"/>
          <p14:tracePt t="124266" x="7194550" y="3973513"/>
          <p14:tracePt t="124274" x="7226300" y="4021138"/>
          <p14:tracePt t="124280" x="7234238" y="4083050"/>
          <p14:tracePt t="124289" x="7234238" y="4154488"/>
          <p14:tracePt t="124296" x="7248525" y="4232275"/>
          <p14:tracePt t="124304" x="7248525" y="4310063"/>
          <p14:tracePt t="124313" x="7218363" y="4389438"/>
          <p14:tracePt t="124318" x="7162800" y="4451350"/>
          <p14:tracePt t="124326" x="7115175" y="4506913"/>
          <p14:tracePt t="124334" x="7069138" y="4560888"/>
          <p14:tracePt t="124343" x="7021513" y="4608513"/>
          <p14:tracePt t="124348" x="6981825" y="4640263"/>
          <p14:tracePt t="124356" x="6935788" y="4672013"/>
          <p14:tracePt t="124364" x="6896100" y="4694238"/>
          <p14:tracePt t="124372" x="6864350" y="4702175"/>
          <p14:tracePt t="124378" x="6834188" y="4710113"/>
          <p14:tracePt t="124386" x="6802438" y="4710113"/>
          <p14:tracePt t="124409" x="6794500" y="4710113"/>
          <p14:tracePt t="124426" x="6778625" y="4710113"/>
          <p14:tracePt t="124433" x="6770688" y="4694238"/>
          <p14:tracePt t="124439" x="6762750" y="4678363"/>
          <p14:tracePt t="124446" x="6762750" y="4664075"/>
          <p14:tracePt t="124454" x="6754813" y="4648200"/>
          <p14:tracePt t="124463" x="6754813" y="4632325"/>
          <p14:tracePt t="124468" x="6754813" y="4616450"/>
          <p14:tracePt t="124476" x="6754813" y="4600575"/>
          <p14:tracePt t="124484" x="6754813" y="4592638"/>
          <p14:tracePt t="124493" x="6754813" y="4584700"/>
          <p14:tracePt t="124498" x="6762750" y="4576763"/>
          <p14:tracePt t="124506" x="6762750" y="4568825"/>
          <p14:tracePt t="124514" x="6770688" y="4560888"/>
          <p14:tracePt t="124538" x="6778625" y="4552950"/>
          <p14:tracePt t="124750" x="6778625" y="4560888"/>
          <p14:tracePt t="124763" x="6778625" y="4568825"/>
          <p14:tracePt t="124788" x="6778625" y="4576763"/>
          <p14:tracePt t="124801" x="6778625" y="4584700"/>
          <p14:tracePt t="124837" x="6778625" y="4592638"/>
          <p14:tracePt t="124844" x="6786563" y="4592638"/>
          <p14:tracePt t="124853" x="6794500" y="4592638"/>
          <p14:tracePt t="124861" x="6802438" y="4592638"/>
          <p14:tracePt t="124866" x="6818313" y="4600575"/>
          <p14:tracePt t="124875" x="6834188" y="4608513"/>
          <p14:tracePt t="124882" x="6848475" y="4616450"/>
          <p14:tracePt t="124890" x="6864350" y="4632325"/>
          <p14:tracePt t="124896" x="6888163" y="4664075"/>
          <p14:tracePt t="124904" x="6896100" y="4678363"/>
          <p14:tracePt t="124912" x="6919913" y="4718050"/>
          <p14:tracePt t="124922" x="6943725" y="4765675"/>
          <p14:tracePt t="124926" x="6981825" y="4827588"/>
          <p14:tracePt t="124934" x="7013575" y="4899025"/>
          <p14:tracePt t="124942" x="7053263" y="4945063"/>
          <p14:tracePt t="124950" x="7092950" y="5000625"/>
          <p14:tracePt t="124957" x="7123113" y="5054600"/>
          <p14:tracePt t="124964" x="7154863" y="5110163"/>
          <p14:tracePt t="124973" x="7178675" y="5165725"/>
          <p14:tracePt t="124980" x="7210425" y="5227638"/>
          <p14:tracePt t="124987" x="7234238" y="5283200"/>
          <p14:tracePt t="124994" x="7264400" y="5345113"/>
          <p14:tracePt t="125004" x="7264400" y="5400675"/>
          <p14:tracePt t="125010" x="7264400" y="5454650"/>
          <p14:tracePt t="125016" x="7272338" y="5502275"/>
          <p14:tracePt t="125024" x="7280275" y="5548313"/>
          <p14:tracePt t="125033" x="7288213" y="5595938"/>
          <p14:tracePt t="125040" x="7312025" y="5643563"/>
          <p14:tracePt t="125046" x="7327900" y="5681663"/>
          <p14:tracePt t="125054" x="7351713" y="5713413"/>
          <p14:tracePt t="125062" x="7367588" y="5753100"/>
          <p14:tracePt t="125071" x="7383463" y="5776913"/>
          <p14:tracePt t="125076" x="7397750" y="5776913"/>
          <p14:tracePt t="125084" x="7413625" y="5776913"/>
          <p14:tracePt t="125093" x="7421563" y="5776913"/>
          <p14:tracePt t="125101" x="7437438" y="5792788"/>
          <p14:tracePt t="125106" x="7453313" y="5792788"/>
          <p14:tracePt t="125114" x="7461250" y="5815013"/>
          <p14:tracePt t="125122" x="7469188" y="5830888"/>
          <p14:tracePt t="125130" x="7485063" y="5846763"/>
          <p14:tracePt t="125136" x="7493000" y="5854700"/>
          <p14:tracePt t="125144" x="7500938" y="5862638"/>
          <p14:tracePt t="125153" x="7516813" y="5878513"/>
          <p14:tracePt t="125161" x="7523163" y="5886450"/>
          <p14:tracePt t="125166" x="7531100" y="5894388"/>
          <p14:tracePt t="125175" x="7539038" y="5910263"/>
          <p14:tracePt t="125183" x="7546975" y="5918200"/>
          <p14:tracePt t="125191" x="7554913" y="5924550"/>
          <p14:tracePt t="125196" x="7562850" y="5940425"/>
          <p14:tracePt t="125205" x="7570788" y="5948363"/>
          <p14:tracePt t="125213" x="7578725" y="5956300"/>
          <p14:tracePt t="125221" x="7586663" y="5972175"/>
          <p14:tracePt t="125226" x="7594600" y="5980113"/>
          <p14:tracePt t="125234" x="7602538" y="5988050"/>
          <p14:tracePt t="125242" x="7610475" y="5988050"/>
          <p14:tracePt t="125250" x="7618413" y="5988050"/>
          <p14:tracePt t="125264" x="7626350" y="5988050"/>
          <p14:tracePt t="125272" x="7634288" y="5988050"/>
          <p14:tracePt t="125280" x="7642225" y="5988050"/>
          <p14:tracePt t="125289" x="7650163" y="5972175"/>
          <p14:tracePt t="125294" x="7656513" y="5964238"/>
          <p14:tracePt t="125304" x="7664450" y="5956300"/>
          <p14:tracePt t="125310" x="7664450" y="5948363"/>
          <p14:tracePt t="125318" x="7672388" y="5932488"/>
          <p14:tracePt t="125324" x="7680325" y="5924550"/>
          <p14:tracePt t="125332" x="7680325" y="5918200"/>
          <p14:tracePt t="125340" x="7688263" y="5910263"/>
          <p14:tracePt t="125348" x="7688263" y="5902325"/>
          <p14:tracePt t="125354" x="7696200" y="5894388"/>
          <p14:tracePt t="125362" x="7696200" y="5886450"/>
          <p14:tracePt t="125372" x="7696200" y="5878513"/>
          <p14:tracePt t="125378" x="7704138" y="5878513"/>
          <p14:tracePt t="125384" x="7704138" y="5870575"/>
          <p14:tracePt t="125410" x="7696200" y="5870575"/>
          <p14:tracePt t="125414" x="7672388" y="5870575"/>
          <p14:tracePt t="125423" x="7650163" y="5870575"/>
          <p14:tracePt t="125430" x="7610475" y="5870575"/>
          <p14:tracePt t="125439" x="7570788" y="5870575"/>
          <p14:tracePt t="125444" x="7531100" y="5862638"/>
          <p14:tracePt t="125452" x="7500938" y="5846763"/>
          <p14:tracePt t="125460" x="7461250" y="5846763"/>
          <p14:tracePt t="125469" x="7429500" y="5830888"/>
          <p14:tracePt t="125474" x="7389813" y="5815013"/>
          <p14:tracePt t="125482" x="7359650" y="5799138"/>
          <p14:tracePt t="125490" x="7327900" y="5784850"/>
          <p14:tracePt t="125498" x="7304088" y="5768975"/>
          <p14:tracePt t="125504" x="7296150" y="5753100"/>
          <p14:tracePt t="125512" x="7288213" y="5737225"/>
          <p14:tracePt t="125521" x="7280275" y="5729288"/>
          <p14:tracePt t="125528" x="7272338" y="5721350"/>
          <p14:tracePt t="125534" x="7256463" y="5713413"/>
          <p14:tracePt t="125542" x="7242175" y="5713413"/>
          <p14:tracePt t="125550" x="7226300" y="5713413"/>
          <p14:tracePt t="125559" x="7218363" y="5713413"/>
          <p14:tracePt t="125564" x="7202488" y="5713413"/>
          <p14:tracePt t="125573" x="7178675" y="5713413"/>
          <p14:tracePt t="125580" x="7154863" y="5713413"/>
          <p14:tracePt t="125589" x="7123113" y="5713413"/>
          <p14:tracePt t="125594" x="7115175" y="5713413"/>
          <p14:tracePt t="125604" x="7108825" y="5713413"/>
          <p14:tracePt t="125610" x="7092950" y="5705475"/>
          <p14:tracePt t="125618" x="7085013" y="5705475"/>
          <p14:tracePt t="125624" x="7077075" y="5697538"/>
          <p14:tracePt t="125632" x="7069138" y="5697538"/>
          <p14:tracePt t="125640" x="7061200" y="5689600"/>
          <p14:tracePt t="125653" x="7061200" y="5681663"/>
          <p14:tracePt t="125657" x="7061200" y="5673725"/>
          <p14:tracePt t="125671" x="7077075" y="5667375"/>
          <p14:tracePt t="125678" x="7100888" y="5659438"/>
          <p14:tracePt t="125684" x="7138988" y="5651500"/>
          <p14:tracePt t="125692" x="7186613" y="5643563"/>
          <p14:tracePt t="125700" x="7226300" y="5635625"/>
          <p14:tracePt t="125708" x="7264400" y="5619750"/>
          <p14:tracePt t="125714" x="7312025" y="5611813"/>
          <p14:tracePt t="125723" x="7359650" y="5595938"/>
          <p14:tracePt t="125730" x="7421563" y="5588000"/>
          <p14:tracePt t="125738" x="7477125" y="5572125"/>
          <p14:tracePt t="125746" x="7539038" y="5564188"/>
          <p14:tracePt t="125753" x="7602538" y="5548313"/>
          <p14:tracePt t="125761" x="7656513" y="5541963"/>
          <p14:tracePt t="125768" x="7720013" y="5534025"/>
          <p14:tracePt t="125776" x="7775575" y="5526088"/>
          <p14:tracePt t="125782" x="7829550" y="5526088"/>
          <p14:tracePt t="125790" x="7885113" y="5526088"/>
          <p14:tracePt t="125799" x="7931150" y="5526088"/>
          <p14:tracePt t="125806" x="7970838" y="5526088"/>
          <p14:tracePt t="125812" x="8010525" y="5534025"/>
          <p14:tracePt t="125821" x="8042275" y="5548313"/>
          <p14:tracePt t="125828" x="8042275" y="5556250"/>
          <p14:tracePt t="125837" x="8042275" y="5572125"/>
          <p14:tracePt t="125842" x="8050213" y="5588000"/>
          <p14:tracePt t="125850" x="8058150" y="5603875"/>
          <p14:tracePt t="125858" x="8064500" y="5611813"/>
          <p14:tracePt t="125866" x="8072438" y="5627688"/>
          <p14:tracePt t="125872" x="8072438" y="5635625"/>
          <p14:tracePt t="125880" x="8072438" y="5643563"/>
          <p14:tracePt t="125889" x="8042275" y="5643563"/>
          <p14:tracePt t="125897" x="8026400" y="5651500"/>
          <p14:tracePt t="125904" x="7986713" y="5651500"/>
          <p14:tracePt t="125910" x="7931150" y="5651500"/>
          <p14:tracePt t="125918" x="7869238" y="5651500"/>
          <p14:tracePt t="125926" x="7821613" y="5651500"/>
          <p14:tracePt t="125932" x="7751763" y="5651500"/>
          <p14:tracePt t="125940" x="7672388" y="5651500"/>
          <p14:tracePt t="125948" x="7570788" y="5651500"/>
          <p14:tracePt t="125956" x="7453313" y="5651500"/>
          <p14:tracePt t="125962" x="7327900" y="5659438"/>
          <p14:tracePt t="125971" x="7226300" y="5673725"/>
          <p14:tracePt t="125978" x="7138988" y="5689600"/>
          <p14:tracePt t="125986" x="7085013" y="5705475"/>
          <p14:tracePt t="125993" x="7053263" y="5721350"/>
          <p14:tracePt t="126000" x="7053263" y="5745163"/>
          <p14:tracePt t="126008" x="7013575" y="5768975"/>
          <p14:tracePt t="126016" x="6967538" y="5799138"/>
          <p14:tracePt t="126022" x="6959600" y="5815013"/>
          <p14:tracePt t="126030" x="6951663" y="5822950"/>
          <p14:tracePt t="126038" x="6943725" y="5830888"/>
          <p14:tracePt t="126053" x="6935788" y="5838825"/>
          <p14:tracePt t="126072" x="6935788" y="5830888"/>
          <p14:tracePt t="126076" x="6951663" y="5815013"/>
          <p14:tracePt t="126082" x="6981825" y="5799138"/>
          <p14:tracePt t="126091" x="7037388" y="5768975"/>
          <p14:tracePt t="126098" x="7100888" y="5721350"/>
          <p14:tracePt t="126107" x="7154863" y="5667375"/>
          <p14:tracePt t="126112" x="7218363" y="5603875"/>
          <p14:tracePt t="126121" x="7280275" y="5564188"/>
          <p14:tracePt t="126128" x="7343775" y="5534025"/>
          <p14:tracePt t="126137" x="7405688" y="5502275"/>
          <p14:tracePt t="126143" x="7469188" y="5502275"/>
          <p14:tracePt t="126150" x="7531100" y="5494338"/>
          <p14:tracePt t="126158" x="7594600" y="5486400"/>
          <p14:tracePt t="126166" x="7656513" y="5486400"/>
          <p14:tracePt t="126172" x="7720013" y="5478463"/>
          <p14:tracePt t="126180" x="7775575" y="5462588"/>
          <p14:tracePt t="126188" x="7821613" y="5454650"/>
          <p14:tracePt t="126196" x="7869238" y="5446713"/>
          <p14:tracePt t="126204" x="7908925" y="5446713"/>
          <p14:tracePt t="126210" x="7931150" y="5438775"/>
          <p14:tracePt t="126235" x="7939088" y="5438775"/>
          <p14:tracePt t="126248" x="7947025" y="5438775"/>
          <p14:tracePt t="126256" x="7954963" y="5438775"/>
          <p14:tracePt t="126271" x="7924800" y="5438775"/>
          <p14:tracePt t="126279" x="7877175" y="5438775"/>
          <p14:tracePt t="126287" x="7813675" y="5446713"/>
          <p14:tracePt t="126294" x="7720013" y="5454650"/>
          <p14:tracePt t="126300" x="7634288" y="5462588"/>
          <p14:tracePt t="126309" x="7531100" y="5470525"/>
          <p14:tracePt t="126316" x="7405688" y="5494338"/>
          <p14:tracePt t="126325" x="7312025" y="5518150"/>
          <p14:tracePt t="126330" x="7234238" y="5526088"/>
          <p14:tracePt t="126338" x="7248525" y="5534025"/>
          <p14:tracePt t="126346" x="7242175" y="5541963"/>
          <p14:tracePt t="126354" x="7234238" y="5548313"/>
          <p14:tracePt t="126360" x="7218363" y="5564188"/>
          <p14:tracePt t="126368" x="7202488" y="5572125"/>
          <p14:tracePt t="126376" x="7162800" y="5580063"/>
          <p14:tracePt t="126384" x="7138988" y="5580063"/>
          <p14:tracePt t="126390" x="7131050" y="5580063"/>
          <p14:tracePt t="126398" x="7123113" y="5580063"/>
          <p14:tracePt t="126415" x="7123113" y="5564188"/>
          <p14:tracePt t="126422" x="7131050" y="5556250"/>
          <p14:tracePt t="126429" x="7170738" y="5534025"/>
          <p14:tracePt t="126437" x="7218363" y="5502275"/>
          <p14:tracePt t="126444" x="7280275" y="5470525"/>
          <p14:tracePt t="126450" x="7351713" y="5454650"/>
          <p14:tracePt t="126458" x="7397750" y="5446713"/>
          <p14:tracePt t="126466" x="7437438" y="5430838"/>
          <p14:tracePt t="126474" x="7477125" y="5416550"/>
          <p14:tracePt t="126480" x="7508875" y="5392738"/>
          <p14:tracePt t="126488" x="7539038" y="5368925"/>
          <p14:tracePt t="126496" x="7539038" y="5353050"/>
          <p14:tracePt t="126505" x="7539038" y="5345113"/>
          <p14:tracePt t="126511" x="7554913" y="5329238"/>
          <p14:tracePt t="126518" x="7562850" y="5321300"/>
          <p14:tracePt t="126527" x="7562850" y="5313363"/>
          <p14:tracePt t="126534" x="7578725" y="5313363"/>
          <p14:tracePt t="126540" x="7594600" y="5313363"/>
          <p14:tracePt t="126548" x="7602538" y="5313363"/>
          <p14:tracePt t="126556" x="7610475" y="5313363"/>
          <p14:tracePt t="126580" x="7610475" y="5321300"/>
          <p14:tracePt t="126595" x="7610475" y="5329238"/>
          <p14:tracePt t="126600" x="7610475" y="5337175"/>
          <p14:tracePt t="126616" x="7610475" y="5345113"/>
          <p14:tracePt t="126624" x="7602538" y="5345113"/>
          <p14:tracePt t="126694" x="7610475" y="5345113"/>
          <p14:tracePt t="126715" x="7618413" y="5345113"/>
          <p14:tracePt t="126737" x="7618413" y="5353050"/>
          <p14:tracePt t="126786" x="7618413" y="5360988"/>
          <p14:tracePt t="126815" x="7618413" y="5368925"/>
          <p14:tracePt t="126834" x="7618413" y="5376863"/>
          <p14:tracePt t="126866" x="7618413" y="5384800"/>
          <p14:tracePt t="126907" x="7618413" y="5392738"/>
          <p14:tracePt t="126937" x="7618413" y="5400675"/>
          <p14:tracePt t="127215" x="7610475" y="5400675"/>
          <p14:tracePt t="127317" x="7602538" y="5400675"/>
          <p14:tracePt t="127330" x="7602538" y="5408613"/>
          <p14:tracePt t="127336" x="7594600" y="5408613"/>
          <p14:tracePt t="127344" x="7586663" y="5408613"/>
          <p14:tracePt t="127352" x="7586663" y="5416550"/>
          <p14:tracePt t="127361" x="7578725" y="5416550"/>
          <p14:tracePt t="127366" x="7562850" y="5424488"/>
          <p14:tracePt t="127375" x="7554913" y="5430838"/>
          <p14:tracePt t="127382" x="7539038" y="5438775"/>
          <p14:tracePt t="127390" x="7523163" y="5446713"/>
          <p14:tracePt t="127396" x="7516813" y="5454650"/>
          <p14:tracePt t="127404" x="7500938" y="5462588"/>
          <p14:tracePt t="127412" x="7493000" y="5470525"/>
          <p14:tracePt t="127421" x="7477125" y="5478463"/>
          <p14:tracePt t="127426" x="7469188" y="5486400"/>
          <p14:tracePt t="127434" x="7461250" y="5486400"/>
          <p14:tracePt t="127443" x="7461250" y="5494338"/>
          <p14:tracePt t="127450" x="7453313" y="5494338"/>
          <p14:tracePt t="127490" x="7461250" y="5494338"/>
          <p14:tracePt t="127504" x="7469188" y="5486400"/>
          <p14:tracePt t="127510" x="7477125" y="5486400"/>
          <p14:tracePt t="127516" x="7485063" y="5478463"/>
          <p14:tracePt t="127524" x="7493000" y="5478463"/>
          <p14:tracePt t="127532" x="7500938" y="5478463"/>
          <p14:tracePt t="127546" x="7508875" y="5470525"/>
          <p14:tracePt t="127571" x="7508875" y="5462588"/>
          <p14:tracePt t="127594" x="7508875" y="5454650"/>
          <p14:tracePt t="127616" x="7508875" y="5446713"/>
          <p14:tracePt t="127631" x="7500938" y="5438775"/>
          <p14:tracePt t="127723" x="7500938" y="5446713"/>
          <p14:tracePt t="127746" x="7493000" y="5454650"/>
          <p14:tracePt t="127758" x="7485063" y="5454650"/>
          <p14:tracePt t="127764" x="7477125" y="5462588"/>
          <p14:tracePt t="127780" x="7469188" y="5462588"/>
          <p14:tracePt t="127789" x="7461250" y="5470525"/>
          <p14:tracePt t="127794" x="7453313" y="5470525"/>
          <p14:tracePt t="127804" x="7445375" y="5470525"/>
          <p14:tracePt t="127810" x="7437438" y="5478463"/>
          <p14:tracePt t="127818" x="7429500" y="5478463"/>
          <p14:tracePt t="127824" x="7429500" y="5486400"/>
          <p14:tracePt t="127832" x="7421563" y="5486400"/>
          <p14:tracePt t="127840" x="7421563" y="5494338"/>
          <p14:tracePt t="127862" x="7421563" y="5502275"/>
          <p14:tracePt t="127915" x="7421563" y="5494338"/>
          <p14:tracePt t="127931" x="7421563" y="5486400"/>
          <p14:tracePt t="127938" x="7413625" y="5478463"/>
          <p14:tracePt t="127953" x="7413625" y="5470525"/>
          <p14:tracePt t="127968" x="7413625" y="5462588"/>
          <p14:tracePt t="127990" x="7413625" y="5454650"/>
          <p14:tracePt t="128111" x="7405688" y="5454650"/>
          <p14:tracePt t="128127" x="7397750" y="5454650"/>
          <p14:tracePt t="128141" x="7397750" y="5462588"/>
          <p14:tracePt t="128149" x="7389813" y="5462588"/>
          <p14:tracePt t="128171" x="7383463" y="5462588"/>
          <p14:tracePt t="128277" x="7383463" y="5454650"/>
          <p14:tracePt t="128291" x="7383463" y="5446713"/>
          <p14:tracePt t="128314" x="7389813" y="5438775"/>
          <p14:tracePt t="128328" x="7389813" y="5430838"/>
          <p14:tracePt t="128344" x="7389813" y="5424488"/>
          <p14:tracePt t="128350" x="7389813" y="5416550"/>
          <p14:tracePt t="128367" x="7389813" y="5408613"/>
          <p14:tracePt t="128381" x="7389813" y="5400675"/>
          <p14:tracePt t="128403" x="7389813" y="5392738"/>
          <p14:tracePt t="128412" x="7383463" y="5392738"/>
          <p14:tracePt t="128418" x="7383463" y="5384800"/>
          <p14:tracePt t="128426" x="7375525" y="5384800"/>
          <p14:tracePt t="128433" x="7375525" y="5376863"/>
          <p14:tracePt t="128449" x="7367588" y="5376863"/>
          <p14:tracePt t="128456" x="7359650" y="5368925"/>
          <p14:tracePt t="128462" x="7359650" y="5360988"/>
          <p14:tracePt t="128470" x="7351713" y="5360988"/>
          <p14:tracePt t="128479" x="7343775" y="5353050"/>
          <p14:tracePt t="128486" x="7335838" y="5353050"/>
          <p14:tracePt t="128493" x="7327900" y="5345113"/>
          <p14:tracePt t="128500" x="7327900" y="5337175"/>
          <p14:tracePt t="128509" x="7319963" y="5329238"/>
          <p14:tracePt t="128517" x="7312025" y="5329238"/>
          <p14:tracePt t="128523" x="7304088" y="5321300"/>
          <p14:tracePt t="128530" x="7296150" y="5313363"/>
          <p14:tracePt t="128539" x="7288213" y="5305425"/>
          <p14:tracePt t="128546" x="7280275" y="5299075"/>
          <p14:tracePt t="128553" x="7272338" y="5299075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號: 五邊形 196">
            <a:extLst>
              <a:ext uri="{FF2B5EF4-FFF2-40B4-BE49-F238E27FC236}">
                <a16:creationId xmlns:a16="http://schemas.microsoft.com/office/drawing/2014/main" id="{1D0EB394-4980-6941-B0CE-0FEFA3E2D876}"/>
              </a:ext>
            </a:extLst>
          </p:cNvPr>
          <p:cNvSpPr/>
          <p:nvPr/>
        </p:nvSpPr>
        <p:spPr>
          <a:xfrm>
            <a:off x="0" y="0"/>
            <a:ext cx="2692400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效能設計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A7FACA4-4FB6-6965-1735-BBD46C943139}"/>
              </a:ext>
            </a:extLst>
          </p:cNvPr>
          <p:cNvGrpSpPr/>
          <p:nvPr/>
        </p:nvGrpSpPr>
        <p:grpSpPr>
          <a:xfrm>
            <a:off x="533399" y="792116"/>
            <a:ext cx="2653554" cy="826246"/>
            <a:chOff x="1229091" y="477031"/>
            <a:chExt cx="2653554" cy="826246"/>
          </a:xfrm>
        </p:grpSpPr>
        <p:pic>
          <p:nvPicPr>
            <p:cNvPr id="6" name="圖形 5" descr="燈泡與齒輪 外框">
              <a:extLst>
                <a:ext uri="{FF2B5EF4-FFF2-40B4-BE49-F238E27FC236}">
                  <a16:creationId xmlns:a16="http://schemas.microsoft.com/office/drawing/2014/main" id="{7A65B210-2474-61EE-DE2F-F2CE06B2F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844C449-5150-85EF-6FEA-67D7EE9C331B}"/>
                </a:ext>
              </a:extLst>
            </p:cNvPr>
            <p:cNvSpPr txBox="1"/>
            <p:nvPr/>
          </p:nvSpPr>
          <p:spPr>
            <a:xfrm>
              <a:off x="2055338" y="669285"/>
              <a:ext cx="1827307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技術屏障</a:t>
              </a:r>
            </a:p>
          </p:txBody>
        </p:sp>
      </p:grpSp>
      <p:sp>
        <p:nvSpPr>
          <p:cNvPr id="5" name="矩形: 圓角 14">
            <a:extLst>
              <a:ext uri="{FF2B5EF4-FFF2-40B4-BE49-F238E27FC236}">
                <a16:creationId xmlns:a16="http://schemas.microsoft.com/office/drawing/2014/main" id="{0E154DDC-54F3-3021-E1F4-52AE1275BD2D}"/>
              </a:ext>
            </a:extLst>
          </p:cNvPr>
          <p:cNvSpPr/>
          <p:nvPr/>
        </p:nvSpPr>
        <p:spPr>
          <a:xfrm>
            <a:off x="4190135" y="1984808"/>
            <a:ext cx="3811729" cy="5847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電力問題（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Power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A78F427-592C-2BCB-CD87-29F7A91DAF6B}"/>
                  </a:ext>
                </a:extLst>
              </p:cNvPr>
              <p:cNvSpPr txBox="1"/>
              <p:nvPr/>
            </p:nvSpPr>
            <p:spPr>
              <a:xfrm>
                <a:off x="2692400" y="2980782"/>
                <a:ext cx="5769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zh-TW" altLang="en-US" sz="2400" i="1" smtClean="0">
                          <a:latin typeface="Cambria Math" panose="02040503050406030204" pitchFamily="18" charset="0"/>
                        </a:rPr>
                        <m:t>電量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TW" altLang="en-US" sz="2400" i="1">
                          <a:latin typeface="Cambria Math" panose="02040503050406030204" pitchFamily="18" charset="0"/>
                        </a:rPr>
                        <m:t>電容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kumimoji="1" lang="zh-TW" altLang="en-US" sz="2400" i="1">
                          <a:latin typeface="Cambria Math" panose="02040503050406030204" pitchFamily="18" charset="0"/>
                        </a:rPr>
                        <m:t>電壓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𝐶𝑉</m:t>
                      </m:r>
                    </m:oMath>
                  </m:oMathPara>
                </a14:m>
                <a:endParaRPr kumimoji="1"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A78F427-592C-2BCB-CD87-29F7A91DA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00" y="2980782"/>
                <a:ext cx="5769785" cy="461665"/>
              </a:xfrm>
              <a:prstGeom prst="rect">
                <a:avLst/>
              </a:prstGeom>
              <a:blipFill>
                <a:blip r:embed="rId8"/>
                <a:stretch>
                  <a:fillRect l="-951"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21F92A9-98A9-EF56-E39F-EE3BB2E5DA5A}"/>
                  </a:ext>
                </a:extLst>
              </p:cNvPr>
              <p:cNvSpPr txBox="1"/>
              <p:nvPr/>
            </p:nvSpPr>
            <p:spPr>
              <a:xfrm>
                <a:off x="2692400" y="3536578"/>
                <a:ext cx="69013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zh-TW" altLang="en-US" sz="2400" i="1" smtClean="0">
                          <a:latin typeface="Cambria Math" panose="02040503050406030204" pitchFamily="18" charset="0"/>
                        </a:rPr>
                        <m:t>電</m:t>
                      </m:r>
                      <m:r>
                        <a:rPr kumimoji="1" lang="zh-TW" altLang="en-US" sz="2400" i="1">
                          <a:latin typeface="Cambria Math" panose="02040503050406030204" pitchFamily="18" charset="0"/>
                        </a:rPr>
                        <m:t>能</m:t>
                      </m:r>
                      <m:d>
                        <m:d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TW" sz="24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kumimoji="1"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TW" altLang="en-US" sz="2400" i="1">
                          <a:latin typeface="Cambria Math" panose="02040503050406030204" pitchFamily="18" charset="0"/>
                        </a:rPr>
                        <m:t>電</m:t>
                      </m:r>
                      <m:r>
                        <a:rPr kumimoji="1" lang="zh-TW" altLang="en-US" sz="2400" i="1" smtClean="0">
                          <a:latin typeface="Cambria Math" panose="02040503050406030204" pitchFamily="18" charset="0"/>
                        </a:rPr>
                        <m:t>量</m:t>
                      </m:r>
                      <m:d>
                        <m:d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zh-TW" altLang="en-US" sz="2400" i="1">
                          <a:latin typeface="Cambria Math" panose="02040503050406030204" pitchFamily="18" charset="0"/>
                        </a:rPr>
                        <m:t>電壓</m:t>
                      </m:r>
                      <m:d>
                        <m:d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𝑄𝑉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21F92A9-98A9-EF56-E39F-EE3BB2E5D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00" y="3536578"/>
                <a:ext cx="6901313" cy="461665"/>
              </a:xfrm>
              <a:prstGeom prst="rect">
                <a:avLst/>
              </a:prstGeom>
              <a:blipFill>
                <a:blip r:embed="rId9"/>
                <a:stretch>
                  <a:fillRect l="-795" b="-144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36517F5-666C-13D1-03F6-3FC58FE8378B}"/>
                  </a:ext>
                </a:extLst>
              </p:cNvPr>
              <p:cNvSpPr txBox="1"/>
              <p:nvPr/>
            </p:nvSpPr>
            <p:spPr>
              <a:xfrm>
                <a:off x="2692400" y="4092374"/>
                <a:ext cx="7773795" cy="831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zh-TW" altLang="en-US" sz="2400" i="1" smtClean="0">
                          <a:latin typeface="Cambria Math" panose="02040503050406030204" pitchFamily="18" charset="0"/>
                        </a:rPr>
                        <m:t>功率</m:t>
                      </m:r>
                      <m:d>
                        <m:d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TW" altLang="en-US" sz="2400" i="1">
                          <a:latin typeface="Cambria Math" panose="02040503050406030204" pitchFamily="18" charset="0"/>
                        </a:rPr>
                        <m:t>電</m:t>
                      </m:r>
                      <m:r>
                        <a:rPr kumimoji="1" lang="zh-TW" altLang="en-US" sz="2400" i="1" smtClean="0">
                          <a:latin typeface="Cambria Math" panose="02040503050406030204" pitchFamily="18" charset="0"/>
                        </a:rPr>
                        <m:t>能</m:t>
                      </m:r>
                      <m:d>
                        <m:d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kumimoji="1"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kumimoji="1"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時間</m:t>
                      </m:r>
                      <m:d>
                        <m:d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36517F5-666C-13D1-03F6-3FC58FE83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00" y="4092374"/>
                <a:ext cx="7773795" cy="8310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C1835E-1D50-9FE7-CBAC-A1BFC97A17BC}"/>
              </a:ext>
            </a:extLst>
          </p:cNvPr>
          <p:cNvSpPr txBox="1"/>
          <p:nvPr/>
        </p:nvSpPr>
        <p:spPr>
          <a:xfrm>
            <a:off x="2692400" y="5242833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影響功耗的三大因素：電容、時脈頻率、電壓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563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159"/>
    </mc:Choice>
    <mc:Fallback xmlns="">
      <p:transition spd="slow" advTm="1781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  <p:extLst>
    <p:ext uri="{3A86A75C-4F4B-4683-9AE1-C65F6400EC91}">
      <p14:laserTraceLst xmlns:p14="http://schemas.microsoft.com/office/powerpoint/2010/main">
        <p14:tracePtLst>
          <p14:tracePt t="2132" x="6151563" y="4162425"/>
          <p14:tracePt t="2135" x="6143625" y="4162425"/>
          <p14:tracePt t="2151" x="6135688" y="4162425"/>
          <p14:tracePt t="2159" x="6127750" y="4162425"/>
          <p14:tracePt t="2165" x="6119813" y="4162425"/>
          <p14:tracePt t="2173" x="6103938" y="4162425"/>
          <p14:tracePt t="2182" x="6096000" y="4154488"/>
          <p14:tracePt t="2189" x="6080125" y="4154488"/>
          <p14:tracePt t="2196" x="6072188" y="4154488"/>
          <p14:tracePt t="2203" x="6072188" y="4146550"/>
          <p14:tracePt t="2220" x="6056313" y="4130675"/>
          <p14:tracePt t="2226" x="6040438" y="4122738"/>
          <p14:tracePt t="2234" x="6032500" y="4106863"/>
          <p14:tracePt t="2241" x="6032500" y="4075113"/>
          <p14:tracePt t="2250" x="6026150" y="4044950"/>
          <p14:tracePt t="2255" x="6026150" y="4005263"/>
          <p14:tracePt t="2264" x="6032500" y="3949700"/>
          <p14:tracePt t="2271" x="6064250" y="3895725"/>
          <p14:tracePt t="2280" x="6080125" y="3895725"/>
          <p14:tracePt t="2287" x="6096000" y="3887788"/>
          <p14:tracePt t="2293" x="6111875" y="3871913"/>
          <p14:tracePt t="2301" x="6135688" y="3856038"/>
          <p14:tracePt t="2309" x="6159500" y="3824288"/>
          <p14:tracePt t="2317" x="6197600" y="3786188"/>
          <p14:tracePt t="2324" x="6213475" y="3762375"/>
          <p14:tracePt t="2332" x="6229350" y="3746500"/>
          <p14:tracePt t="2340" x="6237288" y="3730625"/>
          <p14:tracePt t="2348" x="6245225" y="3722688"/>
          <p14:tracePt t="2353" x="6245225" y="3714750"/>
          <p14:tracePt t="2370" x="6245225" y="3706813"/>
          <p14:tracePt t="2393" x="6237288" y="3706813"/>
          <p14:tracePt t="2408" x="6229350" y="3706813"/>
          <p14:tracePt t="2414" x="6221413" y="3706813"/>
          <p14:tracePt t="2431" x="6213475" y="3706813"/>
          <p14:tracePt t="2444" x="6205538" y="3706813"/>
          <p14:tracePt t="2452" x="6205538" y="3698875"/>
          <p14:tracePt t="2460" x="6205538" y="3683000"/>
          <p14:tracePt t="2484" x="6205538" y="3644900"/>
          <p14:tracePt t="2490" x="6221413" y="3557588"/>
          <p14:tracePt t="2497" x="6245225" y="3503613"/>
          <p14:tracePt t="2503" x="6284913" y="3455988"/>
          <p14:tracePt t="2512" x="6330950" y="3402013"/>
          <p14:tracePt t="2519" x="6386513" y="3402013"/>
          <p14:tracePt t="2527" x="6448425" y="3402013"/>
          <p14:tracePt t="2533" x="6511925" y="3402013"/>
          <p14:tracePt t="2541" x="6573838" y="3394075"/>
          <p14:tracePt t="2549" x="6621463" y="3386138"/>
          <p14:tracePt t="2558" x="6669088" y="3370263"/>
          <p14:tracePt t="2565" x="6715125" y="3346450"/>
          <p14:tracePt t="2572" x="6762750" y="3322638"/>
          <p14:tracePt t="2580" x="6810375" y="3300413"/>
          <p14:tracePt t="2587" x="6848475" y="3284538"/>
          <p14:tracePt t="2593" x="6896100" y="3260725"/>
          <p14:tracePt t="2601" x="6935788" y="3244850"/>
          <p14:tracePt t="2610" x="6935788" y="3236913"/>
          <p14:tracePt t="2623" x="6935788" y="3228975"/>
          <p14:tracePt t="2632" x="6943725" y="3221038"/>
          <p14:tracePt t="2639" x="6959600" y="3221038"/>
          <p14:tracePt t="2648" x="6981825" y="3213100"/>
          <p14:tracePt t="2654" x="7005638" y="3205163"/>
          <p14:tracePt t="2661" x="7021513" y="3181350"/>
          <p14:tracePt t="2670" x="7037388" y="3151188"/>
          <p14:tracePt t="2677" x="7053263" y="3103563"/>
          <p14:tracePt t="2684" x="7069138" y="3041650"/>
          <p14:tracePt t="2691" x="7085013" y="2962275"/>
          <p14:tracePt t="2700" x="7100888" y="2884488"/>
          <p14:tracePt t="2707" x="7108825" y="2836863"/>
          <p14:tracePt t="2714" x="7123113" y="2798763"/>
          <p14:tracePt t="2721" x="7138988" y="2759075"/>
          <p14:tracePt t="2738" x="7146925" y="2759075"/>
          <p14:tracePt t="2752" x="7154863" y="2751138"/>
          <p14:tracePt t="2760" x="7154863" y="2743200"/>
          <p14:tracePt t="2770" x="7154863" y="2735263"/>
          <p14:tracePt t="2773" x="7154863" y="2727325"/>
          <p14:tracePt t="2781" x="7146925" y="2711450"/>
          <p14:tracePt t="2789" x="7138988" y="2695575"/>
          <p14:tracePt t="2797" x="7131050" y="2687638"/>
          <p14:tracePt t="2805" x="7123113" y="2681288"/>
          <p14:tracePt t="2811" x="7108825" y="2681288"/>
          <p14:tracePt t="2819" x="7100888" y="2681288"/>
          <p14:tracePt t="2827" x="7092950" y="2681288"/>
          <p14:tracePt t="2835" x="7085013" y="2681288"/>
          <p14:tracePt t="2841" x="7077075" y="2681288"/>
          <p14:tracePt t="2881" x="7085013" y="2681288"/>
          <p14:tracePt t="2888" x="7100888" y="2681288"/>
          <p14:tracePt t="2896" x="7115175" y="2681288"/>
          <p14:tracePt t="2901" x="7146925" y="2681288"/>
          <p14:tracePt t="2909" x="7186613" y="2681288"/>
          <p14:tracePt t="2917" x="7234238" y="2681288"/>
          <p14:tracePt t="2925" x="7288213" y="2681288"/>
          <p14:tracePt t="2932" x="7343775" y="2673350"/>
          <p14:tracePt t="2939" x="7413625" y="2665413"/>
          <p14:tracePt t="2948" x="7485063" y="2665413"/>
          <p14:tracePt t="2956" x="7554913" y="2657475"/>
          <p14:tracePt t="2961" x="7634288" y="2657475"/>
          <p14:tracePt t="2969" x="7680325" y="2657475"/>
          <p14:tracePt t="2978" x="7735888" y="2657475"/>
          <p14:tracePt t="2986" x="7783513" y="2657475"/>
          <p14:tracePt t="2991" x="7829550" y="2657475"/>
          <p14:tracePt t="3000" x="7869238" y="2657475"/>
          <p14:tracePt t="3008" x="7908925" y="2657475"/>
          <p14:tracePt t="3016" x="7908925" y="2673350"/>
          <p14:tracePt t="3021" x="7908925" y="2681288"/>
          <p14:tracePt t="3030" x="7908925" y="2695575"/>
          <p14:tracePt t="3037" x="7908925" y="2711450"/>
          <p14:tracePt t="3047" x="7916863" y="2727325"/>
          <p14:tracePt t="3051" x="7947025" y="2751138"/>
          <p14:tracePt t="3059" x="7970838" y="2767013"/>
          <p14:tracePt t="3067" x="8002588" y="2782888"/>
          <p14:tracePt t="3076" x="8018463" y="2798763"/>
          <p14:tracePt t="3082" x="8042275" y="2805113"/>
          <p14:tracePt t="3089" x="8058150" y="2820988"/>
          <p14:tracePt t="3098" x="8072438" y="2820988"/>
          <p14:tracePt t="3106" x="8088313" y="2820988"/>
          <p14:tracePt t="3111" x="8104188" y="2820988"/>
          <p14:tracePt t="3119" x="8120063" y="2820988"/>
          <p14:tracePt t="3128" x="8128000" y="2820988"/>
          <p14:tracePt t="3137" x="8143875" y="2820988"/>
          <p14:tracePt t="3142" x="8151813" y="2813050"/>
          <p14:tracePt t="3150" x="8167688" y="2813050"/>
          <p14:tracePt t="3158" x="8175625" y="2805113"/>
          <p14:tracePt t="3166" x="8183563" y="2798763"/>
          <p14:tracePt t="3181" x="8191500" y="2798763"/>
          <p14:tracePt t="3203" x="8191500" y="2805113"/>
          <p14:tracePt t="3210" x="8191500" y="2813050"/>
          <p14:tracePt t="3218" x="8191500" y="2828925"/>
          <p14:tracePt t="3226" x="8183563" y="2844800"/>
          <p14:tracePt t="3232" x="8175625" y="2860675"/>
          <p14:tracePt t="3240" x="8159750" y="2868613"/>
          <p14:tracePt t="3249" x="8151813" y="2884488"/>
          <p14:tracePt t="3256" x="8135938" y="2900363"/>
          <p14:tracePt t="3265" x="8120063" y="2908300"/>
          <p14:tracePt t="3270" x="8096250" y="2924175"/>
          <p14:tracePt t="3278" x="8080375" y="2930525"/>
          <p14:tracePt t="3286" x="8064500" y="2946400"/>
          <p14:tracePt t="3293" x="8050213" y="2954338"/>
          <p14:tracePt t="3300" x="8034338" y="2962275"/>
          <p14:tracePt t="3307" x="8018463" y="2970213"/>
          <p14:tracePt t="3316" x="8002588" y="2978150"/>
          <p14:tracePt t="3323" x="7994650" y="2978150"/>
          <p14:tracePt t="3337" x="7986713" y="2986088"/>
          <p14:tracePt t="3346" x="7978775" y="2986088"/>
          <p14:tracePt t="3354" x="7978775" y="2994025"/>
          <p14:tracePt t="3433" x="7986713" y="2994025"/>
          <p14:tracePt t="3468" x="7994650" y="2994025"/>
          <p14:tracePt t="3496" x="8002588" y="2994025"/>
          <p14:tracePt t="3520" x="8010525" y="2994025"/>
          <p14:tracePt t="3534" x="8018463" y="2994025"/>
          <p14:tracePt t="3559" x="8026400" y="2986088"/>
          <p14:tracePt t="3589" x="8034338" y="2986088"/>
          <p14:tracePt t="3609" x="8034338" y="2978150"/>
          <p14:tracePt t="3630" x="8042275" y="2978150"/>
          <p14:tracePt t="3657" x="8042275" y="2970213"/>
          <p14:tracePt t="3660" x="8050213" y="2970213"/>
          <p14:tracePt t="3685" x="8058150" y="2970213"/>
          <p14:tracePt t="3707" x="8064500" y="2970213"/>
          <p14:tracePt t="3847" x="8072438" y="2970213"/>
          <p14:tracePt t="3894" x="8072438" y="2978150"/>
          <p14:tracePt t="3916" x="8072438" y="2986088"/>
          <p14:tracePt t="3939" x="8064500" y="2986088"/>
          <p14:tracePt t="3963" x="8064500" y="2994025"/>
          <p14:tracePt t="3993" x="8064500" y="3001963"/>
          <p14:tracePt t="4031" x="8064500" y="3009900"/>
          <p14:tracePt t="4068" x="8064500" y="3017838"/>
          <p14:tracePt t="4120" x="8064500" y="3025775"/>
          <p14:tracePt t="4199" x="8064500" y="3033713"/>
          <p14:tracePt t="4242" x="8058150" y="3033713"/>
          <p14:tracePt t="4247" x="8058150" y="3041650"/>
          <p14:tracePt t="4279" x="8058150" y="3049588"/>
          <p14:tracePt t="4300" x="8058150" y="3055938"/>
          <p14:tracePt t="4323" x="8058150" y="3063875"/>
          <p14:tracePt t="4329" x="8050213" y="3063875"/>
          <p14:tracePt t="4347" x="8050213" y="3071813"/>
          <p14:tracePt t="4359" x="8050213" y="3079750"/>
          <p14:tracePt t="4384" x="8050213" y="3087688"/>
          <p14:tracePt t="4412" x="8050213" y="3095625"/>
          <p14:tracePt t="4461" x="8050213" y="3103563"/>
          <p14:tracePt t="4487" x="8042275" y="3103563"/>
          <p14:tracePt t="4493" x="8042275" y="3111500"/>
          <p14:tracePt t="4533" x="8042275" y="3119438"/>
          <p14:tracePt t="4539" x="8034338" y="3119438"/>
          <p14:tracePt t="4553" x="8034338" y="3127375"/>
          <p14:tracePt t="4570" x="8026400" y="3127375"/>
          <p14:tracePt t="4584" x="8026400" y="3135313"/>
          <p14:tracePt t="4593" x="8018463" y="3135313"/>
          <p14:tracePt t="4605" x="8018463" y="3143250"/>
          <p14:tracePt t="4633" x="8010525" y="3151188"/>
          <p14:tracePt t="4653" x="8010525" y="3159125"/>
          <p14:tracePt t="4666" x="8002588" y="3159125"/>
          <p14:tracePt t="4673" x="8002588" y="3167063"/>
          <p14:tracePt t="4701" x="7994650" y="3175000"/>
          <p14:tracePt t="4720" x="7994650" y="3181350"/>
          <p14:tracePt t="4729" x="7986713" y="3181350"/>
          <p14:tracePt t="4735" x="7986713" y="3189288"/>
          <p14:tracePt t="4759" x="7978775" y="3197225"/>
          <p14:tracePt t="4781" x="7978775" y="3205163"/>
          <p14:tracePt t="4793" x="7970838" y="3205163"/>
          <p14:tracePt t="4802" x="7970838" y="3213100"/>
          <p14:tracePt t="4824" x="7970838" y="3221038"/>
          <p14:tracePt t="4865" x="7970838" y="3228975"/>
          <p14:tracePt t="4915" x="7970838" y="3236913"/>
          <p14:tracePt t="4970" x="7962900" y="3236913"/>
          <p14:tracePt t="5165" x="7962900" y="3244850"/>
          <p14:tracePt t="5212" x="7962900" y="3252788"/>
          <p14:tracePt t="5249" x="7962900" y="3260725"/>
          <p14:tracePt t="5310" x="7962900" y="3268663"/>
          <p14:tracePt t="5585" x="7962900" y="3260725"/>
          <p14:tracePt t="5609" x="7962900" y="3252788"/>
          <p14:tracePt t="5620" x="7962900" y="3244850"/>
          <p14:tracePt t="5638" x="7962900" y="3236913"/>
          <p14:tracePt t="5652" x="7954963" y="3228975"/>
          <p14:tracePt t="5666" x="7954963" y="3221038"/>
          <p14:tracePt t="5681" x="7954963" y="3213100"/>
          <p14:tracePt t="5704" x="7954963" y="3205163"/>
          <p14:tracePt t="5774" x="7954963" y="3213100"/>
          <p14:tracePt t="5787" x="7954963" y="3221038"/>
          <p14:tracePt t="5802" x="7954963" y="3228975"/>
          <p14:tracePt t="5825" x="7954963" y="3236913"/>
          <p14:tracePt t="5831" x="7962900" y="3236913"/>
          <p14:tracePt t="5855" x="7962900" y="3244850"/>
          <p14:tracePt t="5889" x="7970838" y="3244850"/>
          <p14:tracePt t="6039" x="7978775" y="3244850"/>
          <p14:tracePt t="6041" x="7978775" y="3236913"/>
          <p14:tracePt t="6088" x="7978775" y="3228975"/>
          <p14:tracePt t="6120" x="7970838" y="3228975"/>
          <p14:tracePt t="6133" x="7962900" y="3228975"/>
          <p14:tracePt t="6146" x="7954963" y="3228975"/>
          <p14:tracePt t="6157" x="7947025" y="3228975"/>
          <p14:tracePt t="6163" x="7939088" y="3228975"/>
          <p14:tracePt t="6169" x="7931150" y="3228975"/>
          <p14:tracePt t="6176" x="7924800" y="3228975"/>
          <p14:tracePt t="6193" x="7916863" y="3228975"/>
          <p14:tracePt t="6199" x="7908925" y="3228975"/>
          <p14:tracePt t="6206" x="7893050" y="3228975"/>
          <p14:tracePt t="6215" x="7885113" y="3228975"/>
          <p14:tracePt t="6222" x="7877175" y="3228975"/>
          <p14:tracePt t="6229" x="7869238" y="3228975"/>
          <p14:tracePt t="6237" x="7853363" y="3228975"/>
          <p14:tracePt t="6244" x="7845425" y="3228975"/>
          <p14:tracePt t="6253" x="7829550" y="3228975"/>
          <p14:tracePt t="6258" x="7821613" y="3228975"/>
          <p14:tracePt t="6267" x="7805738" y="3228975"/>
          <p14:tracePt t="6275" x="7797800" y="3228975"/>
          <p14:tracePt t="6282" x="7783513" y="3221038"/>
          <p14:tracePt t="6288" x="7767638" y="3221038"/>
          <p14:tracePt t="6297" x="7759700" y="3221038"/>
          <p14:tracePt t="6304" x="7743825" y="3213100"/>
          <p14:tracePt t="6313" x="7735888" y="3213100"/>
          <p14:tracePt t="6318" x="7720013" y="3213100"/>
          <p14:tracePt t="6326" x="7704138" y="3205163"/>
          <p14:tracePt t="6334" x="7696200" y="3205163"/>
          <p14:tracePt t="6342" x="7680325" y="3197225"/>
          <p14:tracePt t="6348" x="7664450" y="3197225"/>
          <p14:tracePt t="6357" x="7650163" y="3189288"/>
          <p14:tracePt t="6364" x="7634288" y="3189288"/>
          <p14:tracePt t="6373" x="7618413" y="3181350"/>
          <p14:tracePt t="6379" x="7602538" y="3175000"/>
          <p14:tracePt t="6387" x="7586663" y="3167063"/>
          <p14:tracePt t="6394" x="7570788" y="3159125"/>
          <p14:tracePt t="6403" x="7554913" y="3151188"/>
          <p14:tracePt t="6409" x="7539038" y="3143250"/>
          <p14:tracePt t="6417" x="7523163" y="3135313"/>
          <p14:tracePt t="6425" x="7508875" y="3127375"/>
          <p14:tracePt t="6432" x="7500938" y="3119438"/>
          <p14:tracePt t="6438" x="7485063" y="3111500"/>
          <p14:tracePt t="6447" x="7469188" y="3111500"/>
          <p14:tracePt t="6454" x="7453313" y="3103563"/>
          <p14:tracePt t="6463" x="7437438" y="3103563"/>
          <p14:tracePt t="6482" x="7405688" y="3103563"/>
          <p14:tracePt t="6486" x="7383463" y="3103563"/>
          <p14:tracePt t="6492" x="7367588" y="3103563"/>
          <p14:tracePt t="6499" x="7335838" y="3103563"/>
          <p14:tracePt t="6506" x="7304088" y="3103563"/>
          <p14:tracePt t="6515" x="7264400" y="3103563"/>
          <p14:tracePt t="6523" x="7226300" y="3103563"/>
          <p14:tracePt t="6529" x="7170738" y="3103563"/>
          <p14:tracePt t="6537" x="7115175" y="3103563"/>
          <p14:tracePt t="6553" x="7045325" y="3103563"/>
          <p14:tracePt t="6558" x="6975475" y="3095625"/>
          <p14:tracePt t="6566" x="6904038" y="3095625"/>
          <p14:tracePt t="6575" x="6818313" y="3095625"/>
          <p14:tracePt t="6583" x="6762750" y="3095625"/>
          <p14:tracePt t="6591" x="6707188" y="3087688"/>
          <p14:tracePt t="6596" x="6661150" y="3087688"/>
          <p14:tracePt t="6605" x="6621463" y="3087688"/>
          <p14:tracePt t="6613" x="6581775" y="3079750"/>
          <p14:tracePt t="6621" x="6543675" y="3079750"/>
          <p14:tracePt t="6627" x="6511925" y="3079750"/>
          <p14:tracePt t="6634" x="6480175" y="3079750"/>
          <p14:tracePt t="6642" x="6448425" y="3079750"/>
          <p14:tracePt t="6650" x="6410325" y="3071813"/>
          <p14:tracePt t="6656" x="6378575" y="3071813"/>
          <p14:tracePt t="6665" x="6338888" y="3071813"/>
          <p14:tracePt t="6672" x="6299200" y="3071813"/>
          <p14:tracePt t="6681" x="6261100" y="3063875"/>
          <p14:tracePt t="6686" x="6213475" y="3063875"/>
          <p14:tracePt t="6694" x="6165850" y="3063875"/>
          <p14:tracePt t="6703" x="6119813" y="3055938"/>
          <p14:tracePt t="6710" x="6072188" y="3055938"/>
          <p14:tracePt t="6716" x="6018213" y="3049588"/>
          <p14:tracePt t="6724" x="5970588" y="3049588"/>
          <p14:tracePt t="6733" x="5922963" y="3041650"/>
          <p14:tracePt t="6740" x="5876925" y="3033713"/>
          <p14:tracePt t="6746" x="5829300" y="3025775"/>
          <p14:tracePt t="6754" x="5789613" y="3017838"/>
          <p14:tracePt t="6763" x="5743575" y="3017838"/>
          <p14:tracePt t="6771" x="5688013" y="3001963"/>
          <p14:tracePt t="6776" x="5640388" y="2994025"/>
          <p14:tracePt t="6785" x="5594350" y="2986088"/>
          <p14:tracePt t="6792" x="5546725" y="2978150"/>
          <p14:tracePt t="6801" x="5499100" y="2970213"/>
          <p14:tracePt t="6807" x="5453063" y="2962275"/>
          <p14:tracePt t="6814" x="5413375" y="2946400"/>
          <p14:tracePt t="6823" x="5381625" y="2938463"/>
          <p14:tracePt t="6831" x="5351463" y="2930525"/>
          <p14:tracePt t="6836" x="5351463" y="2916238"/>
          <p14:tracePt t="6844" x="5351463" y="2908300"/>
          <p14:tracePt t="6853" x="5295900" y="2892425"/>
          <p14:tracePt t="6860" x="5248275" y="2884488"/>
          <p14:tracePt t="6866" x="5194300" y="2868613"/>
          <p14:tracePt t="6875" x="5138738" y="2860675"/>
          <p14:tracePt t="6883" x="5091113" y="2852738"/>
          <p14:tracePt t="6890" x="5045075" y="2836863"/>
          <p14:tracePt t="6897" x="4989513" y="2828925"/>
          <p14:tracePt t="6904" x="4935538" y="2820988"/>
          <p14:tracePt t="6914" x="4887913" y="2820988"/>
          <p14:tracePt t="6920" x="4824413" y="2813050"/>
          <p14:tracePt t="6926" x="4778375" y="2805113"/>
          <p14:tracePt t="6934" x="4722813" y="2805113"/>
          <p14:tracePt t="6942" x="4675188" y="2805113"/>
          <p14:tracePt t="6951" x="4621213" y="2805113"/>
          <p14:tracePt t="6956" x="4581525" y="2805113"/>
          <p14:tracePt t="6965" x="4535488" y="2805113"/>
          <p14:tracePt t="6972" x="4487863" y="2805113"/>
          <p14:tracePt t="6982" x="4440238" y="2798763"/>
          <p14:tracePt t="6987" x="4402138" y="2798763"/>
          <p14:tracePt t="6994" x="4354513" y="2798763"/>
          <p14:tracePt t="7003" x="4314825" y="2798763"/>
          <p14:tracePt t="7011" x="4267200" y="2790825"/>
          <p14:tracePt t="7017" x="4237038" y="2782888"/>
          <p14:tracePt t="7032" x="4237038" y="2774950"/>
          <p14:tracePt t="7040" x="4229100" y="2774950"/>
          <p14:tracePt t="7046" x="4221163" y="2767013"/>
          <p14:tracePt t="7054" x="4205288" y="2767013"/>
          <p14:tracePt t="7063" x="4197350" y="2759075"/>
          <p14:tracePt t="7070" x="4165600" y="2759075"/>
          <p14:tracePt t="7079" x="4127500" y="2751138"/>
          <p14:tracePt t="7085" x="4103688" y="2751138"/>
          <p14:tracePt t="7093" x="4071938" y="2743200"/>
          <p14:tracePt t="7100" x="4032250" y="2743200"/>
          <p14:tracePt t="7108" x="4024313" y="2735263"/>
          <p14:tracePt t="7115" x="4008438" y="2735263"/>
          <p14:tracePt t="7122" x="3986213" y="2727325"/>
          <p14:tracePt t="7131" x="3962400" y="2719388"/>
          <p14:tracePt t="7138" x="3938588" y="2711450"/>
          <p14:tracePt t="7144" x="3922713" y="2703513"/>
          <p14:tracePt t="7152" x="3898900" y="2695575"/>
          <p14:tracePt t="7160" x="3883025" y="2687638"/>
          <p14:tracePt t="7169" x="3867150" y="2673350"/>
          <p14:tracePt t="7174" x="3852863" y="2657475"/>
          <p14:tracePt t="7183" x="3836988" y="2641600"/>
          <p14:tracePt t="7190" x="3829050" y="2625725"/>
          <p14:tracePt t="7199" x="3821113" y="2609850"/>
          <p14:tracePt t="7204" x="3813175" y="2593975"/>
          <p14:tracePt t="7213" x="3805238" y="2578100"/>
          <p14:tracePt t="7220" x="3797300" y="2562225"/>
          <p14:tracePt t="7228" x="3797300" y="2532063"/>
          <p14:tracePt t="7234" x="3789363" y="2500313"/>
          <p14:tracePt t="7242" x="3789363" y="2468563"/>
          <p14:tracePt t="7250" x="3789363" y="2422525"/>
          <p14:tracePt t="7258" x="3789363" y="2366963"/>
          <p14:tracePt t="7264" x="3789363" y="2311400"/>
          <p14:tracePt t="7272" x="3789363" y="2281238"/>
          <p14:tracePt t="7281" x="3789363" y="2241550"/>
          <p14:tracePt t="7289" x="3797300" y="2201863"/>
          <p14:tracePt t="7294" x="3805238" y="2163763"/>
          <p14:tracePt t="7302" x="3813175" y="2132013"/>
          <p14:tracePt t="7310" x="3829050" y="2092325"/>
          <p14:tracePt t="7319" x="3836988" y="2060575"/>
          <p14:tracePt t="7324" x="3852863" y="2022475"/>
          <p14:tracePt t="7332" x="3860800" y="1990725"/>
          <p14:tracePt t="7341" x="3875088" y="1958975"/>
          <p14:tracePt t="7349" x="3890963" y="1920875"/>
          <p14:tracePt t="7354" x="3906838" y="1897063"/>
          <p14:tracePt t="7363" x="3922713" y="1897063"/>
          <p14:tracePt t="7370" x="3930650" y="1897063"/>
          <p14:tracePt t="7379" x="3946525" y="1889125"/>
          <p14:tracePt t="7385" x="3962400" y="1881188"/>
          <p14:tracePt t="7392" x="3978275" y="1873250"/>
          <p14:tracePt t="7400" x="3994150" y="1849438"/>
          <p14:tracePt t="7408" x="4008438" y="1825625"/>
          <p14:tracePt t="7415" x="4024313" y="1809750"/>
          <p14:tracePt t="7422" x="4048125" y="1795463"/>
          <p14:tracePt t="7431" x="4064000" y="1779588"/>
          <p14:tracePt t="7438" x="4095750" y="1763713"/>
          <p14:tracePt t="7444" x="4127500" y="1747838"/>
          <p14:tracePt t="7452" x="4165600" y="1724025"/>
          <p14:tracePt t="7460" x="4213225" y="1708150"/>
          <p14:tracePt t="7484" x="4330700" y="1670050"/>
          <p14:tracePt t="7486" x="4394200" y="1654175"/>
          <p14:tracePt t="7490" x="4432300" y="1630363"/>
          <p14:tracePt t="7499" x="4471988" y="1614488"/>
          <p14:tracePt t="7504" x="4511675" y="1590675"/>
          <p14:tracePt t="7513" x="4549775" y="1574800"/>
          <p14:tracePt t="7520" x="4589463" y="1552575"/>
          <p14:tracePt t="7529" x="4621213" y="1536700"/>
          <p14:tracePt t="7534" x="4660900" y="1528763"/>
          <p14:tracePt t="7542" x="4699000" y="1520825"/>
          <p14:tracePt t="7550" x="4738688" y="1504950"/>
          <p14:tracePt t="7558" x="4786313" y="1489075"/>
          <p14:tracePt t="7566" x="4832350" y="1481138"/>
          <p14:tracePt t="7572" x="4879975" y="1473200"/>
          <p14:tracePt t="7580" x="4927600" y="1465263"/>
          <p14:tracePt t="7588" x="4973638" y="1457325"/>
          <p14:tracePt t="7597" x="5021263" y="1441450"/>
          <p14:tracePt t="7602" x="5068888" y="1433513"/>
          <p14:tracePt t="7610" x="5122863" y="1427163"/>
          <p14:tracePt t="7619" x="5162550" y="1419225"/>
          <p14:tracePt t="7626" x="5162550" y="1411288"/>
          <p14:tracePt t="7632" x="5232400" y="1403350"/>
          <p14:tracePt t="7640" x="5295900" y="1387475"/>
          <p14:tracePt t="7649" x="5351463" y="1379538"/>
          <p14:tracePt t="7656" x="5351463" y="1371600"/>
          <p14:tracePt t="7663" x="5421313" y="1355725"/>
          <p14:tracePt t="7671" x="5499100" y="1339850"/>
          <p14:tracePt t="7678" x="5546725" y="1331913"/>
          <p14:tracePt t="7686" x="5602288" y="1316038"/>
          <p14:tracePt t="7692" x="5656263" y="1301750"/>
          <p14:tracePt t="7701" x="5711825" y="1293813"/>
          <p14:tracePt t="7709" x="5765800" y="1277938"/>
          <p14:tracePt t="7717" x="5821363" y="1270000"/>
          <p14:tracePt t="7723" x="5868988" y="1262063"/>
          <p14:tracePt t="7731" x="5922963" y="1254125"/>
          <p14:tracePt t="7738" x="5970588" y="1254125"/>
          <p14:tracePt t="7747" x="6018213" y="1246188"/>
          <p14:tracePt t="7754" x="6064250" y="1246188"/>
          <p14:tracePt t="7760" x="6103938" y="1238250"/>
          <p14:tracePt t="7768" x="6143625" y="1238250"/>
          <p14:tracePt t="7776" x="6181725" y="1238250"/>
          <p14:tracePt t="7782" x="6221413" y="1238250"/>
          <p14:tracePt t="7790" x="6253163" y="1238250"/>
          <p14:tracePt t="7799" x="6292850" y="1238250"/>
          <p14:tracePt t="7806" x="6330950" y="1238250"/>
          <p14:tracePt t="7813" x="6362700" y="1246188"/>
          <p14:tracePt t="7820" x="6394450" y="1254125"/>
          <p14:tracePt t="7834" x="6426200" y="1262063"/>
          <p14:tracePt t="7837" x="6426200" y="1270000"/>
          <p14:tracePt t="7842" x="6426200" y="1285875"/>
          <p14:tracePt t="7850" x="6426200" y="1301750"/>
          <p14:tracePt t="7859" x="6434138" y="1316038"/>
          <p14:tracePt t="7866" x="6448425" y="1339850"/>
          <p14:tracePt t="7872" x="6496050" y="1379538"/>
          <p14:tracePt t="7880" x="6543675" y="1387475"/>
          <p14:tracePt t="7888" x="6589713" y="1411288"/>
          <p14:tracePt t="7897" x="6637338" y="1433513"/>
          <p14:tracePt t="7903" x="6684963" y="1465263"/>
          <p14:tracePt t="7910" x="6738938" y="1489075"/>
          <p14:tracePt t="7919" x="6738938" y="1512888"/>
          <p14:tracePt t="7927" x="6746875" y="1544638"/>
          <p14:tracePt t="7933" x="6754813" y="1582738"/>
          <p14:tracePt t="7940" x="6770688" y="1622425"/>
          <p14:tracePt t="7949" x="6778625" y="1670050"/>
          <p14:tracePt t="7957" x="6794500" y="1716088"/>
          <p14:tracePt t="7963" x="6826250" y="1787525"/>
          <p14:tracePt t="7970" x="6834188" y="1865313"/>
          <p14:tracePt t="7978" x="6840538" y="1982788"/>
          <p14:tracePt t="7987" x="6840538" y="2155825"/>
          <p14:tracePt t="7993" x="6840538" y="2297113"/>
          <p14:tracePt t="8001" x="6810375" y="2414588"/>
          <p14:tracePt t="8008" x="6794500" y="2516188"/>
          <p14:tracePt t="8017" x="6754813" y="2578100"/>
          <p14:tracePt t="8025" x="6692900" y="2617788"/>
          <p14:tracePt t="8031" x="6637338" y="2649538"/>
          <p14:tracePt t="8038" x="6589713" y="2687638"/>
          <p14:tracePt t="8047" x="6527800" y="2735263"/>
          <p14:tracePt t="8054" x="6480175" y="2782888"/>
          <p14:tracePt t="8060" x="6434138" y="2828925"/>
          <p14:tracePt t="8077" x="6354763" y="2884488"/>
          <p14:tracePt t="8085" x="6284913" y="2938463"/>
          <p14:tracePt t="8090" x="6213475" y="2938463"/>
          <p14:tracePt t="8098" x="6135688" y="2986088"/>
          <p14:tracePt t="8106" x="6040438" y="2986088"/>
          <p14:tracePt t="8115" x="5946775" y="2986088"/>
          <p14:tracePt t="8121" x="5868988" y="2986088"/>
          <p14:tracePt t="8129" x="5876925" y="2986088"/>
          <p14:tracePt t="10288" x="6354763" y="3009900"/>
          <p14:tracePt t="10292" x="6354763" y="3017838"/>
          <p14:tracePt t="10314" x="6346825" y="3017838"/>
          <p14:tracePt t="10322" x="6338888" y="3017838"/>
          <p14:tracePt t="10331" x="6330950" y="3009900"/>
          <p14:tracePt t="10336" x="6323013" y="2994025"/>
          <p14:tracePt t="10346" x="6315075" y="2970213"/>
          <p14:tracePt t="10353" x="6307138" y="2962275"/>
          <p14:tracePt t="10360" x="6307138" y="2946400"/>
          <p14:tracePt t="10367" x="6299200" y="2916238"/>
          <p14:tracePt t="10374" x="6292850" y="2868613"/>
          <p14:tracePt t="10383" x="6284913" y="2852738"/>
          <p14:tracePt t="10390" x="6269038" y="2828925"/>
          <p14:tracePt t="10396" x="6245225" y="2820988"/>
          <p14:tracePt t="10404" x="6213475" y="2805113"/>
          <p14:tracePt t="10414" x="6181725" y="2774950"/>
          <p14:tracePt t="10420" x="6143625" y="2751138"/>
          <p14:tracePt t="10427" x="6096000" y="2727325"/>
          <p14:tracePt t="10434" x="6032500" y="2695575"/>
          <p14:tracePt t="10443" x="5954713" y="2665413"/>
          <p14:tracePt t="10450" x="5853113" y="2617788"/>
          <p14:tracePt t="10456" x="5743575" y="2562225"/>
          <p14:tracePt t="10464" x="5618163" y="2484438"/>
          <p14:tracePt t="10473" x="5484813" y="2366963"/>
          <p14:tracePt t="10480" x="5421313" y="2217738"/>
          <p14:tracePt t="10486" x="5421313" y="2030413"/>
          <p14:tracePt t="10498" x="5437188" y="1787525"/>
          <p14:tracePt t="10503" x="5461000" y="1536700"/>
          <p14:tracePt t="10510" x="5476875" y="1355725"/>
          <p14:tracePt t="10519" x="5468938" y="1206500"/>
          <p14:tracePt t="10524" x="5453063" y="1120775"/>
          <p14:tracePt t="10532" x="5437188" y="1128713"/>
          <p14:tracePt t="10811" x="4127500" y="3087688"/>
          <p14:tracePt t="10813" x="4127500" y="3103563"/>
          <p14:tracePt t="10818" x="4127500" y="3111500"/>
          <p14:tracePt t="10824" x="4127500" y="3119438"/>
          <p14:tracePt t="10832" x="4133850" y="3127375"/>
          <p14:tracePt t="10849" x="4149725" y="3143250"/>
          <p14:tracePt t="10854" x="4165600" y="3151188"/>
          <p14:tracePt t="10863" x="4197350" y="3151188"/>
          <p14:tracePt t="10870" x="4221163" y="3159125"/>
          <p14:tracePt t="10885" x="4267200" y="3159125"/>
          <p14:tracePt t="10892" x="4330700" y="3159125"/>
          <p14:tracePt t="10901" x="4408488" y="3159125"/>
          <p14:tracePt t="10909" x="4495800" y="3159125"/>
          <p14:tracePt t="10915" x="4581525" y="3159125"/>
          <p14:tracePt t="10923" x="4660900" y="3159125"/>
          <p14:tracePt t="10930" x="4660900" y="3151188"/>
          <p14:tracePt t="10939" x="4652963" y="3151188"/>
          <p14:tracePt t="10953" x="4660900" y="3151188"/>
          <p14:tracePt t="10961" x="4675188" y="3151188"/>
          <p14:tracePt t="10969" x="4699000" y="3159125"/>
          <p14:tracePt t="10976" x="4722813" y="3189288"/>
          <p14:tracePt t="10983" x="4738688" y="3236913"/>
          <p14:tracePt t="10990" x="4762500" y="3300413"/>
          <p14:tracePt t="10998" x="4762500" y="3378200"/>
          <p14:tracePt t="11006" x="4762500" y="3463925"/>
          <p14:tracePt t="11013" x="4762500" y="3565525"/>
          <p14:tracePt t="11020" x="4746625" y="3683000"/>
          <p14:tracePt t="11028" x="4714875" y="3762375"/>
          <p14:tracePt t="11037" x="4668838" y="3840163"/>
          <p14:tracePt t="11042" x="4613275" y="3927475"/>
          <p14:tracePt t="11051" x="4541838" y="3997325"/>
          <p14:tracePt t="11059" x="4464050" y="4067175"/>
          <p14:tracePt t="11067" x="4416425" y="4138613"/>
          <p14:tracePt t="11072" x="4378325" y="4200525"/>
          <p14:tracePt t="11080" x="4330700" y="4264025"/>
          <p14:tracePt t="11089" x="4298950" y="4310063"/>
          <p14:tracePt t="11097" x="4267200" y="4349750"/>
          <p14:tracePt t="11102" x="4244975" y="4381500"/>
          <p14:tracePt t="11110" x="4237038" y="4389438"/>
          <p14:tracePt t="11119" x="4229100" y="4397375"/>
          <p14:tracePt t="11126" x="4213225" y="4427538"/>
          <p14:tracePt t="11132" x="4189413" y="4459288"/>
          <p14:tracePt t="11141" x="4165600" y="4491038"/>
          <p14:tracePt t="11148" x="4133850" y="4538663"/>
          <p14:tracePt t="11156" x="4095750" y="4592638"/>
          <p14:tracePt t="11163" x="4048125" y="4656138"/>
          <p14:tracePt t="11171" x="4000500" y="4725988"/>
          <p14:tracePt t="11179" x="3946525" y="4789488"/>
          <p14:tracePt t="11187" x="3898900" y="4835525"/>
          <p14:tracePt t="11192" x="3844925" y="4875213"/>
          <p14:tracePt t="11201" x="3797300" y="4906963"/>
          <p14:tracePt t="11208" x="3741738" y="4929188"/>
          <p14:tracePt t="11216" x="3679825" y="4937125"/>
          <p14:tracePt t="11222" x="3624263" y="4937125"/>
          <p14:tracePt t="11231" x="3562350" y="4937125"/>
          <p14:tracePt t="11238" x="3506788" y="4937125"/>
          <p14:tracePt t="11247" x="3452813" y="4929188"/>
          <p14:tracePt t="11253" x="3405188" y="4875213"/>
          <p14:tracePt t="11260" x="3365500" y="4819650"/>
          <p14:tracePt t="11269" x="3325813" y="4765675"/>
          <p14:tracePt t="11276" x="3287713" y="4710113"/>
          <p14:tracePt t="11283" x="3255963" y="4656138"/>
          <p14:tracePt t="11290" x="3224213" y="4600575"/>
          <p14:tracePt t="11298" x="3192463" y="4560888"/>
          <p14:tracePt t="11307" x="3170238" y="4522788"/>
          <p14:tracePt t="11313" x="3130550" y="4491038"/>
          <p14:tracePt t="11320" x="3090863" y="4459288"/>
          <p14:tracePt t="11329" x="3051175" y="4443413"/>
          <p14:tracePt t="11336" x="3013075" y="4435475"/>
          <p14:tracePt t="11342" x="2973388" y="4427538"/>
          <p14:tracePt t="11351" x="2941638" y="4421188"/>
          <p14:tracePt t="11359" x="2917825" y="4405313"/>
          <p14:tracePt t="11366" x="2895600" y="4389438"/>
          <p14:tracePt t="11372" x="2895600" y="4365625"/>
          <p14:tracePt t="11380" x="2887663" y="4341813"/>
          <p14:tracePt t="11389" x="2879725" y="4318000"/>
          <p14:tracePt t="11396" x="2879725" y="4287838"/>
          <p14:tracePt t="11402" x="2887663" y="4264025"/>
          <p14:tracePt t="11410" x="2911475" y="4224338"/>
          <p14:tracePt t="11418" x="2933700" y="4184650"/>
          <p14:tracePt t="11426" x="2957513" y="4146550"/>
          <p14:tracePt t="11432" x="2997200" y="4098925"/>
          <p14:tracePt t="11441" x="3028950" y="4067175"/>
          <p14:tracePt t="11457" x="3067050" y="4005263"/>
          <p14:tracePt t="11465" x="3106738" y="3949700"/>
          <p14:tracePt t="11470" x="3106738" y="3919538"/>
          <p14:tracePt t="11479" x="3114675" y="3879850"/>
          <p14:tracePt t="11487" x="3114675" y="3856038"/>
          <p14:tracePt t="11495" x="3122613" y="3856038"/>
          <p14:tracePt t="11500" x="3122613" y="3848100"/>
          <p14:tracePt t="11508" x="3130550" y="3840163"/>
          <p14:tracePt t="11517" x="3130550" y="3832225"/>
          <p14:tracePt t="11524" x="3130550" y="3816350"/>
          <p14:tracePt t="11530" x="3130550" y="3802063"/>
          <p14:tracePt t="11538" x="3122613" y="3794125"/>
          <p14:tracePt t="11547" x="3114675" y="3778250"/>
          <p14:tracePt t="11554" x="3114675" y="3754438"/>
          <p14:tracePt t="11560" x="3106738" y="3730625"/>
          <p14:tracePt t="11569" x="3106738" y="3714750"/>
          <p14:tracePt t="11577" x="3106738" y="3676650"/>
          <p14:tracePt t="11585" x="3106738" y="3629025"/>
          <p14:tracePt t="11590" x="3106738" y="3573463"/>
          <p14:tracePt t="11599" x="3106738" y="3511550"/>
          <p14:tracePt t="11607" x="3114675" y="3471863"/>
          <p14:tracePt t="11614" x="3122613" y="3425825"/>
          <p14:tracePt t="11620" x="3130550" y="3386138"/>
          <p14:tracePt t="11629" x="3138488" y="3346450"/>
          <p14:tracePt t="11636" x="3154363" y="3306763"/>
          <p14:tracePt t="11644" x="3162300" y="3276600"/>
          <p14:tracePt t="11650" x="3178175" y="3244850"/>
          <p14:tracePt t="11658" x="3192463" y="3213100"/>
          <p14:tracePt t="11668" x="3200400" y="3189288"/>
          <p14:tracePt t="11674" x="3208338" y="3189288"/>
          <p14:tracePt t="11680" x="3216275" y="3181350"/>
          <p14:tracePt t="11688" x="3232150" y="3175000"/>
          <p14:tracePt t="11699" x="3232150" y="3167063"/>
          <p14:tracePt t="11713" x="3232150" y="3135313"/>
          <p14:tracePt t="11718" x="3232150" y="3119438"/>
          <p14:tracePt t="11726" x="3232150" y="3111500"/>
          <p14:tracePt t="11735" x="3224213" y="3111500"/>
          <p14:tracePt t="11740" x="3224213" y="3103563"/>
          <p14:tracePt t="11749" x="3216275" y="3103563"/>
          <p14:tracePt t="11756" x="3216275" y="3095625"/>
          <p14:tracePt t="11771" x="3216275" y="3087688"/>
          <p14:tracePt t="11787" x="3232150" y="3079750"/>
          <p14:tracePt t="11795" x="3240088" y="3071813"/>
          <p14:tracePt t="11800" x="3255963" y="3055938"/>
          <p14:tracePt t="11808" x="3263900" y="3049588"/>
          <p14:tracePt t="11817" x="3279775" y="3033713"/>
          <p14:tracePt t="11825" x="3287713" y="3025775"/>
          <p14:tracePt t="11830" x="3303588" y="3009900"/>
          <p14:tracePt t="11838" x="3311525" y="3001963"/>
          <p14:tracePt t="11848" x="3319463" y="2994025"/>
          <p14:tracePt t="11854" x="3325813" y="2978150"/>
          <p14:tracePt t="11901" x="3325813" y="2986088"/>
          <p14:tracePt t="11907" x="3333750" y="2986088"/>
          <p14:tracePt t="11914" x="3333750" y="2994025"/>
          <p14:tracePt t="11920" x="3341688" y="2994025"/>
          <p14:tracePt t="11928" x="3349625" y="3001963"/>
          <p14:tracePt t="11945" x="3365500" y="3001963"/>
          <p14:tracePt t="11953" x="3373438" y="3009900"/>
          <p14:tracePt t="11959" x="3381375" y="3009900"/>
          <p14:tracePt t="11967" x="3389313" y="3009900"/>
          <p14:tracePt t="11974" x="3405188" y="3017838"/>
          <p14:tracePt t="11983" x="3413125" y="3017838"/>
          <p14:tracePt t="11988" x="3429000" y="3017838"/>
          <p14:tracePt t="11998" x="3436938" y="3025775"/>
          <p14:tracePt t="12004" x="3452813" y="3025775"/>
          <p14:tracePt t="12013" x="3459163" y="3025775"/>
          <p14:tracePt t="12018" x="3475038" y="3025775"/>
          <p14:tracePt t="12026" x="3482975" y="3025775"/>
          <p14:tracePt t="12035" x="3498850" y="3025775"/>
          <p14:tracePt t="12042" x="3506788" y="3025775"/>
          <p14:tracePt t="12049" x="3514725" y="3025775"/>
          <p14:tracePt t="12057" x="3522663" y="3025775"/>
          <p14:tracePt t="12065" x="3538538" y="3025775"/>
          <p14:tracePt t="12072" x="3554413" y="3025775"/>
          <p14:tracePt t="12078" x="3578225" y="3017838"/>
          <p14:tracePt t="12086" x="3608388" y="3009900"/>
          <p14:tracePt t="12094" x="3640138" y="3001963"/>
          <p14:tracePt t="12102" x="3679825" y="2986088"/>
          <p14:tracePt t="12108" x="3719513" y="2978150"/>
          <p14:tracePt t="12117" x="3757613" y="2970213"/>
          <p14:tracePt t="12124" x="3757613" y="2954338"/>
          <p14:tracePt t="12133" x="3765550" y="2946400"/>
          <p14:tracePt t="12138" x="3781425" y="2938463"/>
          <p14:tracePt t="12146" x="3797300" y="2930525"/>
          <p14:tracePt t="12154" x="3805238" y="2916238"/>
          <p14:tracePt t="12163" x="3829050" y="2916238"/>
          <p14:tracePt t="12168" x="3852863" y="2908300"/>
          <p14:tracePt t="12176" x="3875088" y="2900363"/>
          <p14:tracePt t="12184" x="3914775" y="2892425"/>
          <p14:tracePt t="12192" x="3954463" y="2884488"/>
          <p14:tracePt t="12199" x="3994150" y="2876550"/>
          <p14:tracePt t="12206" x="4032250" y="2868613"/>
          <p14:tracePt t="12215" x="4071938" y="2860675"/>
          <p14:tracePt t="12222" x="4119563" y="2852738"/>
          <p14:tracePt t="12229" x="4141788" y="2844800"/>
          <p14:tracePt t="12237" x="4173538" y="2836863"/>
          <p14:tracePt t="12244" x="4173538" y="2820988"/>
          <p14:tracePt t="12252" x="4173538" y="2813050"/>
          <p14:tracePt t="12259" x="4181475" y="2798763"/>
          <p14:tracePt t="12266" x="4189413" y="2790825"/>
          <p14:tracePt t="12275" x="4205288" y="2782888"/>
          <p14:tracePt t="12282" x="4229100" y="2774950"/>
          <p14:tracePt t="12288" x="4237038" y="2774950"/>
          <p14:tracePt t="12297" x="4252913" y="2774950"/>
          <p14:tracePt t="12304" x="4260850" y="2767013"/>
          <p14:tracePt t="12343" x="4260850" y="2774950"/>
          <p14:tracePt t="12349" x="4252913" y="2782888"/>
          <p14:tracePt t="12356" x="4244975" y="2790825"/>
          <p14:tracePt t="12365" x="4237038" y="2790825"/>
          <p14:tracePt t="12372" x="4229100" y="2798763"/>
          <p14:tracePt t="12381" x="4221163" y="2805113"/>
          <p14:tracePt t="12386" x="4213225" y="2813050"/>
          <p14:tracePt t="12394" x="4205288" y="2820988"/>
          <p14:tracePt t="12403" x="4197350" y="2828925"/>
          <p14:tracePt t="12410" x="4189413" y="2828925"/>
          <p14:tracePt t="12417" x="4181475" y="2836863"/>
          <p14:tracePt t="12424" x="4181475" y="2844800"/>
          <p14:tracePt t="12433" x="4173538" y="2852738"/>
          <p14:tracePt t="12440" x="4165600" y="2852738"/>
          <p14:tracePt t="12447" x="4165600" y="2860675"/>
          <p14:tracePt t="12454" x="4157663" y="2868613"/>
          <p14:tracePt t="12471" x="4149725" y="2876550"/>
          <p14:tracePt t="12477" x="4149725" y="2884488"/>
          <p14:tracePt t="12485" x="4141788" y="2892425"/>
          <p14:tracePt t="12492" x="4133850" y="2900363"/>
          <p14:tracePt t="12501" x="4127500" y="2908300"/>
          <p14:tracePt t="12506" x="4119563" y="2916238"/>
          <p14:tracePt t="12514" x="4103688" y="2924175"/>
          <p14:tracePt t="12522" x="4095750" y="2930525"/>
          <p14:tracePt t="12530" x="4071938" y="2946400"/>
          <p14:tracePt t="12536" x="4040188" y="2954338"/>
          <p14:tracePt t="12544" x="4000500" y="2970213"/>
          <p14:tracePt t="12552" x="3962400" y="2978150"/>
          <p14:tracePt t="12560" x="3914775" y="2994025"/>
          <p14:tracePt t="12566" x="3867150" y="3001963"/>
          <p14:tracePt t="12574" x="3829050" y="3017838"/>
          <p14:tracePt t="12582" x="3789363" y="3033713"/>
          <p14:tracePt t="12590" x="3749675" y="3049588"/>
          <p14:tracePt t="12597" x="3711575" y="3055938"/>
          <p14:tracePt t="12604" x="3663950" y="3071813"/>
          <p14:tracePt t="12613" x="3624263" y="3087688"/>
          <p14:tracePt t="12620" x="3578225" y="3103563"/>
          <p14:tracePt t="12626" x="3538538" y="3119438"/>
          <p14:tracePt t="12634" x="3498850" y="3135313"/>
          <p14:tracePt t="12642" x="3467100" y="3159125"/>
          <p14:tracePt t="12651" x="3436938" y="3167063"/>
          <p14:tracePt t="12656" x="3405188" y="3181350"/>
          <p14:tracePt t="12667" x="3405188" y="3197225"/>
          <p14:tracePt t="12672" x="3405188" y="3205163"/>
          <p14:tracePt t="12680" x="3389313" y="3213100"/>
          <p14:tracePt t="12687" x="3381375" y="3221038"/>
          <p14:tracePt t="12694" x="3373438" y="3221038"/>
          <p14:tracePt t="12703" x="3357563" y="3228975"/>
          <p14:tracePt t="12711" x="3341688" y="3228975"/>
          <p14:tracePt t="12716" x="3325813" y="3228975"/>
          <p14:tracePt t="12724" x="3319463" y="3228975"/>
          <p14:tracePt t="12732" x="3303588" y="3228975"/>
          <p14:tracePt t="12746" x="3295650" y="3228975"/>
          <p14:tracePt t="12755" x="3287713" y="3228975"/>
          <p14:tracePt t="12770" x="3279775" y="3236913"/>
          <p14:tracePt t="12792" x="3271838" y="3236913"/>
          <p14:tracePt t="12800" x="3271838" y="3244850"/>
          <p14:tracePt t="12814" x="3263900" y="3244850"/>
          <p14:tracePt t="12837" x="3255963" y="3244850"/>
          <p14:tracePt t="12845" x="3255963" y="3252788"/>
          <p14:tracePt t="12866" x="3248025" y="3252788"/>
          <p14:tracePt t="12883" x="3248025" y="3260725"/>
          <p14:tracePt t="12900" x="3248025" y="3268663"/>
          <p14:tracePt t="12904" x="3240088" y="3276600"/>
          <p14:tracePt t="12913" x="3240088" y="3284538"/>
          <p14:tracePt t="12920" x="3240088" y="3292475"/>
          <p14:tracePt t="12928" x="3232150" y="3306763"/>
          <p14:tracePt t="12934" x="3232150" y="3314700"/>
          <p14:tracePt t="12942" x="3224213" y="3322638"/>
          <p14:tracePt t="12951" x="3224213" y="3330575"/>
          <p14:tracePt t="12959" x="3224213" y="3346450"/>
          <p14:tracePt t="12964" x="3224213" y="3354388"/>
          <p14:tracePt t="12990" x="3232150" y="3354388"/>
          <p14:tracePt t="12995" x="3240088" y="3354388"/>
          <p14:tracePt t="13003" x="3255963" y="3354388"/>
          <p14:tracePt t="13010" x="3271838" y="3354388"/>
          <p14:tracePt t="13019" x="3279775" y="3354388"/>
          <p14:tracePt t="13024" x="3295650" y="3354388"/>
          <p14:tracePt t="13032" x="3303588" y="3354388"/>
          <p14:tracePt t="13040" x="3319463" y="3354388"/>
          <p14:tracePt t="13048" x="3325813" y="3354388"/>
          <p14:tracePt t="13054" x="3333750" y="3354388"/>
          <p14:tracePt t="13063" x="3341688" y="3354388"/>
          <p14:tracePt t="13082" x="3349625" y="3354388"/>
          <p14:tracePt t="13087" x="3357563" y="3362325"/>
          <p14:tracePt t="13092" x="3365500" y="3362325"/>
          <p14:tracePt t="13100" x="3373438" y="3362325"/>
          <p14:tracePt t="13109" x="3381375" y="3362325"/>
          <p14:tracePt t="13115" x="3397250" y="3362325"/>
          <p14:tracePt t="13122" x="3421063" y="3362325"/>
          <p14:tracePt t="13131" x="3459163" y="3362325"/>
          <p14:tracePt t="13138" x="3506788" y="3362325"/>
          <p14:tracePt t="13144" x="3538538" y="3362325"/>
          <p14:tracePt t="13153" x="3578225" y="3354388"/>
          <p14:tracePt t="13160" x="3608388" y="3346450"/>
          <p14:tracePt t="13169" x="3648075" y="3338513"/>
          <p14:tracePt t="13175" x="3679825" y="3338513"/>
          <p14:tracePt t="13182" x="3703638" y="3330575"/>
          <p14:tracePt t="13190" x="3725863" y="3330575"/>
          <p14:tracePt t="13199" x="3733800" y="3330575"/>
          <p14:tracePt t="13204" x="3741738" y="3330575"/>
          <p14:tracePt t="13213" x="3749675" y="3330575"/>
          <p14:tracePt t="13221" x="3757613" y="3330575"/>
          <p14:tracePt t="13229" x="3765550" y="3330575"/>
          <p14:tracePt t="13234" x="3773488" y="3330575"/>
          <p14:tracePt t="13242" x="3781425" y="3338513"/>
          <p14:tracePt t="13250" x="3789363" y="3338513"/>
          <p14:tracePt t="13258" x="3797300" y="3346450"/>
          <p14:tracePt t="13274" x="3797300" y="3354388"/>
          <p14:tracePt t="13290" x="3797300" y="3362325"/>
          <p14:tracePt t="13325" x="3805238" y="3362325"/>
          <p14:tracePt t="13394" x="3813175" y="3362325"/>
          <p14:tracePt t="13410" x="3821113" y="3362325"/>
          <p14:tracePt t="13424" x="3829050" y="3362325"/>
          <p14:tracePt t="13431" x="3836988" y="3362325"/>
          <p14:tracePt t="13438" x="3836988" y="3354388"/>
          <p14:tracePt t="13447" x="3844925" y="3354388"/>
          <p14:tracePt t="13461" x="3852863" y="3354388"/>
          <p14:tracePt t="13544" x="3860800" y="3354388"/>
          <p14:tracePt t="13559" x="3860800" y="3346450"/>
          <p14:tracePt t="13574" x="3867150" y="3346450"/>
          <p14:tracePt t="13597" x="3875088" y="3346450"/>
          <p14:tracePt t="13685" x="3867150" y="3346450"/>
          <p14:tracePt t="13833" x="3867150" y="3338513"/>
          <p14:tracePt t="13839" x="3875088" y="3338513"/>
          <p14:tracePt t="13851" x="3875088" y="3330575"/>
          <p14:tracePt t="13858" x="3883025" y="3330575"/>
          <p14:tracePt t="13923" x="3883025" y="3338513"/>
          <p14:tracePt t="13940" x="3883025" y="3346450"/>
          <p14:tracePt t="13979" x="3875088" y="3346450"/>
          <p14:tracePt t="14164" x="3875088" y="3338513"/>
          <p14:tracePt t="14198" x="3875088" y="3330575"/>
          <p14:tracePt t="14249" x="3867150" y="3330575"/>
          <p14:tracePt t="14351" x="3867150" y="3322638"/>
          <p14:tracePt t="14362" x="3867150" y="3314700"/>
          <p14:tracePt t="14380" x="3867150" y="3306763"/>
          <p14:tracePt t="14395" x="3875088" y="3300413"/>
          <p14:tracePt t="14398" x="3875088" y="3292475"/>
          <p14:tracePt t="14417" x="3875088" y="3284538"/>
          <p14:tracePt t="14423" x="3883025" y="3284538"/>
          <p14:tracePt t="14438" x="3883025" y="3276600"/>
          <p14:tracePt t="14453" x="3883025" y="3268663"/>
          <p14:tracePt t="14467" x="3875088" y="3260725"/>
          <p14:tracePt t="14475" x="3867150" y="3252788"/>
          <p14:tracePt t="14483" x="3860800" y="3252788"/>
          <p14:tracePt t="14499" x="3836988" y="3236913"/>
          <p14:tracePt t="14505" x="3821113" y="3228975"/>
          <p14:tracePt t="14513" x="3805238" y="3221038"/>
          <p14:tracePt t="14518" x="3781425" y="3205163"/>
          <p14:tracePt t="14526" x="3757613" y="3197225"/>
          <p14:tracePt t="14535" x="3725863" y="3197225"/>
          <p14:tracePt t="14543" x="3687763" y="3189288"/>
          <p14:tracePt t="14549" x="3656013" y="3189288"/>
          <p14:tracePt t="14557" x="3632200" y="3197225"/>
          <p14:tracePt t="14564" x="3624263" y="3221038"/>
          <p14:tracePt t="14573" x="3616325" y="3260725"/>
          <p14:tracePt t="14578" x="3608388" y="3306763"/>
          <p14:tracePt t="14587" x="3592513" y="3338513"/>
          <p14:tracePt t="14595" x="3586163" y="3362325"/>
          <p14:tracePt t="14602" x="3586163" y="3386138"/>
          <p14:tracePt t="14608" x="3586163" y="3394075"/>
          <p14:tracePt t="14625" x="3600450" y="3394075"/>
          <p14:tracePt t="14633" x="3640138" y="3394075"/>
          <p14:tracePt t="14638" x="3663950" y="3394075"/>
          <p14:tracePt t="14646" x="3687763" y="3394075"/>
          <p14:tracePt t="14654" x="3719513" y="3378200"/>
          <p14:tracePt t="14663" x="3733800" y="3354388"/>
          <p14:tracePt t="14668" x="3749675" y="3314700"/>
          <p14:tracePt t="14676" x="3757613" y="3284538"/>
          <p14:tracePt t="14684" x="3757613" y="3252788"/>
          <p14:tracePt t="14693" x="3765550" y="3228975"/>
          <p14:tracePt t="14699" x="3773488" y="3205163"/>
          <p14:tracePt t="14706" x="3781425" y="3205163"/>
          <p14:tracePt t="14715" x="3789363" y="3197225"/>
          <p14:tracePt t="14723" x="3789363" y="3189288"/>
          <p14:tracePt t="14737" x="3789363" y="3175000"/>
          <p14:tracePt t="14745" x="3789363" y="3167063"/>
          <p14:tracePt t="14759" x="3781425" y="3159125"/>
          <p14:tracePt t="14766" x="3773488" y="3159125"/>
          <p14:tracePt t="14774" x="3765550" y="3167063"/>
          <p14:tracePt t="14783" x="3765550" y="3175000"/>
          <p14:tracePt t="14791" x="3757613" y="3189288"/>
          <p14:tracePt t="14796" x="3757613" y="3197225"/>
          <p14:tracePt t="14804" x="3757613" y="3205163"/>
          <p14:tracePt t="14814" x="3757613" y="3221038"/>
          <p14:tracePt t="14820" x="3757613" y="3228975"/>
          <p14:tracePt t="14826" x="3765550" y="3228975"/>
          <p14:tracePt t="14843" x="3773488" y="3228975"/>
          <p14:tracePt t="14851" x="3789363" y="3228975"/>
          <p14:tracePt t="14856" x="3797300" y="3228975"/>
          <p14:tracePt t="14864" x="3813175" y="3228975"/>
          <p14:tracePt t="14873" x="3829050" y="3228975"/>
          <p14:tracePt t="14880" x="3836988" y="3228975"/>
          <p14:tracePt t="14886" x="3852863" y="3228975"/>
          <p14:tracePt t="14894" x="3860800" y="3228975"/>
          <p14:tracePt t="14903" x="3867150" y="3228975"/>
          <p14:tracePt t="14910" x="3875088" y="3228975"/>
          <p14:tracePt t="14916" x="3883025" y="3228975"/>
          <p14:tracePt t="14924" x="3890963" y="3228975"/>
          <p14:tracePt t="14996" x="3898900" y="3228975"/>
          <p14:tracePt t="15009" x="3898900" y="3221038"/>
          <p14:tracePt t="15048" x="3898900" y="3213100"/>
          <p14:tracePt t="15053" x="3906838" y="3213100"/>
          <p14:tracePt t="15143" x="3914775" y="3213100"/>
          <p14:tracePt t="15416" x="3906838" y="3205163"/>
          <p14:tracePt t="15421" x="3898900" y="3205163"/>
          <p14:tracePt t="15429" x="3898900" y="3197225"/>
          <p14:tracePt t="15434" x="3890963" y="3197225"/>
          <p14:tracePt t="15442" x="3890963" y="3189288"/>
          <p14:tracePt t="15451" x="3883025" y="3189288"/>
          <p14:tracePt t="15458" x="3875088" y="3181350"/>
          <p14:tracePt t="15465" x="3867150" y="3175000"/>
          <p14:tracePt t="15472" x="3860800" y="3167063"/>
          <p14:tracePt t="15481" x="3844925" y="3159125"/>
          <p14:tracePt t="15499" x="3829050" y="3143250"/>
          <p14:tracePt t="15503" x="3821113" y="3127375"/>
          <p14:tracePt t="16003" x="5154613" y="3055938"/>
          <p14:tracePt t="16008" x="5154613" y="3063875"/>
          <p14:tracePt t="16014" x="5146675" y="3063875"/>
          <p14:tracePt t="16022" x="5146675" y="3071813"/>
          <p14:tracePt t="16030" x="5138738" y="3079750"/>
          <p14:tracePt t="16038" x="5130800" y="3087688"/>
          <p14:tracePt t="16048" x="5122863" y="3103563"/>
          <p14:tracePt t="16053" x="5114925" y="3111500"/>
          <p14:tracePt t="16060" x="5106988" y="3119438"/>
          <p14:tracePt t="16069" x="5106988" y="3127375"/>
          <p14:tracePt t="16076" x="5106988" y="3135313"/>
          <p14:tracePt t="16082" x="5099050" y="3151188"/>
          <p14:tracePt t="16090" x="5091113" y="3167063"/>
          <p14:tracePt t="16099" x="5076825" y="3189288"/>
          <p14:tracePt t="16107" x="5076825" y="3205163"/>
          <p14:tracePt t="16113" x="5068888" y="3221038"/>
          <p14:tracePt t="16120" x="5068888" y="3228975"/>
          <p14:tracePt t="16129" x="5068888" y="3244850"/>
          <p14:tracePt t="16137" x="5068888" y="3260725"/>
          <p14:tracePt t="16142" x="5068888" y="3276600"/>
          <p14:tracePt t="16151" x="5068888" y="3284538"/>
          <p14:tracePt t="16159" x="5076825" y="3292475"/>
          <p14:tracePt t="16166" x="5091113" y="3300413"/>
          <p14:tracePt t="16172" x="5114925" y="3306763"/>
          <p14:tracePt t="16181" x="5146675" y="3306763"/>
          <p14:tracePt t="16189" x="5186363" y="3314700"/>
          <p14:tracePt t="16198" x="5232400" y="3314700"/>
          <p14:tracePt t="16202" x="5280025" y="3322638"/>
          <p14:tracePt t="16210" x="5303838" y="3322638"/>
          <p14:tracePt t="16219" x="5319713" y="3322638"/>
          <p14:tracePt t="16226" x="5327650" y="3322638"/>
          <p14:tracePt t="16232" x="5335588" y="3322638"/>
          <p14:tracePt t="16240" x="5343525" y="3330575"/>
          <p14:tracePt t="16249" x="5357813" y="3330575"/>
          <p14:tracePt t="16256" x="5373688" y="3338513"/>
          <p14:tracePt t="16263" x="5381625" y="3338513"/>
          <p14:tracePt t="16271" x="5397500" y="3346450"/>
          <p14:tracePt t="16278" x="5397500" y="3354388"/>
          <p14:tracePt t="16287" x="5405438" y="3362325"/>
          <p14:tracePt t="16292" x="5413375" y="3370263"/>
          <p14:tracePt t="16301" x="5421313" y="3370263"/>
          <p14:tracePt t="16308" x="5429250" y="3378200"/>
          <p14:tracePt t="16316" x="5437188" y="3378200"/>
          <p14:tracePt t="16322" x="5445125" y="3378200"/>
          <p14:tracePt t="16332" x="5453063" y="3378200"/>
          <p14:tracePt t="16338" x="5461000" y="3378200"/>
          <p14:tracePt t="16348" x="5468938" y="3378200"/>
          <p14:tracePt t="16352" x="5476875" y="3378200"/>
          <p14:tracePt t="16360" x="5484813" y="3378200"/>
          <p14:tracePt t="16369" x="5491163" y="3378200"/>
          <p14:tracePt t="16383" x="5499100" y="3378200"/>
          <p14:tracePt t="16431" x="5491163" y="3378200"/>
          <p14:tracePt t="16437" x="5476875" y="3378200"/>
          <p14:tracePt t="16443" x="5468938" y="3378200"/>
          <p14:tracePt t="16451" x="5453063" y="3370263"/>
          <p14:tracePt t="16458" x="5429250" y="3370263"/>
          <p14:tracePt t="16467" x="5405438" y="3370263"/>
          <p14:tracePt t="16473" x="5373688" y="3370263"/>
          <p14:tracePt t="16481" x="5357813" y="3362325"/>
          <p14:tracePt t="16498" x="5343525" y="3346450"/>
          <p14:tracePt t="16502" x="5335588" y="3330575"/>
          <p14:tracePt t="16510" x="5319713" y="3322638"/>
          <p14:tracePt t="16518" x="5311775" y="3306763"/>
          <p14:tracePt t="16526" x="5303838" y="3292475"/>
          <p14:tracePt t="16535" x="5303838" y="3284538"/>
          <p14:tracePt t="16540" x="5295900" y="3268663"/>
          <p14:tracePt t="16549" x="5287963" y="3252788"/>
          <p14:tracePt t="16556" x="5287963" y="3244850"/>
          <p14:tracePt t="16565" x="5287963" y="3236913"/>
          <p14:tracePt t="16570" x="5287963" y="3228975"/>
          <p14:tracePt t="16579" x="5287963" y="3221038"/>
          <p14:tracePt t="16595" x="5287963" y="3213100"/>
          <p14:tracePt t="16609" x="5295900" y="3213100"/>
          <p14:tracePt t="16625" x="5303838" y="3213100"/>
          <p14:tracePt t="16649" x="5311775" y="3213100"/>
          <p14:tracePt t="16669" x="5311775" y="3221038"/>
          <p14:tracePt t="16676" x="5319713" y="3221038"/>
          <p14:tracePt t="16691" x="5319713" y="3228975"/>
          <p14:tracePt t="16722" x="5319713" y="3236913"/>
          <p14:tracePt t="16801" x="5311775" y="3228975"/>
          <p14:tracePt t="16810" x="5303838" y="3221038"/>
          <p14:tracePt t="16819" x="5303838" y="3213100"/>
          <p14:tracePt t="16826" x="5295900" y="3213100"/>
          <p14:tracePt t="16835" x="5287963" y="3205163"/>
          <p14:tracePt t="16849" x="5280025" y="3197225"/>
          <p14:tracePt t="16857" x="5272088" y="3189288"/>
          <p14:tracePt t="16871" x="5264150" y="3181350"/>
          <p14:tracePt t="16878" x="5256213" y="3175000"/>
          <p14:tracePt t="16886" x="5248275" y="3167063"/>
          <p14:tracePt t="16894" x="5240338" y="3167063"/>
          <p14:tracePt t="16900" x="5232400" y="3159125"/>
          <p14:tracePt t="16908" x="5232400" y="3151188"/>
          <p14:tracePt t="16916" x="5224463" y="3151188"/>
          <p14:tracePt t="16924" x="5216525" y="3143250"/>
          <p14:tracePt t="16930" x="5210175" y="3143250"/>
          <p14:tracePt t="16939" x="5202238" y="3143250"/>
          <p14:tracePt t="16947" x="5194300" y="3143250"/>
          <p14:tracePt t="16954" x="5186363" y="3143250"/>
          <p14:tracePt t="16960" x="5178425" y="3143250"/>
          <p14:tracePt t="16968" x="5170488" y="3143250"/>
          <p14:tracePt t="16977" x="5162550" y="3143250"/>
          <p14:tracePt t="16984" x="5154613" y="3143250"/>
          <p14:tracePt t="16990" x="5146675" y="3135313"/>
          <p14:tracePt t="16999" x="5138738" y="3135313"/>
          <p14:tracePt t="17007" x="5130800" y="3135313"/>
          <p14:tracePt t="17016" x="5122863" y="3135313"/>
          <p14:tracePt t="17022" x="5114925" y="3135313"/>
          <p14:tracePt t="17029" x="5106988" y="3135313"/>
          <p14:tracePt t="17036" x="5099050" y="3135313"/>
          <p14:tracePt t="17045" x="5091113" y="3143250"/>
          <p14:tracePt t="17053" x="5083175" y="3143250"/>
          <p14:tracePt t="17058" x="5076825" y="3151188"/>
          <p14:tracePt t="17067" x="5068888" y="3159125"/>
          <p14:tracePt t="17074" x="5060950" y="3167063"/>
          <p14:tracePt t="17083" x="5053013" y="3181350"/>
          <p14:tracePt t="17088" x="5045075" y="3189288"/>
          <p14:tracePt t="17097" x="5037138" y="3189288"/>
          <p14:tracePt t="17104" x="5029200" y="3197225"/>
          <p14:tracePt t="17113" x="5021263" y="3205163"/>
          <p14:tracePt t="17118" x="5013325" y="3205163"/>
          <p14:tracePt t="17126" x="5005388" y="3213100"/>
          <p14:tracePt t="17135" x="4997450" y="3213100"/>
          <p14:tracePt t="17142" x="4989513" y="3221038"/>
          <p14:tracePt t="17156" x="4981575" y="3228975"/>
          <p14:tracePt t="17174" x="4973638" y="3236913"/>
          <p14:tracePt t="17179" x="4973638" y="3244850"/>
          <p14:tracePt t="17198" x="4973638" y="3252788"/>
          <p14:tracePt t="17202" x="4973638" y="3268663"/>
          <p14:tracePt t="17208" x="4973638" y="3276600"/>
          <p14:tracePt t="17217" x="4973638" y="3284538"/>
          <p14:tracePt t="17224" x="4973638" y="3292475"/>
          <p14:tracePt t="17233" x="4973638" y="3306763"/>
          <p14:tracePt t="17238" x="4973638" y="3314700"/>
          <p14:tracePt t="17247" x="4973638" y="3322638"/>
          <p14:tracePt t="17254" x="4973638" y="3330575"/>
          <p14:tracePt t="17270" x="4981575" y="3338513"/>
          <p14:tracePt t="17277" x="4989513" y="3346450"/>
          <p14:tracePt t="17285" x="4997450" y="3354388"/>
          <p14:tracePt t="17293" x="5013325" y="3362325"/>
          <p14:tracePt t="17298" x="5021263" y="3370263"/>
          <p14:tracePt t="17306" x="5029200" y="3378200"/>
          <p14:tracePt t="17314" x="5037138" y="3386138"/>
          <p14:tracePt t="17322" x="5053013" y="3394075"/>
          <p14:tracePt t="17329" x="5060950" y="3402013"/>
          <p14:tracePt t="17337" x="5076825" y="3409950"/>
          <p14:tracePt t="17344" x="5091113" y="3417888"/>
          <p14:tracePt t="17353" x="5106988" y="3425825"/>
          <p14:tracePt t="17359" x="5122863" y="3432175"/>
          <p14:tracePt t="17366" x="5138738" y="3432175"/>
          <p14:tracePt t="17374" x="5154613" y="3432175"/>
          <p14:tracePt t="17382" x="5170488" y="3432175"/>
          <p14:tracePt t="17388" x="5186363" y="3432175"/>
          <p14:tracePt t="17396" x="5194300" y="3425825"/>
          <p14:tracePt t="17404" x="5202238" y="3425825"/>
          <p14:tracePt t="17413" x="5210175" y="3409950"/>
          <p14:tracePt t="17418" x="5216525" y="3402013"/>
          <p14:tracePt t="17426" x="5224463" y="3394075"/>
          <p14:tracePt t="17434" x="5240338" y="3386138"/>
          <p14:tracePt t="17442" x="5248275" y="3378200"/>
          <p14:tracePt t="17451" x="5256213" y="3362325"/>
          <p14:tracePt t="17456" x="5256213" y="3354388"/>
          <p14:tracePt t="17465" x="5264150" y="3338513"/>
          <p14:tracePt t="17472" x="5264150" y="3330575"/>
          <p14:tracePt t="17481" x="5272088" y="3314700"/>
          <p14:tracePt t="17486" x="5272088" y="3292475"/>
          <p14:tracePt t="17494" x="5272088" y="3268663"/>
          <p14:tracePt t="17502" x="5272088" y="3260725"/>
          <p14:tracePt t="17510" x="5272088" y="3228975"/>
          <p14:tracePt t="17516" x="5272088" y="3221038"/>
          <p14:tracePt t="17524" x="5272088" y="3213100"/>
          <p14:tracePt t="17532" x="5272088" y="3205163"/>
          <p14:tracePt t="17540" x="5272088" y="3197225"/>
          <p14:tracePt t="17547" x="5272088" y="3181350"/>
          <p14:tracePt t="17554" x="5264150" y="3167063"/>
          <p14:tracePt t="17563" x="5256213" y="3159125"/>
          <p14:tracePt t="17570" x="5248275" y="3151188"/>
          <p14:tracePt t="17576" x="5240338" y="3143250"/>
          <p14:tracePt t="17584" x="5232400" y="3143250"/>
          <p14:tracePt t="17593" x="5224463" y="3135313"/>
          <p14:tracePt t="17600" x="5216525" y="3135313"/>
          <p14:tracePt t="17615" x="5210175" y="3135313"/>
          <p14:tracePt t="17631" x="5210175" y="3143250"/>
          <p14:tracePt t="17637" x="5210175" y="3151188"/>
          <p14:tracePt t="17644" x="5210175" y="3159125"/>
          <p14:tracePt t="17652" x="5210175" y="3167063"/>
          <p14:tracePt t="17660" x="5210175" y="3175000"/>
          <p14:tracePt t="17666" x="5210175" y="3181350"/>
          <p14:tracePt t="17674" x="5210175" y="3189288"/>
          <p14:tracePt t="17682" x="5202238" y="3189288"/>
          <p14:tracePt t="17690" x="5202238" y="3197225"/>
          <p14:tracePt t="17714" x="5202238" y="3205163"/>
          <p14:tracePt t="17735" x="5194300" y="3205163"/>
          <p14:tracePt t="17797" x="5194300" y="3197225"/>
          <p14:tracePt t="17816" x="5194300" y="3189288"/>
          <p14:tracePt t="17825" x="5210175" y="3189288"/>
          <p14:tracePt t="17834" x="5224463" y="3181350"/>
          <p14:tracePt t="17841" x="5248275" y="3181350"/>
          <p14:tracePt t="17846" x="5280025" y="3181350"/>
          <p14:tracePt t="17854" x="5303838" y="3181350"/>
          <p14:tracePt t="17863" x="5335588" y="3181350"/>
          <p14:tracePt t="17870" x="5357813" y="3181350"/>
          <p14:tracePt t="17876" x="5397500" y="3181350"/>
          <p14:tracePt t="17884" x="5429250" y="3181350"/>
          <p14:tracePt t="17892" x="5461000" y="3181350"/>
          <p14:tracePt t="17900" x="5491163" y="3181350"/>
          <p14:tracePt t="17906" x="5514975" y="3189288"/>
          <p14:tracePt t="17914" x="5546725" y="3197225"/>
          <p14:tracePt t="17923" x="5562600" y="3205163"/>
          <p14:tracePt t="17931" x="5578475" y="3205163"/>
          <p14:tracePt t="17936" x="5578475" y="3213100"/>
          <p14:tracePt t="17944" x="5586413" y="3221038"/>
          <p14:tracePt t="17953" x="5602288" y="3221038"/>
          <p14:tracePt t="17960" x="5610225" y="3221038"/>
          <p14:tracePt t="17969" x="5618163" y="3228975"/>
          <p14:tracePt t="17974" x="5624513" y="3228975"/>
          <p14:tracePt t="18032" x="5624513" y="3236913"/>
          <p14:tracePt t="18084" x="5624513" y="3244850"/>
          <p14:tracePt t="18095" x="5624513" y="3252788"/>
          <p14:tracePt t="18119" x="5624513" y="3260725"/>
          <p14:tracePt t="18173" x="5632450" y="3260725"/>
          <p14:tracePt t="18179" x="5640388" y="3260725"/>
          <p14:tracePt t="18193" x="5648325" y="3260725"/>
          <p14:tracePt t="18209" x="5656263" y="3260725"/>
          <p14:tracePt t="18261" x="5664200" y="3260725"/>
          <p14:tracePt t="18275" x="5672138" y="3260725"/>
          <p14:tracePt t="18283" x="5680075" y="3260725"/>
          <p14:tracePt t="18291" x="5688013" y="3268663"/>
          <p14:tracePt t="18299" x="5703888" y="3276600"/>
          <p14:tracePt t="18305" x="5711825" y="3284538"/>
          <p14:tracePt t="18314" x="5727700" y="3292475"/>
          <p14:tracePt t="18320" x="5735638" y="3300413"/>
          <p14:tracePt t="18328" x="5751513" y="3314700"/>
          <p14:tracePt t="18334" x="5765800" y="3330575"/>
          <p14:tracePt t="18342" x="5773738" y="3338513"/>
          <p14:tracePt t="18350" x="5781675" y="3346450"/>
          <p14:tracePt t="18358" x="5789613" y="3354388"/>
          <p14:tracePt t="18365" x="5789613" y="3362325"/>
          <p14:tracePt t="18373" x="5797550" y="3362325"/>
          <p14:tracePt t="18380" x="5797550" y="3370263"/>
          <p14:tracePt t="18396" x="5797550" y="3378200"/>
          <p14:tracePt t="18420" x="5797550" y="3386138"/>
          <p14:tracePt t="18471" x="5805488" y="3386138"/>
          <p14:tracePt t="18480" x="5813425" y="3386138"/>
          <p14:tracePt t="18493" x="5829300" y="3378200"/>
          <p14:tracePt t="18500" x="5837238" y="3378200"/>
          <p14:tracePt t="18508" x="5853113" y="3378200"/>
          <p14:tracePt t="18516" x="5861050" y="3370263"/>
          <p14:tracePt t="18522" x="5876925" y="3370263"/>
          <p14:tracePt t="18530" x="5892800" y="3370263"/>
          <p14:tracePt t="18538" x="5907088" y="3370263"/>
          <p14:tracePt t="18547" x="5922963" y="3370263"/>
          <p14:tracePt t="18552" x="5930900" y="3370263"/>
          <p14:tracePt t="18560" x="5946775" y="3370263"/>
          <p14:tracePt t="18569" x="5970588" y="3370263"/>
          <p14:tracePt t="18577" x="5978525" y="3378200"/>
          <p14:tracePt t="18582" x="5994400" y="3378200"/>
          <p14:tracePt t="18590" x="6018213" y="3378200"/>
          <p14:tracePt t="18599" x="6026150" y="3378200"/>
          <p14:tracePt t="18607" x="6032500" y="3378200"/>
          <p14:tracePt t="18613" x="6048375" y="3378200"/>
          <p14:tracePt t="18621" x="6064250" y="3386138"/>
          <p14:tracePt t="18629" x="6080125" y="3386138"/>
          <p14:tracePt t="18638" x="6088063" y="3386138"/>
          <p14:tracePt t="18643" x="6103938" y="3386138"/>
          <p14:tracePt t="18651" x="6111875" y="3386138"/>
          <p14:tracePt t="18659" x="6119813" y="3386138"/>
          <p14:tracePt t="18667" x="6135688" y="3386138"/>
          <p14:tracePt t="18673" x="6143625" y="3386138"/>
          <p14:tracePt t="18681" x="6159500" y="3386138"/>
          <p14:tracePt t="18689" x="6173788" y="3378200"/>
          <p14:tracePt t="18698" x="6189663" y="3378200"/>
          <p14:tracePt t="18703" x="6205538" y="3378200"/>
          <p14:tracePt t="18710" x="6213475" y="3378200"/>
          <p14:tracePt t="18719" x="6229350" y="3370263"/>
          <p14:tracePt t="18727" x="6245225" y="3370263"/>
          <p14:tracePt t="18733" x="6261100" y="3370263"/>
          <p14:tracePt t="18740" x="6276975" y="3370263"/>
          <p14:tracePt t="18749" x="6292850" y="3370263"/>
          <p14:tracePt t="18757" x="6307138" y="3362325"/>
          <p14:tracePt t="18764" x="6323013" y="3362325"/>
          <p14:tracePt t="18770" x="6338888" y="3362325"/>
          <p14:tracePt t="18778" x="6362700" y="3362325"/>
          <p14:tracePt t="18786" x="6378575" y="3362325"/>
          <p14:tracePt t="18792" x="6394450" y="3362325"/>
          <p14:tracePt t="18800" x="6410325" y="3362325"/>
          <p14:tracePt t="18808" x="6418263" y="3362325"/>
          <p14:tracePt t="18817" x="6426200" y="3362325"/>
          <p14:tracePt t="18822" x="6440488" y="3362325"/>
          <p14:tracePt t="18831" x="6448425" y="3362325"/>
          <p14:tracePt t="18838" x="6464300" y="3362325"/>
          <p14:tracePt t="18847" x="6472238" y="3362325"/>
          <p14:tracePt t="18852" x="6488113" y="3362325"/>
          <p14:tracePt t="18860" x="6496050" y="3362325"/>
          <p14:tracePt t="18869" x="6519863" y="3362325"/>
          <p14:tracePt t="18877" x="6527800" y="3362325"/>
          <p14:tracePt t="18884" x="6543675" y="3362325"/>
          <p14:tracePt t="18891" x="6551613" y="3362325"/>
          <p14:tracePt t="18898" x="6567488" y="3362325"/>
          <p14:tracePt t="18907" x="6573838" y="3362325"/>
          <p14:tracePt t="18917" x="6589713" y="3362325"/>
          <p14:tracePt t="18922" x="6597650" y="3362325"/>
          <p14:tracePt t="18928" x="6613525" y="3362325"/>
          <p14:tracePt t="18936" x="6629400" y="3362325"/>
          <p14:tracePt t="18945" x="6653213" y="3362325"/>
          <p14:tracePt t="18950" x="6669088" y="3362325"/>
          <p14:tracePt t="18958" x="6677025" y="3362325"/>
          <p14:tracePt t="18966" x="6684963" y="3362325"/>
          <p14:tracePt t="18974" x="6692900" y="3362325"/>
          <p14:tracePt t="18980" x="6707188" y="3362325"/>
          <p14:tracePt t="18989" x="6715125" y="3362325"/>
          <p14:tracePt t="18997" x="6731000" y="3362325"/>
          <p14:tracePt t="19004" x="6738938" y="3362325"/>
          <p14:tracePt t="19010" x="6746875" y="3370263"/>
          <p14:tracePt t="19027" x="6754813" y="3370263"/>
          <p14:tracePt t="19035" x="6754813" y="3378200"/>
          <p14:tracePt t="19127" x="6754813" y="3370263"/>
          <p14:tracePt t="19928" x="6746875" y="3370263"/>
          <p14:tracePt t="19943" x="6738938" y="3370263"/>
          <p14:tracePt t="20229" x="6731000" y="3370263"/>
          <p14:tracePt t="20242" x="6731000" y="3362325"/>
          <p14:tracePt t="20256" x="6731000" y="3354388"/>
          <p14:tracePt t="20265" x="6731000" y="3346450"/>
          <p14:tracePt t="20282" x="6738938" y="3338513"/>
          <p14:tracePt t="20298" x="6754813" y="3330575"/>
          <p14:tracePt t="20303" x="6778625" y="3330575"/>
          <p14:tracePt t="20311" x="6810375" y="3322638"/>
          <p14:tracePt t="20319" x="6848475" y="3322638"/>
          <p14:tracePt t="20325" x="6904038" y="3322638"/>
          <p14:tracePt t="20333" x="6959600" y="3322638"/>
          <p14:tracePt t="20341" x="6997700" y="3322638"/>
          <p14:tracePt t="20349" x="7037388" y="3322638"/>
          <p14:tracePt t="20354" x="7077075" y="3322638"/>
          <p14:tracePt t="20363" x="7108825" y="3330575"/>
          <p14:tracePt t="20370" x="7138988" y="3338513"/>
          <p14:tracePt t="20378" x="7162800" y="3338513"/>
          <p14:tracePt t="20384" x="7194550" y="3346450"/>
          <p14:tracePt t="20392" x="7218363" y="3346450"/>
          <p14:tracePt t="20400" x="7248525" y="3346450"/>
          <p14:tracePt t="20415" x="7256463" y="3346450"/>
          <p14:tracePt t="20422" x="7272338" y="3346450"/>
          <p14:tracePt t="20430" x="7280275" y="3346450"/>
          <p14:tracePt t="20439" x="7288213" y="3338513"/>
          <p14:tracePt t="20444" x="7304088" y="3330575"/>
          <p14:tracePt t="20453" x="7319963" y="3322638"/>
          <p14:tracePt t="20460" x="7335838" y="3314700"/>
          <p14:tracePt t="20469" x="7351713" y="3306763"/>
          <p14:tracePt t="20474" x="7359650" y="3300413"/>
          <p14:tracePt t="20483" x="7359650" y="3292475"/>
          <p14:tracePt t="20498" x="7367588" y="3276600"/>
          <p14:tracePt t="20502" x="7367588" y="3268663"/>
          <p14:tracePt t="20513" x="7367588" y="3260725"/>
          <p14:tracePt t="20521" x="7367588" y="3252788"/>
          <p14:tracePt t="20535" x="7359650" y="3244850"/>
          <p14:tracePt t="20551" x="7351713" y="3244850"/>
          <p14:tracePt t="20559" x="7343775" y="3244850"/>
          <p14:tracePt t="20565" x="7335838" y="3244850"/>
          <p14:tracePt t="20573" x="7327900" y="3244850"/>
          <p14:tracePt t="20580" x="7319963" y="3244850"/>
          <p14:tracePt t="20588" x="7312025" y="3244850"/>
          <p14:tracePt t="20594" x="7304088" y="3244850"/>
          <p14:tracePt t="20603" x="7288213" y="3244850"/>
          <p14:tracePt t="20610" x="7280275" y="3244850"/>
          <p14:tracePt t="20619" x="7272338" y="3236913"/>
          <p14:tracePt t="20625" x="7248525" y="3236913"/>
          <p14:tracePt t="20633" x="7226300" y="3228975"/>
          <p14:tracePt t="20641" x="7194550" y="3221038"/>
          <p14:tracePt t="20649" x="7178675" y="3213100"/>
          <p14:tracePt t="20655" x="7162800" y="3205163"/>
          <p14:tracePt t="20663" x="7154863" y="3189288"/>
          <p14:tracePt t="20670" x="7138988" y="3175000"/>
          <p14:tracePt t="20678" x="7131050" y="3151188"/>
          <p14:tracePt t="20684" x="7115175" y="3119438"/>
          <p14:tracePt t="20692" x="7092950" y="3103563"/>
          <p14:tracePt t="20701" x="7069138" y="3087688"/>
          <p14:tracePt t="20708" x="7045325" y="3071813"/>
          <p14:tracePt t="20714" x="7037388" y="3055938"/>
          <p14:tracePt t="20723" x="7013575" y="3033713"/>
          <p14:tracePt t="20731" x="6989763" y="3009900"/>
          <p14:tracePt t="20738" x="6967538" y="2978150"/>
          <p14:tracePt t="20744" x="6951663" y="2954338"/>
          <p14:tracePt t="20752" x="6927850" y="2930525"/>
          <p14:tracePt t="20761" x="6911975" y="2908300"/>
          <p14:tracePt t="20769" x="6888163" y="2884488"/>
          <p14:tracePt t="20774" x="6872288" y="2860675"/>
          <p14:tracePt t="20782" x="6856413" y="2844800"/>
          <p14:tracePt t="20790" x="6840538" y="2820988"/>
          <p14:tracePt t="20798" x="6826250" y="2805113"/>
          <p14:tracePt t="20807" x="6810375" y="2790825"/>
          <p14:tracePt t="20813" x="6802438" y="2774950"/>
          <p14:tracePt t="20821" x="6802438" y="2767013"/>
          <p14:tracePt t="20829" x="6794500" y="2751138"/>
          <p14:tracePt t="20836" x="6786563" y="2735263"/>
          <p14:tracePt t="20842" x="6786563" y="2719388"/>
          <p14:tracePt t="20850" x="6786563" y="2703513"/>
          <p14:tracePt t="20858" x="6786563" y="2695575"/>
          <p14:tracePt t="20866" x="6794500" y="2687638"/>
          <p14:tracePt t="20872" x="6802438" y="2681288"/>
          <p14:tracePt t="20880" x="6818313" y="2681288"/>
          <p14:tracePt t="20888" x="6834188" y="2681288"/>
          <p14:tracePt t="20896" x="6856413" y="2681288"/>
          <p14:tracePt t="20902" x="6880225" y="2681288"/>
          <p14:tracePt t="20910" x="6911975" y="2687638"/>
          <p14:tracePt t="20919" x="6951663" y="2695575"/>
          <p14:tracePt t="20927" x="6997700" y="2711450"/>
          <p14:tracePt t="20933" x="7053263" y="2727325"/>
          <p14:tracePt t="20940" x="7100888" y="2743200"/>
          <p14:tracePt t="20949" x="7154863" y="2759075"/>
          <p14:tracePt t="20956" x="7218363" y="2782888"/>
          <p14:tracePt t="20963" x="7218363" y="2798763"/>
          <p14:tracePt t="20970" x="7226300" y="2813050"/>
          <p14:tracePt t="20979" x="7234238" y="2820988"/>
          <p14:tracePt t="20986" x="7248525" y="2836863"/>
          <p14:tracePt t="20992" x="7272338" y="2852738"/>
          <p14:tracePt t="21000" x="7304088" y="2868613"/>
          <p14:tracePt t="21008" x="7312025" y="2884488"/>
          <p14:tracePt t="21017" x="7327900" y="2900363"/>
          <p14:tracePt t="21022" x="7335838" y="2924175"/>
          <p14:tracePt t="21031" x="7335838" y="2954338"/>
          <p14:tracePt t="21039" x="7335838" y="2994025"/>
          <p14:tracePt t="21047" x="7327900" y="3041650"/>
          <p14:tracePt t="21053" x="7312025" y="3095625"/>
          <p14:tracePt t="21060" x="7312025" y="3151188"/>
          <p14:tracePt t="21069" x="7312025" y="3205163"/>
          <p14:tracePt t="21076" x="7327900" y="3244850"/>
          <p14:tracePt t="21082" x="7351713" y="3252788"/>
          <p14:tracePt t="21090" x="7389813" y="3260725"/>
          <p14:tracePt t="21098" x="7405688" y="3268663"/>
          <p14:tracePt t="21107" x="7429500" y="3284538"/>
          <p14:tracePt t="21113" x="7453313" y="3300413"/>
          <p14:tracePt t="21120" x="7477125" y="3306763"/>
          <p14:tracePt t="21128" x="7493000" y="3314700"/>
          <p14:tracePt t="21137" x="7500938" y="3322638"/>
          <p14:tracePt t="21142" x="7508875" y="3330575"/>
          <p14:tracePt t="21150" x="7516813" y="3338513"/>
          <p14:tracePt t="21158" x="7531100" y="3346450"/>
          <p14:tracePt t="21166" x="7539038" y="3354388"/>
          <p14:tracePt t="21172" x="7539038" y="3362325"/>
          <p14:tracePt t="21188" x="7539038" y="3370263"/>
          <p14:tracePt t="21361" x="7531100" y="3362325"/>
          <p14:tracePt t="21377" x="7531100" y="3354388"/>
          <p14:tracePt t="21385" x="7531100" y="3346450"/>
          <p14:tracePt t="21390" x="7523163" y="3346450"/>
          <p14:tracePt t="21399" x="7523163" y="3338513"/>
          <p14:tracePt t="21406" x="7516813" y="3322638"/>
          <p14:tracePt t="21415" x="7516813" y="3314700"/>
          <p14:tracePt t="21420" x="7508875" y="3306763"/>
          <p14:tracePt t="21429" x="7500938" y="3292475"/>
          <p14:tracePt t="21436" x="7500938" y="3284538"/>
          <p14:tracePt t="21444" x="7493000" y="3268663"/>
          <p14:tracePt t="21451" x="7493000" y="3252788"/>
          <p14:tracePt t="21458" x="7485063" y="3228975"/>
          <p14:tracePt t="21483" x="7477125" y="3205163"/>
          <p14:tracePt t="21489" x="7469188" y="3189288"/>
          <p14:tracePt t="21498" x="7469188" y="3175000"/>
          <p14:tracePt t="21505" x="7461250" y="3159125"/>
          <p14:tracePt t="21510" x="7461250" y="3151188"/>
          <p14:tracePt t="21519" x="7453313" y="3135313"/>
          <p14:tracePt t="21526" x="7453313" y="3127375"/>
          <p14:tracePt t="21534" x="7445375" y="3119438"/>
          <p14:tracePt t="21541" x="7437438" y="3103563"/>
          <p14:tracePt t="21549" x="7429500" y="3095625"/>
          <p14:tracePt t="21556" x="7421563" y="3087688"/>
          <p14:tracePt t="21565" x="7397750" y="3087688"/>
          <p14:tracePt t="21570" x="7375525" y="3087688"/>
          <p14:tracePt t="21578" x="7359650" y="3087688"/>
          <p14:tracePt t="21587" x="7335838" y="3095625"/>
          <p14:tracePt t="21594" x="7312025" y="3127375"/>
          <p14:tracePt t="21601" x="7296150" y="3159125"/>
          <p14:tracePt t="21608" x="7280275" y="3189288"/>
          <p14:tracePt t="21617" x="7272338" y="3228975"/>
          <p14:tracePt t="21624" x="7264400" y="3260725"/>
          <p14:tracePt t="21632" x="7264400" y="3292475"/>
          <p14:tracePt t="21638" x="7264400" y="3322638"/>
          <p14:tracePt t="21647" x="7280275" y="3338513"/>
          <p14:tracePt t="21654" x="7304088" y="3346450"/>
          <p14:tracePt t="21660" x="7327900" y="3346450"/>
          <p14:tracePt t="21669" x="7351713" y="3346450"/>
          <p14:tracePt t="21677" x="7383463" y="3330575"/>
          <p14:tracePt t="21685" x="7413625" y="3314700"/>
          <p14:tracePt t="21690" x="7437438" y="3292475"/>
          <p14:tracePt t="21698" x="7461250" y="3268663"/>
          <p14:tracePt t="21706" x="7477125" y="3252788"/>
          <p14:tracePt t="21714" x="7485063" y="3228975"/>
          <p14:tracePt t="21720" x="7500938" y="3213100"/>
          <p14:tracePt t="21728" x="7508875" y="3205163"/>
          <p14:tracePt t="21736" x="7508875" y="3197225"/>
          <p14:tracePt t="21744" x="7508875" y="3189288"/>
          <p14:tracePt t="21783" x="7508875" y="3197225"/>
          <p14:tracePt t="21789" x="7508875" y="3205163"/>
          <p14:tracePt t="21796" x="7523163" y="3205163"/>
          <p14:tracePt t="21804" x="7531100" y="3205163"/>
          <p14:tracePt t="21813" x="7546975" y="3205163"/>
          <p14:tracePt t="21819" x="7570788" y="3205163"/>
          <p14:tracePt t="21826" x="7586663" y="3205163"/>
          <p14:tracePt t="21835" x="7610475" y="3205163"/>
          <p14:tracePt t="21842" x="7626350" y="3205163"/>
          <p14:tracePt t="21849" x="7650163" y="3205163"/>
          <p14:tracePt t="21856" x="7672388" y="3205163"/>
          <p14:tracePt t="21864" x="7696200" y="3205163"/>
          <p14:tracePt t="21872" x="7712075" y="3205163"/>
          <p14:tracePt t="21878" x="7727950" y="3205163"/>
          <p14:tracePt t="21886" x="7735888" y="3205163"/>
          <p14:tracePt t="21894" x="7743825" y="3205163"/>
          <p14:tracePt t="21903" x="7751763" y="3205163"/>
          <p14:tracePt t="21908" x="7759700" y="3205163"/>
          <p14:tracePt t="21925" x="7767638" y="3205163"/>
          <p14:tracePt t="21939" x="7775575" y="3205163"/>
          <p14:tracePt t="21955" x="7783513" y="3205163"/>
          <p14:tracePt t="21964" x="7789863" y="3205163"/>
          <p14:tracePt t="21968" x="7797800" y="3205163"/>
          <p14:tracePt t="21985" x="7805738" y="3205163"/>
          <p14:tracePt t="21992" x="7813675" y="3197225"/>
          <p14:tracePt t="22008" x="7821613" y="3189288"/>
          <p14:tracePt t="22015" x="7829550" y="3181350"/>
          <p14:tracePt t="22028" x="7837488" y="3175000"/>
          <p14:tracePt t="22037" x="7837488" y="3167063"/>
          <p14:tracePt t="22053" x="7845425" y="3159125"/>
          <p14:tracePt t="22068" x="7845425" y="3151188"/>
          <p14:tracePt t="22075" x="7853363" y="3151188"/>
          <p14:tracePt t="22082" x="7853363" y="3143250"/>
          <p14:tracePt t="22107" x="7861300" y="3143250"/>
          <p14:tracePt t="22113" x="7861300" y="3135313"/>
          <p14:tracePt t="22118" x="7869238" y="3135313"/>
          <p14:tracePt t="22144" x="7877175" y="3135313"/>
          <p14:tracePt t="22156" x="7885113" y="3135313"/>
          <p14:tracePt t="22173" x="7893050" y="3135313"/>
          <p14:tracePt t="22186" x="7900988" y="3135313"/>
          <p14:tracePt t="22208" x="7908925" y="3135313"/>
          <p14:tracePt t="22225" x="7916863" y="3135313"/>
          <p14:tracePt t="22233" x="7924800" y="3135313"/>
          <p14:tracePt t="22240" x="7931150" y="3135313"/>
          <p14:tracePt t="22246" x="7939088" y="3135313"/>
          <p14:tracePt t="22266" x="7947025" y="3135313"/>
          <p14:tracePt t="22270" x="7954963" y="3135313"/>
          <p14:tracePt t="22276" x="7962900" y="3143250"/>
          <p14:tracePt t="22284" x="7962900" y="3151188"/>
          <p14:tracePt t="22292" x="7962900" y="3159125"/>
          <p14:tracePt t="22300" x="7962900" y="3167063"/>
          <p14:tracePt t="22307" x="7962900" y="3175000"/>
          <p14:tracePt t="22314" x="7962900" y="3181350"/>
          <p14:tracePt t="22323" x="7962900" y="3189288"/>
          <p14:tracePt t="22331" x="7962900" y="3197225"/>
          <p14:tracePt t="22368" x="7962900" y="3189288"/>
          <p14:tracePt t="22375" x="7962900" y="3181350"/>
          <p14:tracePt t="22383" x="7970838" y="3175000"/>
          <p14:tracePt t="22390" x="7978775" y="3167063"/>
          <p14:tracePt t="22396" x="7994650" y="3159125"/>
          <p14:tracePt t="22404" x="8018463" y="3151188"/>
          <p14:tracePt t="22413" x="8042275" y="3143250"/>
          <p14:tracePt t="22420" x="8064500" y="3135313"/>
          <p14:tracePt t="22426" x="8088313" y="3127375"/>
          <p14:tracePt t="22434" x="8112125" y="3119438"/>
          <p14:tracePt t="22442" x="8135938" y="3111500"/>
          <p14:tracePt t="22450" x="8159750" y="3103563"/>
          <p14:tracePt t="22457" x="8175625" y="3103563"/>
          <p14:tracePt t="22464" x="8197850" y="3103563"/>
          <p14:tracePt t="22472" x="8205788" y="3103563"/>
          <p14:tracePt t="22487" x="8221663" y="3103563"/>
          <p14:tracePt t="22497" x="8229600" y="3103563"/>
          <p14:tracePt t="22503" x="8237538" y="3103563"/>
          <p14:tracePt t="22510" x="8245475" y="3111500"/>
          <p14:tracePt t="22525" x="8245475" y="3119438"/>
          <p14:tracePt t="22541" x="8245475" y="3127375"/>
          <p14:tracePt t="22555" x="8245475" y="3135313"/>
          <p14:tracePt t="22885" x="8237538" y="3135313"/>
          <p14:tracePt t="22901" x="8229600" y="3135313"/>
          <p14:tracePt t="22915" x="8221663" y="3143250"/>
          <p14:tracePt t="22923" x="8213725" y="3143250"/>
          <p14:tracePt t="22948" x="8205788" y="3143250"/>
          <p14:tracePt t="23067" x="8205788" y="3135313"/>
          <p14:tracePt t="23072" x="8197850" y="3135313"/>
          <p14:tracePt t="23089" x="8191500" y="3135313"/>
          <p14:tracePt t="23113" x="8183563" y="3135313"/>
          <p14:tracePt t="23119" x="8175625" y="3135313"/>
          <p14:tracePt t="23134" x="8167688" y="3135313"/>
          <p14:tracePt t="23150" x="8159750" y="3135313"/>
          <p14:tracePt t="23154" x="8151813" y="3135313"/>
          <p14:tracePt t="23163" x="8143875" y="3135313"/>
          <p14:tracePt t="23170" x="8135938" y="3135313"/>
          <p14:tracePt t="23180" x="8128000" y="3127375"/>
          <p14:tracePt t="23186" x="8120063" y="3127375"/>
          <p14:tracePt t="23192" x="8112125" y="3127375"/>
          <p14:tracePt t="23201" x="8096250" y="3127375"/>
          <p14:tracePt t="23208" x="8088313" y="3127375"/>
          <p14:tracePt t="23216" x="8072438" y="3127375"/>
          <p14:tracePt t="23222" x="8064500" y="3127375"/>
          <p14:tracePt t="23230" x="8050213" y="3127375"/>
          <p14:tracePt t="23239" x="8042275" y="3127375"/>
          <p14:tracePt t="23247" x="8034338" y="3127375"/>
          <p14:tracePt t="23253" x="8026400" y="3127375"/>
          <p14:tracePt t="23260" x="8010525" y="3127375"/>
          <p14:tracePt t="23269" x="8002588" y="3127375"/>
          <p14:tracePt t="23277" x="7994650" y="3135313"/>
          <p14:tracePt t="23291" x="7986713" y="3135313"/>
          <p14:tracePt t="23299" x="7978775" y="3135313"/>
          <p14:tracePt t="23306" x="7970838" y="3135313"/>
          <p14:tracePt t="23321" x="7962900" y="3135313"/>
          <p14:tracePt t="23329" x="7954963" y="3135313"/>
          <p14:tracePt t="23343" x="7947025" y="3135313"/>
          <p14:tracePt t="23350" x="7939088" y="3135313"/>
          <p14:tracePt t="23390" x="7939088" y="3143250"/>
          <p14:tracePt t="23403" x="7939088" y="3151188"/>
          <p14:tracePt t="23411" x="7939088" y="3159125"/>
          <p14:tracePt t="23419" x="7939088" y="3175000"/>
          <p14:tracePt t="23427" x="7939088" y="3181350"/>
          <p14:tracePt t="23432" x="7939088" y="3189288"/>
          <p14:tracePt t="23440" x="7939088" y="3205163"/>
          <p14:tracePt t="23449" x="7939088" y="3221038"/>
          <p14:tracePt t="23456" x="7939088" y="3228975"/>
          <p14:tracePt t="23463" x="7931150" y="3244850"/>
          <p14:tracePt t="23483" x="7916863" y="3268663"/>
          <p14:tracePt t="23487" x="7900988" y="3276600"/>
          <p14:tracePt t="23492" x="7893050" y="3284538"/>
          <p14:tracePt t="23500" x="7877175" y="3292475"/>
          <p14:tracePt t="23508" x="7869238" y="3292475"/>
          <p14:tracePt t="23516" x="7853363" y="3292475"/>
          <p14:tracePt t="23522" x="7845425" y="3292475"/>
          <p14:tracePt t="23530" x="7837488" y="3292475"/>
          <p14:tracePt t="23538" x="7829550" y="3292475"/>
          <p14:tracePt t="23548" x="7821613" y="3292475"/>
          <p14:tracePt t="23552" x="7821613" y="3284538"/>
          <p14:tracePt t="23560" x="7821613" y="3276600"/>
          <p14:tracePt t="23569" x="7821613" y="3268663"/>
          <p14:tracePt t="23583" x="7821613" y="3260725"/>
          <p14:tracePt t="23600" x="7829550" y="3260725"/>
          <p14:tracePt t="23614" x="7837488" y="3260725"/>
          <p14:tracePt t="23620" x="7845425" y="3260725"/>
          <p14:tracePt t="23628" x="7853363" y="3260725"/>
          <p14:tracePt t="23636" x="7853363" y="3268663"/>
          <p14:tracePt t="23642" x="7861300" y="3276600"/>
          <p14:tracePt t="23650" x="7869238" y="3284538"/>
          <p14:tracePt t="23658" x="7877175" y="3292475"/>
          <p14:tracePt t="23667" x="7885113" y="3300413"/>
          <p14:tracePt t="23674" x="7893050" y="3306763"/>
          <p14:tracePt t="23680" x="7900988" y="3322638"/>
          <p14:tracePt t="23688" x="7908925" y="3330575"/>
          <p14:tracePt t="23697" x="7916863" y="3338513"/>
          <p14:tracePt t="23704" x="7924800" y="3346450"/>
          <p14:tracePt t="23710" x="7924800" y="3354388"/>
          <p14:tracePt t="23718" x="7931150" y="3362325"/>
          <p14:tracePt t="23726" x="7939088" y="3370263"/>
          <p14:tracePt t="23734" x="7947025" y="3378200"/>
          <p14:tracePt t="23740" x="7954963" y="3378200"/>
          <p14:tracePt t="23749" x="7962900" y="3386138"/>
          <p14:tracePt t="23757" x="7970838" y="3386138"/>
          <p14:tracePt t="23771" x="7978775" y="3386138"/>
          <p14:tracePt t="23779" x="7986713" y="3386138"/>
          <p14:tracePt t="23787" x="7994650" y="3386138"/>
          <p14:tracePt t="23796" x="8002588" y="3386138"/>
          <p14:tracePt t="23809" x="8010525" y="3378200"/>
          <p14:tracePt t="23825" x="8018463" y="3370263"/>
          <p14:tracePt t="23831" x="8018463" y="3362325"/>
          <p14:tracePt t="23839" x="8026400" y="3354388"/>
          <p14:tracePt t="23848" x="8026400" y="3346450"/>
          <p14:tracePt t="23855" x="8034338" y="3338513"/>
          <p14:tracePt t="23869" x="8042275" y="3330575"/>
          <p14:tracePt t="23877" x="8042275" y="3322638"/>
          <p14:tracePt t="23885" x="8050213" y="3322638"/>
          <p14:tracePt t="23907" x="8058150" y="3322638"/>
          <p14:tracePt t="23937" x="8058150" y="3330575"/>
          <p14:tracePt t="23950" x="8058150" y="3338513"/>
          <p14:tracePt t="23959" x="8058150" y="3346450"/>
          <p14:tracePt t="23966" x="8050213" y="3346450"/>
          <p14:tracePt t="23974" x="8050213" y="3354388"/>
          <p14:tracePt t="23980" x="8034338" y="3354388"/>
          <p14:tracePt t="23988" x="8026400" y="3354388"/>
          <p14:tracePt t="23996" x="8018463" y="3362325"/>
          <p14:tracePt t="24005" x="8010525" y="3362325"/>
          <p14:tracePt t="24011" x="8002588" y="3362325"/>
          <p14:tracePt t="24019" x="7994650" y="3370263"/>
          <p14:tracePt t="24027" x="7978775" y="3370263"/>
          <p14:tracePt t="24041" x="7970838" y="3370263"/>
          <p14:tracePt t="24049" x="7962900" y="3370263"/>
          <p14:tracePt t="24066" x="7954963" y="3378200"/>
          <p14:tracePt t="24079" x="7947025" y="3378200"/>
          <p14:tracePt t="24086" x="7947025" y="3386138"/>
          <p14:tracePt t="24095" x="7939088" y="3386138"/>
          <p14:tracePt t="24100" x="7931150" y="3394075"/>
          <p14:tracePt t="24108" x="7924800" y="3402013"/>
          <p14:tracePt t="24117" x="7924800" y="3409950"/>
          <p14:tracePt t="24125" x="7916863" y="3409950"/>
          <p14:tracePt t="24130" x="7916863" y="3417888"/>
          <p14:tracePt t="24138" x="7908925" y="3425825"/>
          <p14:tracePt t="24156" x="7908925" y="3432175"/>
          <p14:tracePt t="24187" x="7916863" y="3432175"/>
          <p14:tracePt t="24199" x="7924800" y="3432175"/>
          <p14:tracePt t="24215" x="7931150" y="3432175"/>
          <p14:tracePt t="24287" x="7924800" y="3432175"/>
          <p14:tracePt t="24349" x="7924800" y="3440113"/>
          <p14:tracePt t="24366" x="7924800" y="3448050"/>
          <p14:tracePt t="24378" x="7924800" y="3455988"/>
          <p14:tracePt t="24406" x="7924800" y="3463925"/>
          <p14:tracePt t="24510" x="7924800" y="3471863"/>
          <p14:tracePt t="24523" x="7924800" y="3479800"/>
          <p14:tracePt t="24545" x="7924800" y="3487738"/>
          <p14:tracePt t="24560" x="7924800" y="3495675"/>
          <p14:tracePt t="24583" x="7924800" y="3503613"/>
          <p14:tracePt t="24596" x="7924800" y="3511550"/>
          <p14:tracePt t="24605" x="7924800" y="3519488"/>
          <p14:tracePt t="24621" x="7916863" y="3527425"/>
          <p14:tracePt t="24638" x="7916863" y="3535363"/>
          <p14:tracePt t="24652" x="7916863" y="3543300"/>
          <p14:tracePt t="24656" x="7908925" y="3543300"/>
          <p14:tracePt t="24684" x="7900988" y="3543300"/>
          <p14:tracePt t="24703" x="7893050" y="3543300"/>
          <p14:tracePt t="24717" x="7885113" y="3543300"/>
          <p14:tracePt t="24758" x="7877175" y="3543300"/>
          <p14:tracePt t="24804" x="7877175" y="3535363"/>
          <p14:tracePt t="24948" x="7869238" y="3535363"/>
          <p14:tracePt t="24956" x="7861300" y="3535363"/>
          <p14:tracePt t="24973" x="7853363" y="3535363"/>
          <p14:tracePt t="24987" x="7845425" y="3535363"/>
          <p14:tracePt t="25037" x="7837488" y="3535363"/>
          <p14:tracePt t="25056" x="7829550" y="3535363"/>
          <p14:tracePt t="25076" x="7821613" y="3535363"/>
          <p14:tracePt t="25095" x="7813675" y="3535363"/>
          <p14:tracePt t="25108" x="7805738" y="3535363"/>
          <p14:tracePt t="25133" x="7797800" y="3527425"/>
          <p14:tracePt t="25153" x="7789863" y="3527425"/>
          <p14:tracePt t="25160" x="7789863" y="3519488"/>
          <p14:tracePt t="25169" x="7783513" y="3519488"/>
          <p14:tracePt t="25183" x="7775575" y="3519488"/>
          <p14:tracePt t="25190" x="7775575" y="3511550"/>
          <p14:tracePt t="25199" x="7767638" y="3511550"/>
          <p14:tracePt t="25204" x="7759700" y="3511550"/>
          <p14:tracePt t="25214" x="7751763" y="3511550"/>
          <p14:tracePt t="25232" x="7743825" y="3511550"/>
          <p14:tracePt t="25237" x="7743825" y="3503613"/>
          <p14:tracePt t="25242" x="7735888" y="3503613"/>
          <p14:tracePt t="25264" x="7727950" y="3495675"/>
          <p14:tracePt t="25282" x="7720013" y="3495675"/>
          <p14:tracePt t="25289" x="7720013" y="3487738"/>
          <p14:tracePt t="25294" x="7712075" y="3487738"/>
          <p14:tracePt t="25303" x="7704138" y="3479800"/>
          <p14:tracePt t="25319" x="7696200" y="3471863"/>
          <p14:tracePt t="25324" x="7688263" y="3463925"/>
          <p14:tracePt t="25332" x="7680325" y="3463925"/>
          <p14:tracePt t="25341" x="7672388" y="3455988"/>
          <p14:tracePt t="25349" x="7656513" y="3448050"/>
          <p14:tracePt t="25354" x="7650163" y="3448050"/>
          <p14:tracePt t="25362" x="7642225" y="3440113"/>
          <p14:tracePt t="25370" x="7626350" y="3440113"/>
          <p14:tracePt t="25379" x="7618413" y="3432175"/>
          <p14:tracePt t="25385" x="7594600" y="3425825"/>
          <p14:tracePt t="25392" x="7562850" y="3425825"/>
          <p14:tracePt t="25400" x="7531100" y="3425825"/>
          <p14:tracePt t="25408" x="7485063" y="3417888"/>
          <p14:tracePt t="25415" x="7453313" y="3417888"/>
          <p14:tracePt t="25422" x="7413625" y="3417888"/>
          <p14:tracePt t="25430" x="7367588" y="3417888"/>
          <p14:tracePt t="25438" x="7319963" y="3417888"/>
          <p14:tracePt t="25445" x="7264400" y="3417888"/>
          <p14:tracePt t="25453" x="7210425" y="3425825"/>
          <p14:tracePt t="25461" x="7154863" y="3432175"/>
          <p14:tracePt t="25469" x="7092950" y="3448050"/>
          <p14:tracePt t="25474" x="7029450" y="3455988"/>
          <p14:tracePt t="25482" x="6967538" y="3463925"/>
          <p14:tracePt t="25491" x="6904038" y="3479800"/>
          <p14:tracePt t="25498" x="6840538" y="3487738"/>
          <p14:tracePt t="25504" x="6778625" y="3495675"/>
          <p14:tracePt t="25513" x="6707188" y="3511550"/>
          <p14:tracePt t="25521" x="6637338" y="3519488"/>
          <p14:tracePt t="25529" x="6567488" y="3527425"/>
          <p14:tracePt t="25534" x="6496050" y="3535363"/>
          <p14:tracePt t="25542" x="6434138" y="3543300"/>
          <p14:tracePt t="25551" x="6370638" y="3551238"/>
          <p14:tracePt t="25558" x="6315075" y="3551238"/>
          <p14:tracePt t="25564" x="6261100" y="3557588"/>
          <p14:tracePt t="25572" x="6213475" y="3557588"/>
          <p14:tracePt t="25580" x="6159500" y="3557588"/>
          <p14:tracePt t="25589" x="6088063" y="3557588"/>
          <p14:tracePt t="25594" x="6002338" y="3565525"/>
          <p14:tracePt t="25603" x="5892800" y="3565525"/>
          <p14:tracePt t="25610" x="5765800" y="3565525"/>
          <p14:tracePt t="25619" x="5656263" y="3565525"/>
          <p14:tracePt t="25626" x="5570538" y="3573463"/>
          <p14:tracePt t="25632" x="5514975" y="3573463"/>
          <p14:tracePt t="25640" x="5522913" y="3581400"/>
          <p14:tracePt t="25648" x="5546725" y="3589338"/>
          <p14:tracePt t="25657" x="5476875" y="3597275"/>
          <p14:tracePt t="25664" x="5429250" y="3605213"/>
          <p14:tracePt t="25670" x="5381625" y="3613150"/>
          <p14:tracePt t="25679" x="5327650" y="3621088"/>
          <p14:tracePt t="25687" x="5295900" y="3636963"/>
          <p14:tracePt t="25692" x="5264150" y="3644900"/>
          <p14:tracePt t="25701" x="5224463" y="3652838"/>
          <p14:tracePt t="25708" x="5186363" y="3660775"/>
          <p14:tracePt t="25717" x="5138738" y="3676650"/>
          <p14:tracePt t="25722" x="5083175" y="3683000"/>
          <p14:tracePt t="25731" x="5037138" y="3690938"/>
          <p14:tracePt t="25739" x="4981575" y="3698875"/>
          <p14:tracePt t="25747" x="4935538" y="3706813"/>
          <p14:tracePt t="25752" x="4887913" y="3714750"/>
          <p14:tracePt t="25760" x="4848225" y="3730625"/>
          <p14:tracePt t="25768" x="4808538" y="3738563"/>
          <p14:tracePt t="25776" x="4770438" y="3746500"/>
          <p14:tracePt t="25782" x="4730750" y="3754438"/>
          <p14:tracePt t="25790" x="4691063" y="3762375"/>
          <p14:tracePt t="25799" x="4668838" y="3770313"/>
          <p14:tracePt t="25806" x="4637088" y="3778250"/>
          <p14:tracePt t="25814" x="4605338" y="3778250"/>
          <p14:tracePt t="25820" x="4573588" y="3786188"/>
          <p14:tracePt t="25829" x="4549775" y="3786188"/>
          <p14:tracePt t="25837" x="4519613" y="3786188"/>
          <p14:tracePt t="25843" x="4495800" y="3794125"/>
          <p14:tracePt t="25850" x="4471988" y="3794125"/>
          <p14:tracePt t="25858" x="4464050" y="3802063"/>
          <p14:tracePt t="25866" x="4456113" y="3808413"/>
          <p14:tracePt t="25872" x="4448175" y="3808413"/>
          <p14:tracePt t="25880" x="4440238" y="3816350"/>
          <p14:tracePt t="25888" x="4424363" y="3816350"/>
          <p14:tracePt t="25896" x="4394200" y="3824288"/>
          <p14:tracePt t="25902" x="4362450" y="3832225"/>
          <p14:tracePt t="25910" x="4330700" y="3840163"/>
          <p14:tracePt t="25919" x="4283075" y="3848100"/>
          <p14:tracePt t="25927" x="4252913" y="3856038"/>
          <p14:tracePt t="25932" x="4221163" y="3863975"/>
          <p14:tracePt t="25941" x="4189413" y="3863975"/>
          <p14:tracePt t="25949" x="4149725" y="3871913"/>
          <p14:tracePt t="25957" x="4119563" y="3871913"/>
          <p14:tracePt t="25963" x="4079875" y="3879850"/>
          <p14:tracePt t="25970" x="4040188" y="3879850"/>
          <p14:tracePt t="25979" x="4000500" y="3879850"/>
          <p14:tracePt t="25986" x="3962400" y="3879850"/>
          <p14:tracePt t="25993" x="3922713" y="3887788"/>
          <p14:tracePt t="26000" x="3875088" y="3887788"/>
          <p14:tracePt t="26008" x="3836988" y="3895725"/>
          <p14:tracePt t="26016" x="3797300" y="3903663"/>
          <p14:tracePt t="26022" x="3757613" y="3919538"/>
          <p14:tracePt t="26030" x="3725863" y="3927475"/>
          <p14:tracePt t="26039" x="3687763" y="3933825"/>
          <p14:tracePt t="26048" x="3656013" y="3941763"/>
          <p14:tracePt t="26054" x="3624263" y="3949700"/>
          <p14:tracePt t="26060" x="3592513" y="3949700"/>
          <p14:tracePt t="26069" x="3570288" y="3957638"/>
          <p14:tracePt t="26076" x="3546475" y="3957638"/>
          <p14:tracePt t="26085" x="3522663" y="3957638"/>
          <p14:tracePt t="26090" x="3498850" y="3957638"/>
          <p14:tracePt t="26099" x="3482975" y="3957638"/>
          <p14:tracePt t="26106" x="3475038" y="3957638"/>
          <p14:tracePt t="26115" x="3444875" y="3957638"/>
          <p14:tracePt t="26120" x="3436938" y="3957638"/>
          <p14:tracePt t="26128" x="3429000" y="3957638"/>
          <p14:tracePt t="26136" x="3421063" y="3957638"/>
          <p14:tracePt t="26144" x="3413125" y="3957638"/>
          <p14:tracePt t="26150" x="3389313" y="3957638"/>
          <p14:tracePt t="26158" x="3381375" y="3957638"/>
          <p14:tracePt t="26166" x="3373438" y="3957638"/>
          <p14:tracePt t="26174" x="3357563" y="3957638"/>
          <p14:tracePt t="26181" x="3349625" y="3957638"/>
          <p14:tracePt t="26188" x="3341688" y="3957638"/>
          <p14:tracePt t="26197" x="3325813" y="3957638"/>
          <p14:tracePt t="26204" x="3311525" y="3957638"/>
          <p14:tracePt t="26211" x="3303588" y="3957638"/>
          <p14:tracePt t="26219" x="3287713" y="3957638"/>
          <p14:tracePt t="26227" x="3279775" y="3957638"/>
          <p14:tracePt t="26235" x="3271838" y="3957638"/>
          <p14:tracePt t="26240" x="3263900" y="3957638"/>
          <p14:tracePt t="26248" x="3255963" y="3949700"/>
          <p14:tracePt t="26256" x="3255963" y="3941763"/>
          <p14:tracePt t="26265" x="3255963" y="3933825"/>
          <p14:tracePt t="26279" x="3255963" y="3927475"/>
          <p14:tracePt t="26318" x="3255963" y="3933825"/>
          <p14:tracePt t="26331" x="3255963" y="3941763"/>
          <p14:tracePt t="26339" x="3255963" y="3949700"/>
          <p14:tracePt t="26355" x="3248025" y="3957638"/>
          <p14:tracePt t="26392" x="3255963" y="3957638"/>
          <p14:tracePt t="26406" x="3255963" y="3949700"/>
          <p14:tracePt t="26448" x="3248025" y="3949700"/>
          <p14:tracePt t="26468" x="3248025" y="3941763"/>
          <p14:tracePt t="26481" x="3248025" y="3933825"/>
          <p14:tracePt t="26489" x="3248025" y="3927475"/>
          <p14:tracePt t="26496" x="3255963" y="3919538"/>
          <p14:tracePt t="26506" x="3271838" y="3911600"/>
          <p14:tracePt t="26510" x="3279775" y="3903663"/>
          <p14:tracePt t="26518" x="3287713" y="3895725"/>
          <p14:tracePt t="26526" x="3295650" y="3895725"/>
          <p14:tracePt t="26535" x="3303588" y="3895725"/>
          <p14:tracePt t="26542" x="3311525" y="3895725"/>
          <p14:tracePt t="26548" x="3319463" y="3895725"/>
          <p14:tracePt t="26597" x="3325813" y="3903663"/>
          <p14:tracePt t="26603" x="3333750" y="3903663"/>
          <p14:tracePt t="26608" x="3341688" y="3903663"/>
          <p14:tracePt t="26616" x="3349625" y="3903663"/>
          <p14:tracePt t="26624" x="3365500" y="3903663"/>
          <p14:tracePt t="26632" x="3373438" y="3903663"/>
          <p14:tracePt t="26638" x="3389313" y="3895725"/>
          <p14:tracePt t="26646" x="3405188" y="3887788"/>
          <p14:tracePt t="26654" x="3421063" y="3879850"/>
          <p14:tracePt t="26664" x="3436938" y="3871913"/>
          <p14:tracePt t="26668" x="3452813" y="3863975"/>
          <p14:tracePt t="26676" x="3459163" y="3863975"/>
          <p14:tracePt t="26684" x="3467100" y="3856038"/>
          <p14:tracePt t="26693" x="3475038" y="3856038"/>
          <p14:tracePt t="26699" x="3482975" y="3848100"/>
          <p14:tracePt t="26745" x="3490913" y="3848100"/>
          <p14:tracePt t="26759" x="3498850" y="3840163"/>
          <p14:tracePt t="26766" x="3506788" y="3840163"/>
          <p14:tracePt t="26774" x="3514725" y="3832225"/>
          <p14:tracePt t="26783" x="3522663" y="3824288"/>
          <p14:tracePt t="26788" x="3530600" y="3816350"/>
          <p14:tracePt t="26796" x="3538538" y="3816350"/>
          <p14:tracePt t="26805" x="3546475" y="3808413"/>
          <p14:tracePt t="26813" x="3554413" y="3808413"/>
          <p14:tracePt t="26819" x="3554413" y="3802063"/>
          <p14:tracePt t="26882" x="3554413" y="3794125"/>
          <p14:tracePt t="26886" x="3562350" y="3786188"/>
          <p14:tracePt t="26894" x="3570288" y="3778250"/>
          <p14:tracePt t="26902" x="3578225" y="3770313"/>
          <p14:tracePt t="26908" x="3578225" y="3762375"/>
          <p14:tracePt t="26917" x="3586163" y="3754438"/>
          <p14:tracePt t="26924" x="3586163" y="3746500"/>
          <p14:tracePt t="26940" x="3586163" y="3738563"/>
          <p14:tracePt t="27031" x="3586163" y="3730625"/>
          <p14:tracePt t="27046" x="3586163" y="3722688"/>
          <p14:tracePt t="27053" x="3586163" y="3714750"/>
          <p14:tracePt t="27060" x="3586163" y="3706813"/>
          <p14:tracePt t="27075" x="3586163" y="3698875"/>
          <p14:tracePt t="27082" x="3586163" y="3690938"/>
          <p14:tracePt t="27090" x="3586163" y="3683000"/>
          <p14:tracePt t="27096" x="3586163" y="3676650"/>
          <p14:tracePt t="27104" x="3586163" y="3660775"/>
          <p14:tracePt t="27114" x="3586163" y="3652838"/>
          <p14:tracePt t="27120" x="3586163" y="3644900"/>
          <p14:tracePt t="27126" x="3586163" y="3636963"/>
          <p14:tracePt t="27134" x="3586163" y="3629025"/>
          <p14:tracePt t="27142" x="3586163" y="3621088"/>
          <p14:tracePt t="27173" x="3578225" y="3621088"/>
          <p14:tracePt t="27188" x="3570288" y="3629025"/>
          <p14:tracePt t="27195" x="3570288" y="3636963"/>
          <p14:tracePt t="27202" x="3570288" y="3644900"/>
          <p14:tracePt t="27210" x="3570288" y="3652838"/>
          <p14:tracePt t="27216" x="3570288" y="3660775"/>
          <p14:tracePt t="27224" x="3570288" y="3668713"/>
          <p14:tracePt t="27233" x="3570288" y="3683000"/>
          <p14:tracePt t="27241" x="3570288" y="3698875"/>
          <p14:tracePt t="27246" x="3570288" y="3722688"/>
          <p14:tracePt t="27254" x="3570288" y="3738563"/>
          <p14:tracePt t="27263" x="3570288" y="3770313"/>
          <p14:tracePt t="27270" x="3570288" y="3794125"/>
          <p14:tracePt t="27276" x="3570288" y="3816350"/>
          <p14:tracePt t="27284" x="3570288" y="3848100"/>
          <p14:tracePt t="27293" x="3570288" y="3879850"/>
          <p14:tracePt t="27300" x="3570288" y="3903663"/>
          <p14:tracePt t="27307" x="3570288" y="3927475"/>
          <p14:tracePt t="27314" x="3570288" y="3941763"/>
          <p14:tracePt t="27322" x="3578225" y="3957638"/>
          <p14:tracePt t="27331" x="3586163" y="3965575"/>
          <p14:tracePt t="27336" x="3592513" y="3973513"/>
          <p14:tracePt t="27345" x="3592513" y="3981450"/>
          <p14:tracePt t="27352" x="3600450" y="3981450"/>
          <p14:tracePt t="27368" x="3608388" y="3981450"/>
          <p14:tracePt t="27375" x="3608388" y="3965575"/>
          <p14:tracePt t="27383" x="3616325" y="3949700"/>
          <p14:tracePt t="27390" x="3616325" y="3927475"/>
          <p14:tracePt t="27397" x="3616325" y="3903663"/>
          <p14:tracePt t="27404" x="3616325" y="3879850"/>
          <p14:tracePt t="27413" x="3616325" y="3856038"/>
          <p14:tracePt t="27420" x="3616325" y="3824288"/>
          <p14:tracePt t="27426" x="3616325" y="3794125"/>
          <p14:tracePt t="27434" x="3616325" y="3770313"/>
          <p14:tracePt t="27442" x="3616325" y="3738563"/>
          <p14:tracePt t="27450" x="3608388" y="3706813"/>
          <p14:tracePt t="27456" x="3608388" y="3683000"/>
          <p14:tracePt t="27464" x="3600450" y="3660775"/>
          <p14:tracePt t="27481" x="3592513" y="3636963"/>
          <p14:tracePt t="27489" x="3592513" y="3629025"/>
          <p14:tracePt t="27494" x="3592513" y="3621088"/>
          <p14:tracePt t="27513" x="3600450" y="3621088"/>
          <p14:tracePt t="27527" x="3608388" y="3621088"/>
          <p14:tracePt t="27532" x="3616325" y="3621088"/>
          <p14:tracePt t="27540" x="3624263" y="3621088"/>
          <p14:tracePt t="27555" x="3632200" y="3636963"/>
          <p14:tracePt t="27566" x="3632200" y="3652838"/>
          <p14:tracePt t="27571" x="3632200" y="3676650"/>
          <p14:tracePt t="27578" x="3632200" y="3698875"/>
          <p14:tracePt t="27584" x="3632200" y="3722688"/>
          <p14:tracePt t="27592" x="3632200" y="3754438"/>
          <p14:tracePt t="27600" x="3632200" y="3786188"/>
          <p14:tracePt t="27608" x="3632200" y="3816350"/>
          <p14:tracePt t="27614" x="3632200" y="3840163"/>
          <p14:tracePt t="27622" x="3632200" y="3863975"/>
          <p14:tracePt t="27630" x="3632200" y="3887788"/>
          <p14:tracePt t="27638" x="3632200" y="3903663"/>
          <p14:tracePt t="27644" x="3640138" y="3911600"/>
          <p14:tracePt t="27660" x="3648075" y="3911600"/>
          <p14:tracePt t="27669" x="3656013" y="3911600"/>
          <p14:tracePt t="27674" x="3663950" y="3911600"/>
          <p14:tracePt t="27683" x="3679825" y="3895725"/>
          <p14:tracePt t="27690" x="3687763" y="3887788"/>
          <p14:tracePt t="27699" x="3687763" y="3871913"/>
          <p14:tracePt t="27704" x="3695700" y="3863975"/>
          <p14:tracePt t="27713" x="3695700" y="3848100"/>
          <p14:tracePt t="27721" x="3695700" y="3832225"/>
          <p14:tracePt t="27729" x="3695700" y="3816350"/>
          <p14:tracePt t="27735" x="3695700" y="3802063"/>
          <p14:tracePt t="27742" x="3695700" y="3778250"/>
          <p14:tracePt t="27751" x="3695700" y="3754438"/>
          <p14:tracePt t="27761" x="3695700" y="3722688"/>
          <p14:tracePt t="27765" x="3695700" y="3690938"/>
          <p14:tracePt t="27772" x="3695700" y="3660775"/>
          <p14:tracePt t="27780" x="3695700" y="3629025"/>
          <p14:tracePt t="27788" x="3695700" y="3605213"/>
          <p14:tracePt t="27794" x="3695700" y="3581400"/>
          <p14:tracePt t="27802" x="3695700" y="3565525"/>
          <p14:tracePt t="27810" x="3695700" y="3557588"/>
          <p14:tracePt t="27818" x="3695700" y="3551238"/>
          <p14:tracePt t="27824" x="3695700" y="3543300"/>
          <p14:tracePt t="27855" x="3695700" y="3565525"/>
          <p14:tracePt t="27863" x="3703638" y="3581400"/>
          <p14:tracePt t="27870" x="3703638" y="3597275"/>
          <p14:tracePt t="27878" x="3703638" y="3621088"/>
          <p14:tracePt t="27884" x="3703638" y="3644900"/>
          <p14:tracePt t="27892" x="3703638" y="3668713"/>
          <p14:tracePt t="27900" x="3703638" y="3690938"/>
          <p14:tracePt t="27908" x="3703638" y="3714750"/>
          <p14:tracePt t="27914" x="3703638" y="3738563"/>
          <p14:tracePt t="27923" x="3703638" y="3754438"/>
          <p14:tracePt t="27931" x="3703638" y="3762375"/>
          <p14:tracePt t="27938" x="3703638" y="3770313"/>
          <p14:tracePt t="27944" x="3703638" y="3778250"/>
          <p14:tracePt t="27953" x="3703638" y="3786188"/>
          <p14:tracePt t="27960" x="3711575" y="3786188"/>
          <p14:tracePt t="27977" x="3719513" y="3786188"/>
          <p14:tracePt t="27982" x="3725863" y="3770313"/>
          <p14:tracePt t="27991" x="3725863" y="3762375"/>
          <p14:tracePt t="27998" x="3733800" y="3746500"/>
          <p14:tracePt t="28007" x="3733800" y="3738563"/>
          <p14:tracePt t="28013" x="3733800" y="3722688"/>
          <p14:tracePt t="28020" x="3733800" y="3714750"/>
          <p14:tracePt t="28029" x="3733800" y="3698875"/>
          <p14:tracePt t="28037" x="3733800" y="3676650"/>
          <p14:tracePt t="28042" x="3725863" y="3660775"/>
          <p14:tracePt t="28051" x="3719513" y="3652838"/>
          <p14:tracePt t="28058" x="3719513" y="3636963"/>
          <p14:tracePt t="28067" x="3719513" y="3629025"/>
          <p14:tracePt t="28072" x="3711575" y="3629025"/>
          <p14:tracePt t="28080" x="3711575" y="3621088"/>
          <p14:tracePt t="28088" x="3711575" y="3613150"/>
          <p14:tracePt t="28120" x="3711575" y="3621088"/>
          <p14:tracePt t="28126" x="3711575" y="3629025"/>
          <p14:tracePt t="28132" x="3711575" y="3652838"/>
          <p14:tracePt t="28141" x="3711575" y="3660775"/>
          <p14:tracePt t="28150" x="3711575" y="3676650"/>
          <p14:tracePt t="28157" x="3711575" y="3698875"/>
          <p14:tracePt t="28163" x="3711575" y="3706813"/>
          <p14:tracePt t="28170" x="3711575" y="3722688"/>
          <p14:tracePt t="28178" x="3711575" y="3730625"/>
          <p14:tracePt t="28186" x="3711575" y="3738563"/>
          <p14:tracePt t="28192" x="3711575" y="3746500"/>
          <p14:tracePt t="28234" x="3711575" y="3738563"/>
          <p14:tracePt t="28238" x="3711575" y="3730625"/>
          <p14:tracePt t="28247" x="3711575" y="3722688"/>
          <p14:tracePt t="28252" x="3711575" y="3706813"/>
          <p14:tracePt t="28260" x="3711575" y="3698875"/>
          <p14:tracePt t="28269" x="3711575" y="3690938"/>
          <p14:tracePt t="28277" x="3711575" y="3683000"/>
          <p14:tracePt t="28283" x="3711575" y="3676650"/>
          <p14:tracePt t="28299" x="3711575" y="3668713"/>
          <p14:tracePt t="28332" x="3703638" y="3668713"/>
          <p14:tracePt t="28342" x="3695700" y="3668713"/>
          <p14:tracePt t="28350" x="3695700" y="3676650"/>
          <p14:tracePt t="28358" x="3687763" y="3683000"/>
          <p14:tracePt t="28367" x="3687763" y="3690938"/>
          <p14:tracePt t="28372" x="3687763" y="3714750"/>
          <p14:tracePt t="28381" x="3687763" y="3722688"/>
          <p14:tracePt t="28388" x="3687763" y="3738563"/>
          <p14:tracePt t="28396" x="3687763" y="3754438"/>
          <p14:tracePt t="28402" x="3687763" y="3770313"/>
          <p14:tracePt t="28410" x="3687763" y="3778250"/>
          <p14:tracePt t="28419" x="3687763" y="3786188"/>
          <p14:tracePt t="28427" x="3687763" y="3794125"/>
          <p14:tracePt t="28472" x="3687763" y="3778250"/>
          <p14:tracePt t="28479" x="3687763" y="3762375"/>
          <p14:tracePt t="28486" x="3687763" y="3746500"/>
          <p14:tracePt t="28495" x="3695700" y="3730625"/>
          <p14:tracePt t="28500" x="3695700" y="3706813"/>
          <p14:tracePt t="28509" x="3695700" y="3690938"/>
          <p14:tracePt t="28517" x="3695700" y="3676650"/>
          <p14:tracePt t="28524" x="3703638" y="3668713"/>
          <p14:tracePt t="28530" x="3703638" y="3660775"/>
          <p14:tracePt t="28538" x="3703638" y="3652838"/>
          <p14:tracePt t="28546" x="3703638" y="3644900"/>
          <p14:tracePt t="28569" x="3703638" y="3668713"/>
          <p14:tracePt t="28576" x="3703638" y="3683000"/>
          <p14:tracePt t="28584" x="3703638" y="3714750"/>
          <p14:tracePt t="28590" x="3703638" y="3738563"/>
          <p14:tracePt t="28599" x="3703638" y="3770313"/>
          <p14:tracePt t="28607" x="3703638" y="3794125"/>
          <p14:tracePt t="28614" x="3711575" y="3816350"/>
          <p14:tracePt t="28620" x="3711575" y="3840163"/>
          <p14:tracePt t="28629" x="3719513" y="3856038"/>
          <p14:tracePt t="28637" x="3725863" y="3863975"/>
          <p14:tracePt t="28644" x="3725863" y="3871913"/>
          <p14:tracePt t="28650" x="3733800" y="3879850"/>
          <p14:tracePt t="28658" x="3741738" y="3879850"/>
          <p14:tracePt t="28675" x="3749675" y="3879850"/>
          <p14:tracePt t="28681" x="3749675" y="3863975"/>
          <p14:tracePt t="28689" x="3757613" y="3856038"/>
          <p14:tracePt t="28696" x="3757613" y="3848100"/>
          <p14:tracePt t="28705" x="3757613" y="3832225"/>
          <p14:tracePt t="28710" x="3765550" y="3816350"/>
          <p14:tracePt t="28719" x="3765550" y="3808413"/>
          <p14:tracePt t="28726" x="3765550" y="3802063"/>
          <p14:tracePt t="28734" x="3765550" y="3794125"/>
          <p14:tracePt t="28740" x="3765550" y="3786188"/>
          <p14:tracePt t="28758" x="3765550" y="3778250"/>
          <p14:tracePt t="28802" x="3765550" y="3786188"/>
          <p14:tracePt t="28818" x="3765550" y="3794125"/>
          <p14:tracePt t="28831" x="3773488" y="3794125"/>
          <p14:tracePt t="28840" x="3773488" y="3802063"/>
          <p14:tracePt t="28862" x="3781425" y="3802063"/>
          <p14:tracePt t="28888" x="3789363" y="3802063"/>
          <p14:tracePt t="28899" x="3797300" y="3802063"/>
          <p14:tracePt t="29049" x="3805238" y="3802063"/>
          <p14:tracePt t="29065" x="3813175" y="3802063"/>
          <p14:tracePt t="29073" x="3829050" y="3802063"/>
          <p14:tracePt t="29079" x="3844925" y="3802063"/>
          <p14:tracePt t="29087" x="3860800" y="3802063"/>
          <p14:tracePt t="29094" x="3883025" y="3802063"/>
          <p14:tracePt t="29103" x="3906838" y="3802063"/>
          <p14:tracePt t="29108" x="3938588" y="3802063"/>
          <p14:tracePt t="29116" x="3970338" y="3802063"/>
          <p14:tracePt t="29125" x="4008438" y="3802063"/>
          <p14:tracePt t="29133" x="4056063" y="3802063"/>
          <p14:tracePt t="29138" x="4111625" y="3802063"/>
          <p14:tracePt t="29146" x="4165600" y="3802063"/>
          <p14:tracePt t="29154" x="4229100" y="3802063"/>
          <p14:tracePt t="29163" x="4291013" y="3802063"/>
          <p14:tracePt t="29168" x="4346575" y="3802063"/>
          <p14:tracePt t="29176" x="4402138" y="3802063"/>
          <p14:tracePt t="29184" x="4456113" y="3802063"/>
          <p14:tracePt t="29193" x="4503738" y="3802063"/>
          <p14:tracePt t="29198" x="4541838" y="3802063"/>
          <p14:tracePt t="29206" x="4573588" y="3802063"/>
          <p14:tracePt t="29214" x="4597400" y="3802063"/>
          <p14:tracePt t="29222" x="4629150" y="3802063"/>
          <p14:tracePt t="29228" x="4645025" y="3802063"/>
          <p14:tracePt t="29236" x="4668838" y="3802063"/>
          <p14:tracePt t="29246" x="4683125" y="3802063"/>
          <p14:tracePt t="29253" x="4691063" y="3802063"/>
          <p14:tracePt t="29258" x="4691063" y="3794125"/>
          <p14:tracePt t="29266" x="4699000" y="3794125"/>
          <p14:tracePt t="29274" x="4714875" y="3786188"/>
          <p14:tracePt t="29283" x="4722813" y="3786188"/>
          <p14:tracePt t="29288" x="4738688" y="3778250"/>
          <p14:tracePt t="29297" x="4746625" y="3778250"/>
          <p14:tracePt t="29304" x="4754563" y="3778250"/>
          <p14:tracePt t="29313" x="4770438" y="3770313"/>
          <p14:tracePt t="29318" x="4786313" y="3770313"/>
          <p14:tracePt t="29326" x="4794250" y="3770313"/>
          <p14:tracePt t="29334" x="4802188" y="3770313"/>
          <p14:tracePt t="29342" x="4816475" y="3762375"/>
          <p14:tracePt t="29349" x="4840288" y="3762375"/>
          <p14:tracePt t="29357" x="4864100" y="3762375"/>
          <p14:tracePt t="29364" x="4879975" y="3754438"/>
          <p14:tracePt t="29373" x="4903788" y="3754438"/>
          <p14:tracePt t="29379" x="4919663" y="3746500"/>
          <p14:tracePt t="29387" x="4935538" y="3746500"/>
          <p14:tracePt t="29395" x="4943475" y="3746500"/>
          <p14:tracePt t="29403" x="4965700" y="3738563"/>
          <p14:tracePt t="29411" x="4973638" y="3738563"/>
          <p14:tracePt t="29416" x="4981575" y="3738563"/>
          <p14:tracePt t="29424" x="4997450" y="3738563"/>
          <p14:tracePt t="29433" x="5005388" y="3738563"/>
          <p14:tracePt t="29441" x="5021263" y="3738563"/>
          <p14:tracePt t="29447" x="5029200" y="3738563"/>
          <p14:tracePt t="29454" x="5045075" y="3738563"/>
          <p14:tracePt t="29463" x="5053013" y="3738563"/>
          <p14:tracePt t="29470" x="5060950" y="3738563"/>
          <p14:tracePt t="29477" x="5076825" y="3738563"/>
          <p14:tracePt t="29497" x="5099050" y="3738563"/>
          <p14:tracePt t="29500" x="5106988" y="3738563"/>
          <p14:tracePt t="29506" x="5130800" y="3738563"/>
          <p14:tracePt t="29514" x="5154613" y="3746500"/>
          <p14:tracePt t="29522" x="5170488" y="3746500"/>
          <p14:tracePt t="29530" x="5186363" y="3746500"/>
          <p14:tracePt t="29536" x="5210175" y="3746500"/>
          <p14:tracePt t="29544" x="5224463" y="3746500"/>
          <p14:tracePt t="29553" x="5232400" y="3746500"/>
          <p14:tracePt t="29567" x="5248275" y="3746500"/>
          <p14:tracePt t="29574" x="5256213" y="3746500"/>
          <p14:tracePt t="29582" x="5272088" y="3746500"/>
          <p14:tracePt t="29590" x="5280025" y="3746500"/>
          <p14:tracePt t="29596" x="5287963" y="3746500"/>
          <p14:tracePt t="29617" x="5295900" y="3746500"/>
          <p14:tracePt t="29621" x="5303838" y="3746500"/>
          <p14:tracePt t="29626" x="5311775" y="3746500"/>
          <p14:tracePt t="29644" x="5319713" y="3738563"/>
          <p14:tracePt t="29674" x="5327650" y="3738563"/>
          <p14:tracePt t="29687" x="5327650" y="3730625"/>
          <p14:tracePt t="29694" x="5335588" y="3730625"/>
          <p14:tracePt t="29710" x="5335588" y="3722688"/>
          <p14:tracePt t="29734" x="5335588" y="3714750"/>
          <p14:tracePt t="29785" x="5335588" y="3706813"/>
          <p14:tracePt t="29793" x="5343525" y="3706813"/>
          <p14:tracePt t="29807" x="5343525" y="3698875"/>
          <p14:tracePt t="29831" x="5343525" y="3690938"/>
          <p14:tracePt t="29862" x="5335588" y="3690938"/>
          <p14:tracePt t="29869" x="5327650" y="3690938"/>
          <p14:tracePt t="29874" x="5319713" y="3690938"/>
          <p14:tracePt t="29882" x="5311775" y="3690938"/>
          <p14:tracePt t="29891" x="5303838" y="3690938"/>
          <p14:tracePt t="29898" x="5287963" y="3690938"/>
          <p14:tracePt t="29904" x="5280025" y="3690938"/>
          <p14:tracePt t="29920" x="5264150" y="3690938"/>
          <p14:tracePt t="29928" x="5256213" y="3690938"/>
          <p14:tracePt t="29935" x="5248275" y="3698875"/>
          <p14:tracePt t="29942" x="5240338" y="3698875"/>
          <p14:tracePt t="29951" x="5232400" y="3706813"/>
          <p14:tracePt t="29958" x="5224463" y="3706813"/>
          <p14:tracePt t="29964" x="5216525" y="3714750"/>
          <p14:tracePt t="29972" x="5210175" y="3722688"/>
          <p14:tracePt t="29981" x="5194300" y="3722688"/>
          <p14:tracePt t="29989" x="5186363" y="3730625"/>
          <p14:tracePt t="29995" x="5178425" y="3738563"/>
          <p14:tracePt t="30002" x="5170488" y="3738563"/>
          <p14:tracePt t="30011" x="5162550" y="3746500"/>
          <p14:tracePt t="30019" x="5154613" y="3754438"/>
          <p14:tracePt t="30024" x="5146675" y="3762375"/>
          <p14:tracePt t="30043" x="5138738" y="3770313"/>
          <p14:tracePt t="30049" x="5130800" y="3778250"/>
          <p14:tracePt t="30054" x="5122863" y="3786188"/>
          <p14:tracePt t="30063" x="5114925" y="3794125"/>
          <p14:tracePt t="30070" x="5106988" y="3802063"/>
          <p14:tracePt t="30079" x="5099050" y="3802063"/>
          <p14:tracePt t="30084" x="5091113" y="3808413"/>
          <p14:tracePt t="30092" x="5083175" y="3816350"/>
          <p14:tracePt t="30100" x="5083175" y="3824288"/>
          <p14:tracePt t="30108" x="5083175" y="3832225"/>
          <p14:tracePt t="30115" x="5076825" y="3840163"/>
          <p14:tracePt t="30122" x="5076825" y="3848100"/>
          <p14:tracePt t="30130" x="5076825" y="3856038"/>
          <p14:tracePt t="30147" x="5076825" y="3863975"/>
          <p14:tracePt t="30153" x="5076825" y="3871913"/>
          <p14:tracePt t="30161" x="5076825" y="3879850"/>
          <p14:tracePt t="30169" x="5076825" y="3887788"/>
          <p14:tracePt t="30175" x="5076825" y="3895725"/>
          <p14:tracePt t="30183" x="5076825" y="3903663"/>
          <p14:tracePt t="30190" x="5076825" y="3911600"/>
          <p14:tracePt t="30199" x="5083175" y="3919538"/>
          <p14:tracePt t="30213" x="5083175" y="3927475"/>
          <p14:tracePt t="30230" x="5091113" y="3927475"/>
          <p14:tracePt t="30243" x="5099050" y="3933825"/>
          <p14:tracePt t="30251" x="5106988" y="3933825"/>
          <p14:tracePt t="30258" x="5114925" y="3933825"/>
          <p14:tracePt t="30265" x="5130800" y="3933825"/>
          <p14:tracePt t="30272" x="5138738" y="3933825"/>
          <p14:tracePt t="30280" x="5154613" y="3933825"/>
          <p14:tracePt t="30289" x="5170488" y="3933825"/>
          <p14:tracePt t="30294" x="5178425" y="3933825"/>
          <p14:tracePt t="30302" x="5186363" y="3933825"/>
          <p14:tracePt t="30310" x="5202238" y="3933825"/>
          <p14:tracePt t="30318" x="5210175" y="3933825"/>
          <p14:tracePt t="30326" x="5224463" y="3933825"/>
          <p14:tracePt t="30332" x="5232400" y="3927475"/>
          <p14:tracePt t="30341" x="5240338" y="3919538"/>
          <p14:tracePt t="30349" x="5256213" y="3919538"/>
          <p14:tracePt t="30356" x="5264150" y="3903663"/>
          <p14:tracePt t="30363" x="5272088" y="3895725"/>
          <p14:tracePt t="30371" x="5280025" y="3887788"/>
          <p14:tracePt t="30379" x="5287963" y="3863975"/>
          <p14:tracePt t="30387" x="5295900" y="3848100"/>
          <p14:tracePt t="30392" x="5303838" y="3832225"/>
          <p14:tracePt t="30401" x="5311775" y="3816350"/>
          <p14:tracePt t="30409" x="5311775" y="3802063"/>
          <p14:tracePt t="30416" x="5319713" y="3794125"/>
          <p14:tracePt t="30422" x="5319713" y="3778250"/>
          <p14:tracePt t="30430" x="5319713" y="3770313"/>
          <p14:tracePt t="30439" x="5319713" y="3746500"/>
          <p14:tracePt t="30446" x="5319713" y="3730625"/>
          <p14:tracePt t="30452" x="5311775" y="3714750"/>
          <p14:tracePt t="30460" x="5303838" y="3698875"/>
          <p14:tracePt t="30469" x="5295900" y="3683000"/>
          <p14:tracePt t="30477" x="5287963" y="3668713"/>
          <p14:tracePt t="30482" x="5280025" y="3660775"/>
          <p14:tracePt t="30490" x="5272088" y="3660775"/>
          <p14:tracePt t="30499" x="5264150" y="3652838"/>
          <p14:tracePt t="30507" x="5256213" y="3644900"/>
          <p14:tracePt t="30513" x="5248275" y="3644900"/>
          <p14:tracePt t="30520" x="5240338" y="3644900"/>
          <p14:tracePt t="30529" x="5232400" y="3644900"/>
          <p14:tracePt t="30536" x="5224463" y="3660775"/>
          <p14:tracePt t="30542" x="5216525" y="3683000"/>
          <p14:tracePt t="30550" x="5210175" y="3698875"/>
          <p14:tracePt t="30558" x="5202238" y="3722688"/>
          <p14:tracePt t="30567" x="5194300" y="3738563"/>
          <p14:tracePt t="30572" x="5194300" y="3746500"/>
          <p14:tracePt t="30580" x="5194300" y="3754438"/>
          <p14:tracePt t="30588" x="5194300" y="3770313"/>
          <p14:tracePt t="30603" x="5194300" y="3778250"/>
          <p14:tracePt t="30611" x="5202238" y="3778250"/>
          <p14:tracePt t="30619" x="5210175" y="3778250"/>
          <p14:tracePt t="30626" x="5224463" y="3778250"/>
          <p14:tracePt t="30632" x="5232400" y="3778250"/>
          <p14:tracePt t="30640" x="5248275" y="3778250"/>
          <p14:tracePt t="30649" x="5256213" y="3778250"/>
          <p14:tracePt t="30656" x="5264150" y="3778250"/>
          <p14:tracePt t="30663" x="5272088" y="3778250"/>
          <p14:tracePt t="30671" x="5280025" y="3778250"/>
          <p14:tracePt t="30778" x="5287963" y="3786188"/>
          <p14:tracePt t="30800" x="5295900" y="3794125"/>
          <p14:tracePt t="30829" x="5295900" y="3802063"/>
          <p14:tracePt t="30851" x="5295900" y="3808413"/>
          <p14:tracePt t="30889" x="5295900" y="3816350"/>
          <p14:tracePt t="30920" x="5303838" y="3816350"/>
          <p14:tracePt t="30941" x="5311775" y="3816350"/>
          <p14:tracePt t="31019" x="5311775" y="3808413"/>
          <p14:tracePt t="31049" x="5311775" y="3802063"/>
          <p14:tracePt t="31069" x="5311775" y="3794125"/>
          <p14:tracePt t="31091" x="5319713" y="3794125"/>
          <p14:tracePt t="31108" x="5319713" y="3786188"/>
          <p14:tracePt t="31519" x="5303838" y="3786188"/>
          <p14:tracePt t="31520" x="5272088" y="3786188"/>
          <p14:tracePt t="31526" x="5240338" y="3786188"/>
          <p14:tracePt t="31534" x="5186363" y="3794125"/>
          <p14:tracePt t="31542" x="5106988" y="3808413"/>
          <p14:tracePt t="31549" x="4989513" y="3832225"/>
          <p14:tracePt t="31556" x="4832350" y="3840163"/>
          <p14:tracePt t="31565" x="4675188" y="3848100"/>
          <p14:tracePt t="31572" x="4519613" y="3848100"/>
          <p14:tracePt t="31580" x="4386263" y="3856038"/>
          <p14:tracePt t="31587" x="4283075" y="3863975"/>
          <p14:tracePt t="31594" x="4189413" y="3863975"/>
          <p14:tracePt t="31602" x="4111625" y="3863975"/>
          <p14:tracePt t="31608" x="4048125" y="3863975"/>
          <p14:tracePt t="31616" x="4008438" y="3863975"/>
          <p14:tracePt t="31624" x="3978275" y="3863975"/>
          <p14:tracePt t="31632" x="3938588" y="3863975"/>
          <p14:tracePt t="31638" x="3898900" y="3863975"/>
          <p14:tracePt t="31647" x="3852863" y="3856038"/>
          <p14:tracePt t="31655" x="3789363" y="3856038"/>
          <p14:tracePt t="31663" x="3741738" y="3856038"/>
          <p14:tracePt t="31668" x="3687763" y="3856038"/>
          <p14:tracePt t="31676" x="3632200" y="3856038"/>
          <p14:tracePt t="31687" x="3578225" y="3856038"/>
          <p14:tracePt t="31692" x="3538538" y="3856038"/>
          <p14:tracePt t="31699" x="3498850" y="3856038"/>
          <p14:tracePt t="31706" x="3467100" y="3856038"/>
          <p14:tracePt t="31714" x="3436938" y="3863975"/>
          <p14:tracePt t="31722" x="3413125" y="3871913"/>
          <p14:tracePt t="31728" x="3397250" y="3879850"/>
          <p14:tracePt t="31736" x="3381375" y="3887788"/>
          <p14:tracePt t="31744" x="3373438" y="3895725"/>
          <p14:tracePt t="31752" x="3365500" y="3903663"/>
          <p14:tracePt t="31760" x="3349625" y="3911600"/>
          <p14:tracePt t="31767" x="3341688" y="3919538"/>
          <p14:tracePt t="31774" x="3333750" y="3927475"/>
          <p14:tracePt t="31783" x="3333750" y="3933825"/>
          <p14:tracePt t="31797" x="3333750" y="3941763"/>
          <p14:tracePt t="31822" x="3341688" y="3941763"/>
          <p14:tracePt t="31835" x="3357563" y="3941763"/>
          <p14:tracePt t="31851" x="3365500" y="3941763"/>
          <p14:tracePt t="31856" x="3365500" y="3933825"/>
          <p14:tracePt t="31865" x="3373438" y="3933825"/>
          <p14:tracePt t="31913" x="3365500" y="3933825"/>
          <p14:tracePt t="31925" x="3357563" y="3927475"/>
          <p14:tracePt t="31957" x="3349625" y="3927475"/>
          <p14:tracePt t="31977" x="3349625" y="3933825"/>
          <p14:tracePt t="31987" x="3341688" y="3941763"/>
          <p14:tracePt t="32001" x="3341688" y="3949700"/>
          <p14:tracePt t="32044" x="3349625" y="3949700"/>
          <p14:tracePt t="32053" x="3357563" y="3941763"/>
          <p14:tracePt t="32061" x="3381375" y="3933825"/>
          <p14:tracePt t="32066" x="3389313" y="3927475"/>
          <p14:tracePt t="32075" x="3405188" y="3919538"/>
          <p14:tracePt t="32082" x="3421063" y="3903663"/>
          <p14:tracePt t="32091" x="3444875" y="3895725"/>
          <p14:tracePt t="32097" x="3459163" y="3887788"/>
          <p14:tracePt t="32104" x="3475038" y="3887788"/>
          <p14:tracePt t="32121" x="3482975" y="3887788"/>
          <p14:tracePt t="32126" x="3506788" y="3887788"/>
          <p14:tracePt t="32134" x="3514725" y="3887788"/>
          <p14:tracePt t="32142" x="3522663" y="3887788"/>
          <p14:tracePt t="32158" x="3522663" y="3895725"/>
          <p14:tracePt t="32165" x="3530600" y="3895725"/>
          <p14:tracePt t="32173" x="3530600" y="3903663"/>
          <p14:tracePt t="32196" x="3538538" y="3903663"/>
          <p14:tracePt t="32211" x="3546475" y="3903663"/>
          <p14:tracePt t="32217" x="3570288" y="3903663"/>
          <p14:tracePt t="32224" x="3586163" y="3903663"/>
          <p14:tracePt t="32232" x="3608388" y="3903663"/>
          <p14:tracePt t="32240" x="3632200" y="3903663"/>
          <p14:tracePt t="32249" x="3663950" y="3895725"/>
          <p14:tracePt t="32254" x="3703638" y="3895725"/>
          <p14:tracePt t="32263" x="3733800" y="3887788"/>
          <p14:tracePt t="32270" x="3773488" y="3887788"/>
          <p14:tracePt t="32278" x="3813175" y="3887788"/>
          <p14:tracePt t="32284" x="3852863" y="3887788"/>
          <p14:tracePt t="32292" x="3890963" y="3887788"/>
          <p14:tracePt t="32301" x="3938588" y="3887788"/>
          <p14:tracePt t="32309" x="3994150" y="3887788"/>
          <p14:tracePt t="32314" x="4048125" y="3887788"/>
          <p14:tracePt t="32322" x="4103688" y="3887788"/>
          <p14:tracePt t="32330" x="4157663" y="3887788"/>
          <p14:tracePt t="32338" x="4221163" y="3887788"/>
          <p14:tracePt t="32344" x="4275138" y="3887788"/>
          <p14:tracePt t="32353" x="4338638" y="3887788"/>
          <p14:tracePt t="32360" x="4394200" y="3887788"/>
          <p14:tracePt t="32368" x="4456113" y="3887788"/>
          <p14:tracePt t="32374" x="4511675" y="3887788"/>
          <p14:tracePt t="32382" x="4565650" y="3887788"/>
          <p14:tracePt t="32391" x="4613275" y="3887788"/>
          <p14:tracePt t="32399" x="4668838" y="3887788"/>
          <p14:tracePt t="32404" x="4722813" y="3887788"/>
          <p14:tracePt t="32413" x="4778375" y="3887788"/>
          <p14:tracePt t="32420" x="4824413" y="3879850"/>
          <p14:tracePt t="32428" x="4879975" y="3871913"/>
          <p14:tracePt t="32434" x="4927600" y="3871913"/>
          <p14:tracePt t="32442" x="4965700" y="3863975"/>
          <p14:tracePt t="32451" x="5013325" y="3856038"/>
          <p14:tracePt t="32458" x="5053013" y="3848100"/>
          <p14:tracePt t="32464" x="5091113" y="3840163"/>
          <p14:tracePt t="32472" x="5130800" y="3840163"/>
          <p14:tracePt t="32481" x="5170488" y="3832225"/>
          <p14:tracePt t="32498" x="5240338" y="3824288"/>
          <p14:tracePt t="32502" x="5264150" y="3816350"/>
          <p14:tracePt t="32510" x="5287963" y="3816350"/>
          <p14:tracePt t="32518" x="5311775" y="3808413"/>
          <p14:tracePt t="32524" x="5319713" y="3808413"/>
          <p14:tracePt t="32532" x="5327650" y="3802063"/>
          <p14:tracePt t="32540" x="5343525" y="3802063"/>
          <p14:tracePt t="32549" x="5351463" y="3794125"/>
          <p14:tracePt t="32554" x="5357813" y="3794125"/>
          <p14:tracePt t="32563" x="5365750" y="3786188"/>
          <p14:tracePt t="32570" x="5373688" y="3786188"/>
          <p14:tracePt t="32579" x="5381625" y="3786188"/>
          <p14:tracePt t="32584" x="5381625" y="3778250"/>
          <p14:tracePt t="32592" x="5389563" y="3778250"/>
          <p14:tracePt t="32618" x="5397500" y="3778250"/>
          <p14:tracePt t="32640" x="5405438" y="3778250"/>
          <p14:tracePt t="32653" x="5413375" y="3778250"/>
          <p14:tracePt t="32705" x="5413375" y="3786188"/>
          <p14:tracePt t="32721" x="5405438" y="3786188"/>
          <p14:tracePt t="32742" x="5397500" y="3786188"/>
          <p14:tracePt t="32760" x="5397500" y="3778250"/>
          <p14:tracePt t="32772" x="5397500" y="3770313"/>
          <p14:tracePt t="32780" x="5397500" y="3762375"/>
          <p14:tracePt t="32797" x="5397500" y="3754438"/>
          <p14:tracePt t="32811" x="5397500" y="3746500"/>
          <p14:tracePt t="32826" x="5397500" y="3738563"/>
          <p14:tracePt t="32834" x="5397500" y="3730625"/>
          <p14:tracePt t="32848" x="5397500" y="3722688"/>
          <p14:tracePt t="32856" x="5397500" y="3714750"/>
          <p14:tracePt t="32863" x="5397500" y="3706813"/>
          <p14:tracePt t="32870" x="5397500" y="3698875"/>
          <p14:tracePt t="32878" x="5389563" y="3690938"/>
          <p14:tracePt t="32886" x="5381625" y="3683000"/>
          <p14:tracePt t="32892" x="5373688" y="3676650"/>
          <p14:tracePt t="32900" x="5365750" y="3668713"/>
          <p14:tracePt t="32909" x="5357813" y="3660775"/>
          <p14:tracePt t="32917" x="5351463" y="3652838"/>
          <p14:tracePt t="32922" x="5351463" y="3644900"/>
          <p14:tracePt t="32931" x="5343525" y="3636963"/>
          <p14:tracePt t="32938" x="5335588" y="3636963"/>
          <p14:tracePt t="32946" x="5327650" y="3636963"/>
          <p14:tracePt t="32952" x="5319713" y="3636963"/>
          <p14:tracePt t="32969" x="5303838" y="3636963"/>
          <p14:tracePt t="32977" x="5295900" y="3636963"/>
          <p14:tracePt t="32982" x="5280025" y="3636963"/>
          <p14:tracePt t="32990" x="5256213" y="3644900"/>
          <p14:tracePt t="32999" x="5232400" y="3652838"/>
          <p14:tracePt t="33006" x="5210175" y="3676650"/>
          <p14:tracePt t="33013" x="5178425" y="3698875"/>
          <p14:tracePt t="33020" x="5146675" y="3722688"/>
          <p14:tracePt t="33029" x="5122863" y="3746500"/>
          <p14:tracePt t="33036" x="5106988" y="3770313"/>
          <p14:tracePt t="33042" x="5099050" y="3786188"/>
          <p14:tracePt t="33050" x="5091113" y="3802063"/>
          <p14:tracePt t="33059" x="5083175" y="3824288"/>
          <p14:tracePt t="33066" x="5083175" y="3840163"/>
          <p14:tracePt t="33072" x="5083175" y="3856038"/>
          <p14:tracePt t="33080" x="5099050" y="3871913"/>
          <p14:tracePt t="33088" x="5114925" y="3879850"/>
          <p14:tracePt t="33096" x="5138738" y="3887788"/>
          <p14:tracePt t="33102" x="5162550" y="3887788"/>
          <p14:tracePt t="33110" x="5194300" y="3887788"/>
          <p14:tracePt t="33119" x="5224463" y="3887788"/>
          <p14:tracePt t="33126" x="5248275" y="3887788"/>
          <p14:tracePt t="33132" x="5280025" y="3863975"/>
          <p14:tracePt t="33140" x="5303838" y="3848100"/>
          <p14:tracePt t="33148" x="5319713" y="3832225"/>
          <p14:tracePt t="33156" x="5335588" y="3816350"/>
          <p14:tracePt t="33163" x="5343525" y="3794125"/>
          <p14:tracePt t="33170" x="5343525" y="3770313"/>
          <p14:tracePt t="33178" x="5351463" y="3746500"/>
          <p14:tracePt t="33187" x="5351463" y="3730625"/>
          <p14:tracePt t="33194" x="5351463" y="3722688"/>
          <p14:tracePt t="33201" x="5351463" y="3714750"/>
          <p14:tracePt t="33208" x="5335588" y="3690938"/>
          <p14:tracePt t="33216" x="5319713" y="3683000"/>
          <p14:tracePt t="33224" x="5303838" y="3683000"/>
          <p14:tracePt t="33230" x="5287963" y="3683000"/>
          <p14:tracePt t="33239" x="5280025" y="3683000"/>
          <p14:tracePt t="33248" x="5272088" y="3690938"/>
          <p14:tracePt t="33254" x="5264150" y="3706813"/>
          <p14:tracePt t="33260" x="5256213" y="3722688"/>
          <p14:tracePt t="33268" x="5248275" y="3738563"/>
          <p14:tracePt t="33276" x="5240338" y="3762375"/>
          <p14:tracePt t="33284" x="5240338" y="3778250"/>
          <p14:tracePt t="33290" x="5240338" y="3786188"/>
          <p14:tracePt t="33299" x="5240338" y="3802063"/>
          <p14:tracePt t="33306" x="5240338" y="3808413"/>
          <p14:tracePt t="33314" x="5240338" y="3816350"/>
          <p14:tracePt t="33359" x="5248275" y="3816350"/>
          <p14:tracePt t="33375" x="5256213" y="3816350"/>
          <p14:tracePt t="33390" x="5264150" y="3816350"/>
          <p14:tracePt t="33405" x="5272088" y="3816350"/>
          <p14:tracePt t="33419" x="5280025" y="3816350"/>
          <p14:tracePt t="33437" x="5287963" y="3824288"/>
          <p14:tracePt t="33449" x="5295900" y="3824288"/>
          <p14:tracePt t="33456" x="5303838" y="3824288"/>
          <p14:tracePt t="33464" x="5311775" y="3824288"/>
          <p14:tracePt t="33470" x="5319713" y="3824288"/>
          <p14:tracePt t="33478" x="5327650" y="3824288"/>
          <p14:tracePt t="33499" x="5351463" y="3824288"/>
          <p14:tracePt t="33503" x="5357813" y="3824288"/>
          <p14:tracePt t="33508" x="5373688" y="3824288"/>
          <p14:tracePt t="33516" x="5381625" y="3824288"/>
          <p14:tracePt t="33525" x="5397500" y="3824288"/>
          <p14:tracePt t="33531" x="5405438" y="3824288"/>
          <p14:tracePt t="33538" x="5429250" y="3824288"/>
          <p14:tracePt t="33547" x="5453063" y="3824288"/>
          <p14:tracePt t="33555" x="5476875" y="3824288"/>
          <p14:tracePt t="33560" x="5499100" y="3824288"/>
          <p14:tracePt t="33569" x="5522913" y="3832225"/>
          <p14:tracePt t="33577" x="5554663" y="3832225"/>
          <p14:tracePt t="33585" x="5594350" y="3840163"/>
          <p14:tracePt t="33590" x="5632450" y="3848100"/>
          <p14:tracePt t="33599" x="5672138" y="3856038"/>
          <p14:tracePt t="33607" x="5711825" y="3863975"/>
          <p14:tracePt t="33614" x="5751513" y="3863975"/>
          <p14:tracePt t="33620" x="5797550" y="3871913"/>
          <p14:tracePt t="33628" x="5845175" y="3871913"/>
          <p14:tracePt t="33637" x="5892800" y="3879850"/>
          <p14:tracePt t="33644" x="5938838" y="3879850"/>
          <p14:tracePt t="33650" x="5978525" y="3879850"/>
          <p14:tracePt t="33658" x="6026150" y="3879850"/>
          <p14:tracePt t="33666" x="6072188" y="3879850"/>
          <p14:tracePt t="33674" x="6111875" y="3871913"/>
          <p14:tracePt t="33682" x="6151563" y="3871913"/>
          <p14:tracePt t="33688" x="6189663" y="3863975"/>
          <p14:tracePt t="33697" x="6221413" y="3856038"/>
          <p14:tracePt t="33704" x="6253163" y="3848100"/>
          <p14:tracePt t="33713" x="6284913" y="3840163"/>
          <p14:tracePt t="33718" x="6307138" y="3840163"/>
          <p14:tracePt t="33726" x="6338888" y="3832225"/>
          <p14:tracePt t="33734" x="6370638" y="3824288"/>
          <p14:tracePt t="33742" x="6402388" y="3816350"/>
          <p14:tracePt t="33749" x="6426200" y="3816350"/>
          <p14:tracePt t="33756" x="6448425" y="3808413"/>
          <p14:tracePt t="33765" x="6472238" y="3808413"/>
          <p14:tracePt t="33772" x="6496050" y="3802063"/>
          <p14:tracePt t="33779" x="6503988" y="3802063"/>
          <p14:tracePt t="33799" x="6511925" y="3802063"/>
          <p14:tracePt t="33804" x="6527800" y="3802063"/>
          <p14:tracePt t="33809" x="6535738" y="3802063"/>
          <p14:tracePt t="33816" x="6543675" y="3802063"/>
          <p14:tracePt t="33824" x="6551613" y="3802063"/>
          <p14:tracePt t="33832" x="6559550" y="3802063"/>
          <p14:tracePt t="33838" x="6567488" y="3802063"/>
          <p14:tracePt t="33846" x="6573838" y="3802063"/>
          <p14:tracePt t="33854" x="6581775" y="3802063"/>
          <p14:tracePt t="33869" x="6589713" y="3802063"/>
          <p14:tracePt t="33876" x="6597650" y="3802063"/>
          <p14:tracePt t="33885" x="6605588" y="3802063"/>
          <p14:tracePt t="33893" x="6613525" y="3802063"/>
          <p14:tracePt t="33899" x="6621463" y="3794125"/>
          <p14:tracePt t="33906" x="6629400" y="3794125"/>
          <p14:tracePt t="33914" x="6637338" y="3794125"/>
          <p14:tracePt t="33922" x="6645275" y="3786188"/>
          <p14:tracePt t="33937" x="6653213" y="3786188"/>
          <p14:tracePt t="33944" x="6661150" y="3778250"/>
          <p14:tracePt t="33952" x="6669088" y="3778250"/>
          <p14:tracePt t="33958" x="6677025" y="3778250"/>
          <p14:tracePt t="33967" x="6684963" y="3778250"/>
          <p14:tracePt t="33982" x="6692900" y="3778250"/>
          <p14:tracePt t="33988" x="6700838" y="3778250"/>
          <p14:tracePt t="33997" x="6707188" y="3778250"/>
          <p14:tracePt t="34004" x="6723063" y="3778250"/>
          <p14:tracePt t="34013" x="6731000" y="3778250"/>
          <p14:tracePt t="34018" x="6738938" y="3778250"/>
          <p14:tracePt t="34026" x="6754813" y="3778250"/>
          <p14:tracePt t="34034" x="6770688" y="3778250"/>
          <p14:tracePt t="34043" x="6786563" y="3778250"/>
          <p14:tracePt t="34049" x="6794500" y="3778250"/>
          <p14:tracePt t="34056" x="6802438" y="3786188"/>
          <p14:tracePt t="34065" x="6810375" y="3786188"/>
          <p14:tracePt t="34079" x="6810375" y="3794125"/>
          <p14:tracePt t="34215" x="6818313" y="3794125"/>
          <p14:tracePt t="34245" x="6826250" y="3794125"/>
          <p14:tracePt t="34262" x="6826250" y="3786188"/>
          <p14:tracePt t="34292" x="6834188" y="3786188"/>
          <p14:tracePt t="34315" x="6834188" y="3778250"/>
          <p14:tracePt t="34327" x="6840538" y="3778250"/>
          <p14:tracePt t="34353" x="6848475" y="3778250"/>
          <p14:tracePt t="34387" x="6856413" y="3778250"/>
          <p14:tracePt t="34430" x="6864350" y="3778250"/>
          <p14:tracePt t="34436" x="6872288" y="3778250"/>
          <p14:tracePt t="34440" x="6880225" y="3770313"/>
          <p14:tracePt t="34447" x="6904038" y="3770313"/>
          <p14:tracePt t="34455" x="6911975" y="3762375"/>
          <p14:tracePt t="34463" x="6935788" y="3762375"/>
          <p14:tracePt t="34470" x="6967538" y="3754438"/>
          <p14:tracePt t="34476" x="6997700" y="3754438"/>
          <p14:tracePt t="34484" x="7045325" y="3754438"/>
          <p14:tracePt t="34497" x="7092950" y="3754438"/>
          <p14:tracePt t="34500" x="7146925" y="3754438"/>
          <p14:tracePt t="34506" x="7202488" y="3754438"/>
          <p14:tracePt t="34514" x="7264400" y="3762375"/>
          <p14:tracePt t="34522" x="7319963" y="3770313"/>
          <p14:tracePt t="34531" x="7367588" y="3778250"/>
          <p14:tracePt t="34536" x="7413625" y="3794125"/>
          <p14:tracePt t="34544" x="7469188" y="3802063"/>
          <p14:tracePt t="34553" x="7508875" y="3802063"/>
          <p14:tracePt t="34560" x="7546975" y="3808413"/>
          <p14:tracePt t="34566" x="7586663" y="3808413"/>
          <p14:tracePt t="34574" x="7618413" y="3816350"/>
          <p14:tracePt t="34582" x="7642225" y="3816350"/>
          <p14:tracePt t="34590" x="7664450" y="3816350"/>
          <p14:tracePt t="34596" x="7680325" y="3816350"/>
          <p14:tracePt t="34604" x="7688263" y="3816350"/>
          <p14:tracePt t="34614" x="7696200" y="3816350"/>
          <p14:tracePt t="34621" x="7712075" y="3816350"/>
          <p14:tracePt t="34629" x="7720013" y="3816350"/>
          <p14:tracePt t="34634" x="7727950" y="3816350"/>
          <p14:tracePt t="34643" x="7735888" y="3816350"/>
          <p14:tracePt t="34698" x="7735888" y="3824288"/>
          <p14:tracePt t="34710" x="7735888" y="3832225"/>
          <p14:tracePt t="34734" x="7735888" y="3840163"/>
          <p14:tracePt t="34741" x="7727950" y="3840163"/>
          <p14:tracePt t="34756" x="7720013" y="3840163"/>
          <p14:tracePt t="34771" x="7712075" y="3848100"/>
          <p14:tracePt t="34809" x="7720013" y="3848100"/>
          <p14:tracePt t="34814" x="7727950" y="3848100"/>
          <p14:tracePt t="34822" x="7735888" y="3848100"/>
          <p14:tracePt t="34830" x="7751763" y="3848100"/>
          <p14:tracePt t="34838" x="7759700" y="3848100"/>
          <p14:tracePt t="34845" x="7783513" y="3848100"/>
          <p14:tracePt t="34853" x="7805738" y="3848100"/>
          <p14:tracePt t="34860" x="7829550" y="3848100"/>
          <p14:tracePt t="34869" x="7853363" y="3848100"/>
          <p14:tracePt t="34874" x="7885113" y="3848100"/>
          <p14:tracePt t="34882" x="7916863" y="3856038"/>
          <p14:tracePt t="34890" x="7947025" y="3856038"/>
          <p14:tracePt t="34899" x="7978775" y="3856038"/>
          <p14:tracePt t="34904" x="8010525" y="3856038"/>
          <p14:tracePt t="34913" x="8042275" y="3856038"/>
          <p14:tracePt t="34920" x="8072438" y="3856038"/>
          <p14:tracePt t="34929" x="8104188" y="3856038"/>
          <p14:tracePt t="34934" x="8143875" y="3856038"/>
          <p14:tracePt t="34942" x="8175625" y="3856038"/>
          <p14:tracePt t="34951" x="8205788" y="3856038"/>
          <p14:tracePt t="34959" x="8229600" y="3856038"/>
          <p14:tracePt t="34964" x="8261350" y="3848100"/>
          <p14:tracePt t="34972" x="8285163" y="3848100"/>
          <p14:tracePt t="34981" x="8301038" y="3848100"/>
          <p14:tracePt t="34988" x="8324850" y="3848100"/>
          <p14:tracePt t="34994" x="8331200" y="3848100"/>
          <p14:tracePt t="35002" x="8339138" y="3848100"/>
          <p14:tracePt t="35026" x="8347075" y="3848100"/>
          <p14:tracePt t="35066" x="8339138" y="3848100"/>
          <p14:tracePt t="35126" x="8355013" y="3848100"/>
          <p14:tracePt t="35130" x="8362950" y="3848100"/>
          <p14:tracePt t="35139" x="8378825" y="3848100"/>
          <p14:tracePt t="35147" x="8402638" y="3848100"/>
          <p14:tracePt t="35152" x="8426450" y="3848100"/>
          <p14:tracePt t="35160" x="8442325" y="3848100"/>
          <p14:tracePt t="35169" x="8466138" y="3848100"/>
          <p14:tracePt t="35176" x="8488363" y="3856038"/>
          <p14:tracePt t="35182" x="8512175" y="3856038"/>
          <p14:tracePt t="35190" x="8535988" y="3856038"/>
          <p14:tracePt t="35199" x="8559800" y="3856038"/>
          <p14:tracePt t="35206" x="8567738" y="3856038"/>
          <p14:tracePt t="35213" x="8575675" y="3856038"/>
          <p14:tracePt t="35220" x="8583613" y="3856038"/>
          <p14:tracePt t="35229" x="8591550" y="3856038"/>
          <p14:tracePt t="35236" x="8599488" y="3856038"/>
          <p14:tracePt t="35260" x="8605838" y="3856038"/>
          <p14:tracePt t="35298" x="8605838" y="3848100"/>
          <p14:tracePt t="35311" x="8613775" y="3848100"/>
          <p14:tracePt t="35404" x="8613775" y="3856038"/>
          <p14:tracePt t="35473" x="8613775" y="3863975"/>
          <p14:tracePt t="35515" x="8613775" y="3871913"/>
          <p14:tracePt t="35577" x="8621713" y="3871913"/>
          <p14:tracePt t="35622" x="8629650" y="3871913"/>
          <p14:tracePt t="35642" x="8629650" y="3863975"/>
          <p14:tracePt t="35683" x="8629650" y="3856038"/>
          <p14:tracePt t="35701" x="8629650" y="3848100"/>
          <p14:tracePt t="35718" x="8629650" y="3840163"/>
          <p14:tracePt t="35726" x="8629650" y="3832225"/>
          <p14:tracePt t="35730" x="8629650" y="3824288"/>
          <p14:tracePt t="35739" x="8629650" y="3816350"/>
          <p14:tracePt t="35747" x="8629650" y="3808413"/>
          <p14:tracePt t="35754" x="8629650" y="3786188"/>
          <p14:tracePt t="35760" x="8629650" y="3770313"/>
          <p14:tracePt t="35769" x="8629650" y="3762375"/>
          <p14:tracePt t="35778" x="8621713" y="3722688"/>
          <p14:tracePt t="35784" x="8613775" y="3698875"/>
          <p14:tracePt t="35790" x="8605838" y="3668713"/>
          <p14:tracePt t="35799" x="8591550" y="3636963"/>
          <p14:tracePt t="35806" x="8559800" y="3597275"/>
          <p14:tracePt t="35814" x="8512175" y="3557588"/>
          <p14:tracePt t="35820" x="8458200" y="3511550"/>
          <p14:tracePt t="35829" x="8394700" y="3463925"/>
          <p14:tracePt t="35837" x="8324850" y="3417888"/>
          <p14:tracePt t="35844" x="8253413" y="3402013"/>
          <p14:tracePt t="35850" x="8183563" y="3338513"/>
          <p14:tracePt t="35858" x="8120063" y="3314700"/>
          <p14:tracePt t="35866" x="8058150" y="3284538"/>
          <p14:tracePt t="35875" x="7994650" y="3260725"/>
          <p14:tracePt t="35881" x="7947025" y="3228975"/>
          <p14:tracePt t="35888" x="7908925" y="3205163"/>
          <p14:tracePt t="35896" x="7869238" y="3181350"/>
          <p14:tracePt t="35904" x="7837488" y="3151188"/>
          <p14:tracePt t="35910" x="7805738" y="3127375"/>
          <p14:tracePt t="35919" x="7783513" y="3103563"/>
          <p14:tracePt t="35926" x="7775575" y="3079750"/>
          <p14:tracePt t="35934" x="7767638" y="3071813"/>
          <p14:tracePt t="35940" x="7759700" y="3063875"/>
          <p14:tracePt t="35948" x="7759700" y="3055938"/>
          <p14:tracePt t="35956" x="7743825" y="3049588"/>
          <p14:tracePt t="35964" x="7735888" y="3033713"/>
          <p14:tracePt t="35970" x="7727950" y="3017838"/>
          <p14:tracePt t="35978" x="7727950" y="3009900"/>
          <p14:tracePt t="35986" x="7720013" y="3001963"/>
          <p14:tracePt t="35994" x="7720013" y="2994025"/>
          <p14:tracePt t="36000" x="7720013" y="2986088"/>
          <p14:tracePt t="36017" x="7712075" y="2986088"/>
          <p14:tracePt t="36031" x="7704138" y="2986088"/>
          <p14:tracePt t="36049" x="7696200" y="2986088"/>
          <p14:tracePt t="36054" x="7696200" y="2994025"/>
          <p14:tracePt t="36064" x="7688263" y="2994025"/>
          <p14:tracePt t="36068" x="7688263" y="3001963"/>
          <p14:tracePt t="36076" x="7680325" y="3001963"/>
          <p14:tracePt t="36084" x="7680325" y="3009900"/>
          <p14:tracePt t="36098" x="7680325" y="3017838"/>
          <p14:tracePt t="36106" x="7672388" y="3017838"/>
          <p14:tracePt t="36115" x="7672388" y="3025775"/>
          <p14:tracePt t="36122" x="7672388" y="3033713"/>
          <p14:tracePt t="36128" x="7672388" y="3041650"/>
          <p14:tracePt t="36148" x="7672388" y="3049588"/>
          <p14:tracePt t="36152" x="7680325" y="3055938"/>
          <p14:tracePt t="36158" x="7680325" y="3071813"/>
          <p14:tracePt t="36166" x="7688263" y="3079750"/>
          <p14:tracePt t="36174" x="7696200" y="3087688"/>
          <p14:tracePt t="36182" x="7712075" y="3103563"/>
          <p14:tracePt t="36188" x="7720013" y="3119438"/>
          <p14:tracePt t="36198" x="7735888" y="3135313"/>
          <p14:tracePt t="36204" x="7743825" y="3143250"/>
          <p14:tracePt t="36213" x="7759700" y="3159125"/>
          <p14:tracePt t="36219" x="7767638" y="3175000"/>
          <p14:tracePt t="36227" x="7783513" y="3189288"/>
          <p14:tracePt t="36235" x="7789863" y="3197225"/>
          <p14:tracePt t="36242" x="7797800" y="3213100"/>
          <p14:tracePt t="36249" x="7797800" y="3221038"/>
          <p14:tracePt t="36257" x="7805738" y="3228975"/>
          <p14:tracePt t="36317" x="7805738" y="3221038"/>
          <p14:tracePt t="36333" x="7805738" y="3213100"/>
          <p14:tracePt t="36346" x="7805738" y="3205163"/>
          <p14:tracePt t="36387" x="7813675" y="3205163"/>
          <p14:tracePt t="36399" x="7821613" y="3213100"/>
          <p14:tracePt t="36417" x="7829550" y="3213100"/>
          <p14:tracePt t="36429" x="7837488" y="3213100"/>
          <p14:tracePt t="36444" x="7845425" y="3213100"/>
          <p14:tracePt t="36484" x="7845425" y="3221038"/>
          <p14:tracePt t="36505" x="7853363" y="3221038"/>
          <p14:tracePt t="36538" x="7861300" y="3221038"/>
          <p14:tracePt t="36551" x="7861300" y="3228975"/>
          <p14:tracePt t="36667" x="7869238" y="3228975"/>
          <p14:tracePt t="36685" x="7877175" y="3228975"/>
          <p14:tracePt t="36749" x="7869238" y="3228975"/>
          <p14:tracePt t="36761" x="7861300" y="3228975"/>
          <p14:tracePt t="36775" x="7853363" y="3228975"/>
          <p14:tracePt t="36805" x="7845425" y="3228975"/>
          <p14:tracePt t="36851" x="7837488" y="3228975"/>
          <p14:tracePt t="36857" x="7837488" y="3221038"/>
          <p14:tracePt t="36872" x="7829550" y="3221038"/>
          <p14:tracePt t="36898" x="7821613" y="3221038"/>
          <p14:tracePt t="36902" x="7821613" y="3213100"/>
          <p14:tracePt t="36934" x="7813675" y="3213100"/>
          <p14:tracePt t="36941" x="7805738" y="3213100"/>
          <p14:tracePt t="36946" x="7789863" y="3213100"/>
          <p14:tracePt t="36954" x="7759700" y="3213100"/>
          <p14:tracePt t="36963" x="7735888" y="3213100"/>
          <p14:tracePt t="36970" x="7696200" y="3213100"/>
          <p14:tracePt t="36976" x="7656513" y="3213100"/>
          <p14:tracePt t="36984" x="7610475" y="3213100"/>
          <p14:tracePt t="36992" x="7562850" y="3221038"/>
          <p14:tracePt t="37000" x="7516813" y="3221038"/>
          <p14:tracePt t="37006" x="7469188" y="3228975"/>
          <p14:tracePt t="37014" x="7421563" y="3228975"/>
          <p14:tracePt t="37022" x="7383463" y="3236913"/>
          <p14:tracePt t="37030" x="7343775" y="3236913"/>
          <p14:tracePt t="37038" x="7304088" y="3244850"/>
          <p14:tracePt t="37046" x="7280275" y="3244850"/>
          <p14:tracePt t="37053" x="7256463" y="3252788"/>
          <p14:tracePt t="37069" x="7248525" y="3260725"/>
          <p14:tracePt t="37091" x="7264400" y="3260725"/>
          <p14:tracePt t="37099" x="7280275" y="3260725"/>
          <p14:tracePt t="37104" x="7312025" y="3260725"/>
          <p14:tracePt t="37113" x="7343775" y="3252788"/>
          <p14:tracePt t="37120" x="7375525" y="3244850"/>
          <p14:tracePt t="37129" x="7405688" y="3236913"/>
          <p14:tracePt t="37134" x="7437438" y="3228975"/>
          <p14:tracePt t="37142" x="7477125" y="3221038"/>
          <p14:tracePt t="37150" x="7516813" y="3213100"/>
          <p14:tracePt t="37158" x="7562850" y="3213100"/>
          <p14:tracePt t="37164" x="7610475" y="3213100"/>
          <p14:tracePt t="37172" x="7656513" y="3213100"/>
          <p14:tracePt t="37180" x="7712075" y="3213100"/>
          <p14:tracePt t="37188" x="7767638" y="3213100"/>
          <p14:tracePt t="37194" x="7821613" y="3213100"/>
          <p14:tracePt t="37202" x="7877175" y="3221038"/>
          <p14:tracePt t="37210" x="7924800" y="3221038"/>
          <p14:tracePt t="37219" x="7962900" y="3228975"/>
          <p14:tracePt t="37224" x="8002588" y="3228975"/>
          <p14:tracePt t="37232" x="8026400" y="3228975"/>
          <p14:tracePt t="37240" x="8034338" y="3228975"/>
          <p14:tracePt t="37249" x="8042275" y="3228975"/>
          <p14:tracePt t="37267" x="8058150" y="3228975"/>
          <p14:tracePt t="37311" x="8050213" y="3228975"/>
          <p14:tracePt t="37315" x="8042275" y="3228975"/>
          <p14:tracePt t="37363" x="8050213" y="3228975"/>
          <p14:tracePt t="37368" x="8058150" y="3221038"/>
          <p14:tracePt t="37374" x="8064500" y="3221038"/>
          <p14:tracePt t="37382" x="8072438" y="3221038"/>
          <p14:tracePt t="37390" x="8072438" y="3213100"/>
          <p14:tracePt t="37399" x="8080375" y="3213100"/>
          <p14:tracePt t="37489" x="8088313" y="3221038"/>
          <p14:tracePt t="37495" x="8088313" y="3228975"/>
          <p14:tracePt t="37503" x="8096250" y="3252788"/>
          <p14:tracePt t="37511" x="8104188" y="3276600"/>
          <p14:tracePt t="37519" x="8112125" y="3306763"/>
          <p14:tracePt t="37526" x="8120063" y="3330575"/>
          <p14:tracePt t="37532" x="8135938" y="3362325"/>
          <p14:tracePt t="37540" x="8151813" y="3394075"/>
          <p14:tracePt t="37548" x="8159750" y="3425825"/>
          <p14:tracePt t="37557" x="8183563" y="3455988"/>
          <p14:tracePt t="37563" x="8197850" y="3495675"/>
          <p14:tracePt t="37570" x="8205788" y="3527425"/>
          <p14:tracePt t="37579" x="8221663" y="3565525"/>
          <p14:tracePt t="37586" x="8229600" y="3605213"/>
          <p14:tracePt t="37592" x="8245475" y="3636963"/>
          <p14:tracePt t="37600" x="8253413" y="3676650"/>
          <p14:tracePt t="37608" x="8269288" y="3698875"/>
          <p14:tracePt t="37616" x="8285163" y="3730625"/>
          <p14:tracePt t="37622" x="8293100" y="3754438"/>
          <p14:tracePt t="37630" x="8301038" y="3778250"/>
          <p14:tracePt t="37639" x="8308975" y="3802063"/>
          <p14:tracePt t="37648" x="8308975" y="3816350"/>
          <p14:tracePt t="37652" x="8316913" y="3832225"/>
          <p14:tracePt t="37660" x="8316913" y="3848100"/>
          <p14:tracePt t="37668" x="8324850" y="3856038"/>
          <p14:tracePt t="37677" x="8324850" y="3863975"/>
          <p14:tracePt t="37682" x="8324850" y="3871913"/>
          <p14:tracePt t="37691" x="8324850" y="3879850"/>
          <p14:tracePt t="37731" x="8331200" y="3879850"/>
          <p14:tracePt t="37742" x="8331200" y="3871913"/>
          <p14:tracePt t="37751" x="8339138" y="3871913"/>
          <p14:tracePt t="37758" x="8347075" y="3863975"/>
          <p14:tracePt t="37767" x="8347075" y="3856038"/>
          <p14:tracePt t="37774" x="8355013" y="3848100"/>
          <p14:tracePt t="37782" x="8362950" y="3848100"/>
          <p14:tracePt t="37788" x="8370888" y="3840163"/>
          <p14:tracePt t="37796" x="8378825" y="3832225"/>
          <p14:tracePt t="37802" x="8386763" y="3832225"/>
          <p14:tracePt t="37810" x="8394700" y="3832225"/>
          <p14:tracePt t="37818" x="8402638" y="3824288"/>
          <p14:tracePt t="37826" x="8410575" y="3824288"/>
          <p14:tracePt t="37832" x="8426450" y="3824288"/>
          <p14:tracePt t="37841" x="8442325" y="3824288"/>
          <p14:tracePt t="37849" x="8458200" y="3824288"/>
          <p14:tracePt t="37856" x="8472488" y="3824288"/>
          <p14:tracePt t="37863" x="8496300" y="3816350"/>
          <p14:tracePt t="37870" x="8528050" y="3816350"/>
          <p14:tracePt t="37878" x="8551863" y="3808413"/>
          <p14:tracePt t="37886" x="8575675" y="3802063"/>
          <p14:tracePt t="37892" x="8605838" y="3802063"/>
          <p14:tracePt t="37900" x="8629650" y="3802063"/>
          <p14:tracePt t="37908" x="8661400" y="3794125"/>
          <p14:tracePt t="37916" x="8693150" y="3794125"/>
          <p14:tracePt t="37923" x="8739188" y="3786188"/>
          <p14:tracePt t="37930" x="8778875" y="3786188"/>
          <p14:tracePt t="37938" x="8826500" y="3786188"/>
          <p14:tracePt t="37947" x="8880475" y="3786188"/>
          <p14:tracePt t="37952" x="8928100" y="3786188"/>
          <p14:tracePt t="37960" x="8975725" y="3786188"/>
          <p14:tracePt t="37969" x="9021763" y="3786188"/>
          <p14:tracePt t="37977" x="9061450" y="3786188"/>
          <p14:tracePt t="37985" x="9101138" y="3786188"/>
          <p14:tracePt t="37990" x="9132888" y="3794125"/>
          <p14:tracePt t="37999" x="9163050" y="3794125"/>
          <p14:tracePt t="38006" x="9186863" y="3802063"/>
          <p14:tracePt t="38014" x="9218613" y="3802063"/>
          <p14:tracePt t="38020" x="9234488" y="3802063"/>
          <p14:tracePt t="38028" x="9258300" y="3808413"/>
          <p14:tracePt t="38045" x="9266238" y="3808413"/>
          <p14:tracePt t="38050" x="9280525" y="3816350"/>
          <p14:tracePt t="38058" x="9288463" y="3816350"/>
          <p14:tracePt t="38067" x="9296400" y="3824288"/>
          <p14:tracePt t="38080" x="9304338" y="3832225"/>
          <p14:tracePt t="38099" x="9304338" y="3840163"/>
          <p14:tracePt t="38110" x="9304338" y="3848100"/>
          <p14:tracePt t="38171" x="9296400" y="3848100"/>
          <p14:tracePt t="38179" x="9288463" y="3840163"/>
          <p14:tracePt t="38186" x="9280525" y="3840163"/>
          <p14:tracePt t="38194" x="9266238" y="3832225"/>
          <p14:tracePt t="38200" x="9242425" y="3832225"/>
          <p14:tracePt t="38208" x="9218613" y="3824288"/>
          <p14:tracePt t="38216" x="9178925" y="3824288"/>
          <p14:tracePt t="38224" x="9140825" y="3816350"/>
          <p14:tracePt t="38230" x="9077325" y="3816350"/>
          <p14:tracePt t="38238" x="8983663" y="3816350"/>
          <p14:tracePt t="38247" x="8880475" y="3808413"/>
          <p14:tracePt t="38254" x="8763000" y="3808413"/>
          <p14:tracePt t="38260" x="8653463" y="3802063"/>
          <p14:tracePt t="38269" x="8543925" y="3802063"/>
          <p14:tracePt t="38276" x="8434388" y="3802063"/>
          <p14:tracePt t="38285" x="8316913" y="3794125"/>
          <p14:tracePt t="38290" x="8197850" y="3794125"/>
          <p14:tracePt t="38298" x="8080375" y="3794125"/>
          <p14:tracePt t="38307" x="7970838" y="3794125"/>
          <p14:tracePt t="38314" x="7877175" y="3794125"/>
          <p14:tracePt t="38320" x="7797800" y="3794125"/>
          <p14:tracePt t="38328" x="7735888" y="3794125"/>
          <p14:tracePt t="38336" x="7696200" y="3794125"/>
          <p14:tracePt t="38344" x="7664450" y="3794125"/>
          <p14:tracePt t="38350" x="7626350" y="3794125"/>
          <p14:tracePt t="38358" x="7586663" y="3794125"/>
          <p14:tracePt t="38367" x="7539038" y="3802063"/>
          <p14:tracePt t="38374" x="7493000" y="3802063"/>
          <p14:tracePt t="38380" x="7453313" y="3808413"/>
          <p14:tracePt t="38388" x="7421563" y="3808413"/>
          <p14:tracePt t="38397" x="7383463" y="3808413"/>
          <p14:tracePt t="38404" x="7359650" y="3816350"/>
          <p14:tracePt t="38410" x="7335838" y="3816350"/>
          <p14:tracePt t="38418" x="7312025" y="3816350"/>
          <p14:tracePt t="38426" x="7296150" y="3816350"/>
          <p14:tracePt t="38434" x="7280275" y="3816350"/>
          <p14:tracePt t="38449" x="7272338" y="3816350"/>
          <p14:tracePt t="38456" x="7264400" y="3816350"/>
          <p14:tracePt t="38542" x="7272338" y="3816350"/>
          <p14:tracePt t="38555" x="7280275" y="3816350"/>
          <p14:tracePt t="38570" x="7288213" y="3816350"/>
          <p14:tracePt t="38629" x="7288213" y="3824288"/>
          <p14:tracePt t="38668" x="7296150" y="3824288"/>
          <p14:tracePt t="38684" x="7304088" y="3824288"/>
          <p14:tracePt t="38688" x="7312025" y="3824288"/>
          <p14:tracePt t="38699" x="7319963" y="3824288"/>
          <p14:tracePt t="38704" x="7327900" y="3824288"/>
          <p14:tracePt t="38713" x="7335838" y="3824288"/>
          <p14:tracePt t="38718" x="7343775" y="3816350"/>
          <p14:tracePt t="38734" x="7351713" y="3816350"/>
          <p14:tracePt t="38758" x="7359650" y="3816350"/>
          <p14:tracePt t="38797" x="7367588" y="3808413"/>
          <p14:tracePt t="38818" x="7375525" y="3808413"/>
          <p14:tracePt t="38832" x="7383463" y="3808413"/>
          <p14:tracePt t="38846" x="7389813" y="3808413"/>
          <p14:tracePt t="38936" x="7397750" y="3808413"/>
          <p14:tracePt t="38961" x="7405688" y="3808413"/>
          <p14:tracePt t="38975" x="7413625" y="3802063"/>
          <p14:tracePt t="38991" x="7421563" y="3802063"/>
          <p14:tracePt t="39013" x="7429500" y="3802063"/>
          <p14:tracePt t="39053" x="7421563" y="3802063"/>
          <p14:tracePt t="39083" x="7413625" y="3794125"/>
          <p14:tracePt t="39103" x="7413625" y="3786188"/>
          <p14:tracePt t="39125" x="7421563" y="3778250"/>
          <p14:tracePt t="39140" x="7429500" y="3778250"/>
          <p14:tracePt t="39155" x="7437438" y="3778250"/>
          <p14:tracePt t="39232" x="7429500" y="3778250"/>
          <p14:tracePt t="39245" x="7421563" y="3770313"/>
          <p14:tracePt t="39261" x="7413625" y="3770313"/>
          <p14:tracePt t="39275" x="7405688" y="3770313"/>
          <p14:tracePt t="39321" x="7405688" y="3778250"/>
          <p14:tracePt t="39335" x="7405688" y="3786188"/>
          <p14:tracePt t="39396" x="7413625" y="3786188"/>
          <p14:tracePt t="39420" x="7421563" y="3786188"/>
          <p14:tracePt t="39424" x="7421563" y="3778250"/>
          <p14:tracePt t="39432" x="7429500" y="3778250"/>
          <p14:tracePt t="39441" x="7429500" y="3770313"/>
          <p14:tracePt t="39448" x="7437438" y="3770313"/>
          <p14:tracePt t="39454" x="7445375" y="3762375"/>
          <p14:tracePt t="39463" x="7453313" y="3762375"/>
          <p14:tracePt t="39470" x="7469188" y="3762375"/>
          <p14:tracePt t="39480" x="7477125" y="3762375"/>
          <p14:tracePt t="39484" x="7493000" y="3762375"/>
          <p14:tracePt t="39492" x="7508875" y="3754438"/>
          <p14:tracePt t="39500" x="7531100" y="3754438"/>
          <p14:tracePt t="39508" x="7554913" y="3754438"/>
          <p14:tracePt t="39514" x="7586663" y="3754438"/>
          <p14:tracePt t="39522" x="7618413" y="3754438"/>
          <p14:tracePt t="39530" x="7656513" y="3754438"/>
          <p14:tracePt t="39538" x="7688263" y="3762375"/>
          <p14:tracePt t="39544" x="7727950" y="3770313"/>
          <p14:tracePt t="39553" x="7759700" y="3770313"/>
          <p14:tracePt t="39561" x="7797800" y="3778250"/>
          <p14:tracePt t="39569" x="7837488" y="3778250"/>
          <p14:tracePt t="39574" x="7885113" y="3786188"/>
          <p14:tracePt t="39582" x="7931150" y="3794125"/>
          <p14:tracePt t="39591" x="7978775" y="3802063"/>
          <p14:tracePt t="39599" x="8034338" y="3802063"/>
          <p14:tracePt t="39604" x="8088313" y="3808413"/>
          <p14:tracePt t="39613" x="8143875" y="3816350"/>
          <p14:tracePt t="39620" x="8197850" y="3824288"/>
          <p14:tracePt t="39629" x="8261350" y="3824288"/>
          <p14:tracePt t="39634" x="8331200" y="3832225"/>
          <p14:tracePt t="39642" x="8394700" y="3840163"/>
          <p14:tracePt t="39650" x="8466138" y="3840163"/>
          <p14:tracePt t="39658" x="8535988" y="3840163"/>
          <p14:tracePt t="39664" x="8599488" y="3848100"/>
          <p14:tracePt t="39672" x="8653463" y="3848100"/>
          <p14:tracePt t="39680" x="8709025" y="3848100"/>
          <p14:tracePt t="39688" x="8763000" y="3856038"/>
          <p14:tracePt t="39694" x="8802688" y="3856038"/>
          <p14:tracePt t="39703" x="8850313" y="3856038"/>
          <p14:tracePt t="39710" x="8880475" y="3856038"/>
          <p14:tracePt t="39719" x="8912225" y="3856038"/>
          <p14:tracePt t="39724" x="8943975" y="3856038"/>
          <p14:tracePt t="39732" x="8951913" y="3863975"/>
          <p14:tracePt t="39740" x="8959850" y="3863975"/>
          <p14:tracePt t="39755" x="8975725" y="3863975"/>
          <p14:tracePt t="39763" x="8991600" y="3871913"/>
          <p14:tracePt t="39780" x="8999538" y="3871913"/>
          <p14:tracePt t="39785" x="9007475" y="3879850"/>
          <p14:tracePt t="39809" x="9013825" y="3879850"/>
          <p14:tracePt t="39822" x="9021763" y="3879850"/>
          <p14:tracePt t="39849" x="9029700" y="3879850"/>
          <p14:tracePt t="39853" x="9037638" y="3879850"/>
          <p14:tracePt t="39869" x="9045575" y="3879850"/>
          <p14:tracePt t="39874" x="9053513" y="3879850"/>
          <p14:tracePt t="39883" x="9053513" y="3871913"/>
          <p14:tracePt t="39891" x="9061450" y="3871913"/>
          <p14:tracePt t="39907" x="9069388" y="3871913"/>
          <p14:tracePt t="39998" x="9061450" y="3871913"/>
          <p14:tracePt t="40002" x="9053513" y="3871913"/>
          <p14:tracePt t="40010" x="9045575" y="3871913"/>
          <p14:tracePt t="40027" x="9037638" y="3871913"/>
          <p14:tracePt t="40032" x="9029700" y="3871913"/>
          <p14:tracePt t="40040" x="9021763" y="3871913"/>
          <p14:tracePt t="40049" x="9013825" y="3871913"/>
          <p14:tracePt t="40056" x="9007475" y="3871913"/>
          <p14:tracePt t="40063" x="8999538" y="3871913"/>
          <p14:tracePt t="40070" x="8991600" y="3871913"/>
          <p14:tracePt t="40078" x="8983663" y="3871913"/>
          <p14:tracePt t="40086" x="8975725" y="3871913"/>
          <p14:tracePt t="40092" x="8967788" y="3871913"/>
          <p14:tracePt t="40109" x="8959850" y="3871913"/>
          <p14:tracePt t="40150" x="8959850" y="3879850"/>
          <p14:tracePt t="40153" x="8951913" y="3879850"/>
          <p14:tracePt t="40301" x="8959850" y="3879850"/>
          <p14:tracePt t="40304" x="8959850" y="3871913"/>
          <p14:tracePt t="40310" x="8967788" y="3871913"/>
          <p14:tracePt t="40319" x="8975725" y="3863975"/>
          <p14:tracePt t="40326" x="8983663" y="3863975"/>
          <p14:tracePt t="40334" x="8991600" y="3863975"/>
          <p14:tracePt t="40340" x="8999538" y="3863975"/>
          <p14:tracePt t="40350" x="9007475" y="3863975"/>
          <p14:tracePt t="40357" x="9013825" y="3856038"/>
          <p14:tracePt t="40364" x="9021763" y="3856038"/>
          <p14:tracePt t="40379" x="9037638" y="3856038"/>
          <p14:tracePt t="40388" x="9045575" y="3856038"/>
          <p14:tracePt t="40394" x="9053513" y="3856038"/>
          <p14:tracePt t="40401" x="9061450" y="3856038"/>
          <p14:tracePt t="40408" x="9069388" y="3848100"/>
          <p14:tracePt t="40416" x="9085263" y="3848100"/>
          <p14:tracePt t="40425" x="9093200" y="3848100"/>
          <p14:tracePt t="40430" x="9109075" y="3840163"/>
          <p14:tracePt t="40439" x="9124950" y="3840163"/>
          <p14:tracePt t="40447" x="9140825" y="3840163"/>
          <p14:tracePt t="40454" x="9147175" y="3832225"/>
          <p14:tracePt t="40460" x="9163050" y="3832225"/>
          <p14:tracePt t="40469" x="9178925" y="3824288"/>
          <p14:tracePt t="40476" x="9194800" y="3824288"/>
          <p14:tracePt t="40501" x="9218613" y="3816350"/>
          <p14:tracePt t="40502" x="9226550" y="3816350"/>
          <p14:tracePt t="40506" x="9234488" y="3808413"/>
          <p14:tracePt t="40514" x="9242425" y="3808413"/>
          <p14:tracePt t="40520" x="9250363" y="3808413"/>
          <p14:tracePt t="40537" x="9258300" y="3808413"/>
          <p14:tracePt t="40560" x="9266238" y="3808413"/>
          <p14:tracePt t="40575" x="9274175" y="3808413"/>
          <p14:tracePt t="40590" x="9274175" y="3802063"/>
          <p14:tracePt t="40596" x="9280525" y="3802063"/>
          <p14:tracePt t="40619" x="9280525" y="3794125"/>
          <p14:tracePt t="40627" x="9288463" y="3794125"/>
          <p14:tracePt t="40641" x="9288463" y="3786188"/>
          <p14:tracePt t="40657" x="9296400" y="3786188"/>
          <p14:tracePt t="40739" x="9296400" y="3794125"/>
          <p14:tracePt t="40764" x="9296400" y="3802063"/>
          <p14:tracePt t="40786" x="9296400" y="3808413"/>
          <p14:tracePt t="40809" x="9296400" y="3816350"/>
          <p14:tracePt t="40892" x="9296400" y="3824288"/>
          <p14:tracePt t="40921" x="9296400" y="3832225"/>
          <p14:tracePt t="41159" x="9296400" y="3840163"/>
          <p14:tracePt t="41175" x="9296400" y="3848100"/>
          <p14:tracePt t="41228" x="9288463" y="3848100"/>
          <p14:tracePt t="41273" x="9280525" y="3848100"/>
          <p14:tracePt t="41303" x="9274175" y="3848100"/>
          <p14:tracePt t="41317" x="9266238" y="3848100"/>
          <p14:tracePt t="41324" x="9258300" y="3848100"/>
          <p14:tracePt t="41341" x="9242425" y="3848100"/>
          <p14:tracePt t="41346" x="9218613" y="3848100"/>
          <p14:tracePt t="41355" x="9186863" y="3848100"/>
          <p14:tracePt t="41363" x="9155113" y="3848100"/>
          <p14:tracePt t="41370" x="9117013" y="3856038"/>
          <p14:tracePt t="41376" x="9069388" y="3856038"/>
          <p14:tracePt t="41384" x="8999538" y="3863975"/>
          <p14:tracePt t="41392" x="8904288" y="3871913"/>
          <p14:tracePt t="41400" x="8794750" y="3879850"/>
          <p14:tracePt t="41406" x="8661400" y="3887788"/>
          <p14:tracePt t="41414" x="8528050" y="3903663"/>
          <p14:tracePt t="41422" x="8394700" y="3911600"/>
          <p14:tracePt t="41431" x="8285163" y="3919538"/>
          <p14:tracePt t="41436" x="8183563" y="3927475"/>
          <p14:tracePt t="41444" x="8096250" y="3933825"/>
          <p14:tracePt t="41452" x="8018463" y="3941763"/>
          <p14:tracePt t="41461" x="7954963" y="3949700"/>
          <p14:tracePt t="41466" x="7885113" y="3949700"/>
          <p14:tracePt t="41474" x="7797800" y="3949700"/>
          <p14:tracePt t="41483" x="7704138" y="3957638"/>
          <p14:tracePt t="41499" x="7539038" y="3957638"/>
          <p14:tracePt t="41505" x="7500938" y="3957638"/>
          <p14:tracePt t="41513" x="7469188" y="3957638"/>
          <p14:tracePt t="41520" x="7445375" y="3957638"/>
          <p14:tracePt t="41526" x="7413625" y="3957638"/>
          <p14:tracePt t="41534" x="7383463" y="3957638"/>
          <p14:tracePt t="41542" x="7343775" y="3957638"/>
          <p14:tracePt t="41550" x="7312025" y="3949700"/>
          <p14:tracePt t="41557" x="7288213" y="3941763"/>
          <p14:tracePt t="41565" x="7264400" y="3933825"/>
          <p14:tracePt t="41573" x="7264400" y="3927475"/>
          <p14:tracePt t="41580" x="7256463" y="3919538"/>
          <p14:tracePt t="41586" x="7248525" y="3911600"/>
          <p14:tracePt t="41594" x="7248525" y="3903663"/>
          <p14:tracePt t="41602" x="7248525" y="3895725"/>
          <p14:tracePt t="41633" x="7256463" y="3895725"/>
          <p14:tracePt t="41646" x="7256463" y="3903663"/>
          <p14:tracePt t="41655" x="7264400" y="3911600"/>
          <p14:tracePt t="41664" x="7264400" y="3919538"/>
          <p14:tracePt t="41676" x="7264400" y="3927475"/>
          <p14:tracePt t="41684" x="7256463" y="3933825"/>
          <p14:tracePt t="41692" x="7248525" y="3933825"/>
          <p14:tracePt t="41700" x="7242175" y="3941763"/>
          <p14:tracePt t="41706" x="7218363" y="3941763"/>
          <p14:tracePt t="41715" x="7202488" y="3949700"/>
          <p14:tracePt t="41723" x="7178675" y="3949700"/>
          <p14:tracePt t="41731" x="7162800" y="3949700"/>
          <p14:tracePt t="41736" x="7138988" y="3949700"/>
          <p14:tracePt t="41744" x="7108825" y="3949700"/>
          <p14:tracePt t="41752" x="7085013" y="3949700"/>
          <p14:tracePt t="41760" x="7053263" y="3949700"/>
          <p14:tracePt t="41769" x="7037388" y="3941763"/>
          <p14:tracePt t="41774" x="7013575" y="3933825"/>
          <p14:tracePt t="41782" x="7013575" y="3919538"/>
          <p14:tracePt t="41790" x="7005638" y="3903663"/>
          <p14:tracePt t="41798" x="6997700" y="3879850"/>
          <p14:tracePt t="41804" x="6989763" y="3840163"/>
          <p14:tracePt t="41813" x="6989763" y="3808413"/>
          <p14:tracePt t="41820" x="6989763" y="3778250"/>
          <p14:tracePt t="41828" x="7005638" y="3738563"/>
          <p14:tracePt t="41834" x="7045325" y="3698875"/>
          <p14:tracePt t="41842" x="7077075" y="3668713"/>
          <p14:tracePt t="41850" x="7115175" y="3636963"/>
          <p14:tracePt t="41858" x="7162800" y="3605213"/>
          <p14:tracePt t="41865" x="7218363" y="3581400"/>
          <p14:tracePt t="41872" x="7272338" y="3573463"/>
          <p14:tracePt t="41881" x="7335838" y="3565525"/>
          <p14:tracePt t="41889" x="7389813" y="3565525"/>
          <p14:tracePt t="41894" x="7445375" y="3557588"/>
          <p14:tracePt t="41903" x="7493000" y="3557588"/>
          <p14:tracePt t="41910" x="7539038" y="3565525"/>
          <p14:tracePt t="41919" x="7578725" y="3597275"/>
          <p14:tracePt t="41924" x="7610475" y="3629025"/>
          <p14:tracePt t="41932" x="7634288" y="3660775"/>
          <p14:tracePt t="41941" x="7656513" y="3698875"/>
          <p14:tracePt t="41949" x="7656513" y="3738563"/>
          <p14:tracePt t="41954" x="7664450" y="3778250"/>
          <p14:tracePt t="41964" x="7664450" y="3816350"/>
          <p14:tracePt t="41970" x="7664450" y="3848100"/>
          <p14:tracePt t="41979" x="7642225" y="3871913"/>
          <p14:tracePt t="41984" x="7618413" y="3895725"/>
          <p14:tracePt t="41992" x="7594600" y="3919538"/>
          <p14:tracePt t="42000" x="7562850" y="3933825"/>
          <p14:tracePt t="42008" x="7539038" y="3933825"/>
          <p14:tracePt t="42014" x="7516813" y="3941763"/>
          <p14:tracePt t="42022" x="7516813" y="3949700"/>
          <p14:tracePt t="42030" x="7500938" y="3949700"/>
          <p14:tracePt t="42038" x="7493000" y="3949700"/>
          <p14:tracePt t="42070" x="7493000" y="3941763"/>
          <p14:tracePt t="42074" x="7493000" y="3933825"/>
          <p14:tracePt t="42082" x="7493000" y="3927475"/>
          <p14:tracePt t="42090" x="7500938" y="3919538"/>
          <p14:tracePt t="42098" x="7516813" y="3903663"/>
          <p14:tracePt t="42104" x="7539038" y="3895725"/>
          <p14:tracePt t="42113" x="7562850" y="3887788"/>
          <p14:tracePt t="42120" x="7586663" y="3871913"/>
          <p14:tracePt t="42129" x="7610475" y="3863975"/>
          <p14:tracePt t="42136" x="7626350" y="3863975"/>
          <p14:tracePt t="42142" x="7642225" y="3856038"/>
          <p14:tracePt t="42150" x="7650163" y="3856038"/>
          <p14:tracePt t="42158" x="7656513" y="3856038"/>
          <p14:tracePt t="42164" x="7656513" y="3848100"/>
          <p14:tracePt t="42172" x="7672388" y="3848100"/>
          <p14:tracePt t="42181" x="7688263" y="3848100"/>
          <p14:tracePt t="42189" x="7696200" y="3848100"/>
          <p14:tracePt t="42194" x="7704138" y="3848100"/>
          <p14:tracePt t="42202" x="7712075" y="3848100"/>
          <p14:tracePt t="42210" x="7712075" y="3856038"/>
          <p14:tracePt t="42226" x="7712075" y="3863975"/>
          <p14:tracePt t="42242" x="7712075" y="3871913"/>
          <p14:tracePt t="42257" x="7712075" y="3879850"/>
          <p14:tracePt t="42271" x="7712075" y="3887788"/>
          <p14:tracePt t="42279" x="7704138" y="3887788"/>
          <p14:tracePt t="42301" x="7696200" y="3887788"/>
          <p14:tracePt t="42331" x="7704138" y="3887788"/>
          <p14:tracePt t="42339" x="7704138" y="3895725"/>
          <p14:tracePt t="42347" x="7712075" y="3895725"/>
          <p14:tracePt t="42352" x="7720013" y="3895725"/>
          <p14:tracePt t="42360" x="7727950" y="3895725"/>
          <p14:tracePt t="42369" x="7735888" y="3895725"/>
          <p14:tracePt t="42377" x="7743825" y="3903663"/>
          <p14:tracePt t="42382" x="7751763" y="3903663"/>
          <p14:tracePt t="42390" x="7759700" y="3903663"/>
          <p14:tracePt t="42407" x="7767638" y="3911600"/>
          <p14:tracePt t="42413" x="7775575" y="3911600"/>
          <p14:tracePt t="42420" x="7775575" y="3919538"/>
          <p14:tracePt t="42437" x="7783513" y="3919538"/>
          <p14:tracePt t="42443" x="7783513" y="3927475"/>
          <p14:tracePt t="42467" x="7783513" y="3933825"/>
          <p14:tracePt t="42489" x="7783513" y="3941763"/>
          <p14:tracePt t="42528" x="7783513" y="3949700"/>
          <p14:tracePt t="42533" x="7789863" y="3949700"/>
          <p14:tracePt t="42549" x="7797800" y="3949700"/>
          <p14:tracePt t="42556" x="7805738" y="3949700"/>
          <p14:tracePt t="42563" x="7813675" y="3957638"/>
          <p14:tracePt t="42570" x="7821613" y="3957638"/>
          <p14:tracePt t="42578" x="7829550" y="3965575"/>
          <p14:tracePt t="42586" x="7837488" y="3965575"/>
          <p14:tracePt t="42592" x="7845425" y="3973513"/>
          <p14:tracePt t="42600" x="7845425" y="3981450"/>
          <p14:tracePt t="42609" x="7853363" y="3981450"/>
          <p14:tracePt t="42616" x="7853363" y="3989388"/>
          <p14:tracePt t="42622" x="7861300" y="3997325"/>
          <p14:tracePt t="42630" x="7861300" y="4005263"/>
          <p14:tracePt t="42646" x="7869238" y="4013200"/>
          <p14:tracePt t="42677" x="7877175" y="4021138"/>
          <p14:tracePt t="42691" x="7885113" y="4021138"/>
          <p14:tracePt t="42699" x="7893050" y="4021138"/>
          <p14:tracePt t="42706" x="7900988" y="4021138"/>
          <p14:tracePt t="42721" x="7908925" y="4021138"/>
          <p14:tracePt t="42729" x="7916863" y="4021138"/>
          <p14:tracePt t="42736" x="7924800" y="4021138"/>
          <p14:tracePt t="42745" x="7931150" y="4021138"/>
          <p14:tracePt t="42754" x="7939088" y="4029075"/>
          <p14:tracePt t="42766" x="7947025" y="4029075"/>
          <p14:tracePt t="42774" x="7954963" y="4029075"/>
          <p14:tracePt t="42806" x="7962900" y="4029075"/>
          <p14:tracePt t="42818" x="7962900" y="4021138"/>
          <p14:tracePt t="42835" x="7962900" y="4013200"/>
          <p14:tracePt t="42848" x="7970838" y="4005263"/>
          <p14:tracePt t="42857" x="7970838" y="3997325"/>
          <p14:tracePt t="42864" x="7978775" y="3997325"/>
          <p14:tracePt t="42870" x="7986713" y="3989388"/>
          <p14:tracePt t="42878" x="7994650" y="3989388"/>
          <p14:tracePt t="42887" x="8002588" y="3981450"/>
          <p14:tracePt t="42894" x="8010525" y="3981450"/>
          <p14:tracePt t="42900" x="8018463" y="3973513"/>
          <p14:tracePt t="42908" x="8034338" y="3973513"/>
          <p14:tracePt t="42916" x="8050213" y="3965575"/>
          <p14:tracePt t="42924" x="8072438" y="3957638"/>
          <p14:tracePt t="42930" x="8096250" y="3949700"/>
          <p14:tracePt t="42938" x="8128000" y="3941763"/>
          <p14:tracePt t="42946" x="8135938" y="3933825"/>
          <p14:tracePt t="42954" x="8151813" y="3927475"/>
          <p14:tracePt t="42960" x="8159750" y="3919538"/>
          <p14:tracePt t="42969" x="8175625" y="3911600"/>
          <p14:tracePt t="42976" x="8191500" y="3903663"/>
          <p14:tracePt t="42984" x="8197850" y="3903663"/>
          <p14:tracePt t="42990" x="8205788" y="3903663"/>
          <p14:tracePt t="43017" x="8205788" y="3911600"/>
          <p14:tracePt t="43020" x="8205788" y="3919538"/>
          <p14:tracePt t="43028" x="8183563" y="3933825"/>
          <p14:tracePt t="43036" x="8159750" y="3949700"/>
          <p14:tracePt t="43044" x="8120063" y="3965575"/>
          <p14:tracePt t="43050" x="8112125" y="3989388"/>
          <p14:tracePt t="43059" x="8104188" y="4005263"/>
          <p14:tracePt t="43067" x="8096250" y="4021138"/>
          <p14:tracePt t="43075" x="8072438" y="4029075"/>
          <p14:tracePt t="43080" x="8058150" y="4044950"/>
          <p14:tracePt t="43089" x="8042275" y="4052888"/>
          <p14:tracePt t="43096" x="8034338" y="4059238"/>
          <p14:tracePt t="43104" x="8026400" y="4067175"/>
          <p14:tracePt t="43110" x="8018463" y="4067175"/>
          <p14:tracePt t="43151" x="8026400" y="4067175"/>
          <p14:tracePt t="43158" x="8034338" y="4067175"/>
          <p14:tracePt t="43164" x="8042275" y="4067175"/>
          <p14:tracePt t="43170" x="8058150" y="4067175"/>
          <p14:tracePt t="43178" x="8072438" y="4067175"/>
          <p14:tracePt t="43186" x="8088313" y="4067175"/>
          <p14:tracePt t="43194" x="8120063" y="4067175"/>
          <p14:tracePt t="43202" x="8151813" y="4067175"/>
          <p14:tracePt t="43208" x="8191500" y="4067175"/>
          <p14:tracePt t="43217" x="8229600" y="4067175"/>
          <p14:tracePt t="43224" x="8269288" y="4067175"/>
          <p14:tracePt t="43232" x="8301038" y="4067175"/>
          <p14:tracePt t="43238" x="8339138" y="4067175"/>
          <p14:tracePt t="43246" x="8370888" y="4059238"/>
          <p14:tracePt t="43254" x="8402638" y="4052888"/>
          <p14:tracePt t="43264" x="8434388" y="4044950"/>
          <p14:tracePt t="43268" x="8458200" y="4037013"/>
          <p14:tracePt t="43276" x="8480425" y="4029075"/>
          <p14:tracePt t="43284" x="8488363" y="4021138"/>
          <p14:tracePt t="43293" x="8496300" y="4013200"/>
          <p14:tracePt t="43298" x="8504238" y="4013200"/>
          <p14:tracePt t="43306" x="8520113" y="4005263"/>
          <p14:tracePt t="43314" x="8535988" y="4005263"/>
          <p14:tracePt t="43322" x="8543925" y="4005263"/>
          <p14:tracePt t="43328" x="8559800" y="4005263"/>
          <p14:tracePt t="43336" x="8567738" y="4005263"/>
          <p14:tracePt t="43344" x="8583613" y="4005263"/>
          <p14:tracePt t="43353" x="8599488" y="4013200"/>
          <p14:tracePt t="43358" x="8605838" y="4021138"/>
          <p14:tracePt t="43367" x="8621713" y="4029075"/>
          <p14:tracePt t="43374" x="8637588" y="4029075"/>
          <p14:tracePt t="43382" x="8653463" y="4037013"/>
          <p14:tracePt t="43388" x="8669338" y="4037013"/>
          <p14:tracePt t="43397" x="8677275" y="4044950"/>
          <p14:tracePt t="43404" x="8693150" y="4044950"/>
          <p14:tracePt t="43413" x="8701088" y="4044950"/>
          <p14:tracePt t="43418" x="8716963" y="4052888"/>
          <p14:tracePt t="43426" x="8724900" y="4052888"/>
          <p14:tracePt t="43434" x="8732838" y="4052888"/>
          <p14:tracePt t="43442" x="8739188" y="4052888"/>
          <p14:tracePt t="43449" x="8747125" y="4052888"/>
          <p14:tracePt t="43456" x="8755063" y="4052888"/>
          <p14:tracePt t="43465" x="8763000" y="4052888"/>
          <p14:tracePt t="43472" x="8770938" y="4052888"/>
          <p14:tracePt t="43499" x="8786813" y="4052888"/>
          <p14:tracePt t="43509" x="8794750" y="4044950"/>
          <p14:tracePt t="43525" x="8802688" y="4037013"/>
          <p14:tracePt t="43533" x="8810625" y="4037013"/>
          <p14:tracePt t="43539" x="8810625" y="4029075"/>
          <p14:tracePt t="43554" x="8818563" y="4029075"/>
          <p14:tracePt t="43563" x="8818563" y="4021138"/>
          <p14:tracePt t="43568" x="8826500" y="4021138"/>
          <p14:tracePt t="43576" x="8826500" y="4013200"/>
          <p14:tracePt t="43585" x="8834438" y="4013200"/>
          <p14:tracePt t="43592" x="8842375" y="4005263"/>
          <p14:tracePt t="43598" x="8850313" y="4005263"/>
          <p14:tracePt t="43606" x="8858250" y="3997325"/>
          <p14:tracePt t="43614" x="8866188" y="3997325"/>
          <p14:tracePt t="43622" x="8880475" y="3989388"/>
          <p14:tracePt t="43628" x="8888413" y="3989388"/>
          <p14:tracePt t="43637" x="8904288" y="3981450"/>
          <p14:tracePt t="43645" x="8912225" y="3981450"/>
          <p14:tracePt t="43652" x="8920163" y="3973513"/>
          <p14:tracePt t="43658" x="8928100" y="3973513"/>
          <p14:tracePt t="43667" x="8928100" y="3965575"/>
          <p14:tracePt t="43674" x="8936038" y="3965575"/>
          <p14:tracePt t="43683" x="8943975" y="3957638"/>
          <p14:tracePt t="43691" x="8951913" y="3957638"/>
          <p14:tracePt t="43696" x="8959850" y="3949700"/>
          <p14:tracePt t="43704" x="8967788" y="3941763"/>
          <p14:tracePt t="43713" x="8991600" y="3933825"/>
          <p14:tracePt t="43720" x="9013825" y="3927475"/>
          <p14:tracePt t="43726" x="9045575" y="3919538"/>
          <p14:tracePt t="43734" x="9085263" y="3903663"/>
          <p14:tracePt t="43742" x="9117013" y="3895725"/>
          <p14:tracePt t="43751" x="9140825" y="3887788"/>
          <p14:tracePt t="43756" x="9163050" y="3879850"/>
          <p14:tracePt t="43765" x="9170988" y="3871913"/>
          <p14:tracePt t="43772" x="9178925" y="3863975"/>
          <p14:tracePt t="43780" x="9186863" y="3863975"/>
          <p14:tracePt t="43786" x="9186863" y="3856038"/>
          <p14:tracePt t="43794" x="9210675" y="3848100"/>
          <p14:tracePt t="43802" x="9218613" y="3848100"/>
          <p14:tracePt t="43825" x="9218613" y="3840163"/>
          <p14:tracePt t="43847" x="9210675" y="3840163"/>
          <p14:tracePt t="43854" x="9202738" y="3840163"/>
          <p14:tracePt t="43863" x="9194800" y="3840163"/>
          <p14:tracePt t="43871" x="9178925" y="3840163"/>
          <p14:tracePt t="43876" x="9170988" y="3840163"/>
          <p14:tracePt t="43885" x="9155113" y="3840163"/>
          <p14:tracePt t="43892" x="9147175" y="3840163"/>
          <p14:tracePt t="43900" x="9140825" y="3840163"/>
          <p14:tracePt t="43906" x="9132888" y="3840163"/>
          <p14:tracePt t="43915" x="9124950" y="3840163"/>
          <p14:tracePt t="43924" x="9117013" y="3840163"/>
          <p14:tracePt t="43960" x="9140825" y="3840163"/>
          <p14:tracePt t="43966" x="9178925" y="3832225"/>
          <p14:tracePt t="43974" x="9202738" y="3824288"/>
          <p14:tracePt t="43983" x="9234488" y="3816350"/>
          <p14:tracePt t="43991" x="9266238" y="3808413"/>
          <p14:tracePt t="43997" x="9288463" y="3802063"/>
          <p14:tracePt t="44005" x="9320213" y="3794125"/>
          <p14:tracePt t="44013" x="9344025" y="3786188"/>
          <p14:tracePt t="44020" x="9367838" y="3778250"/>
          <p14:tracePt t="44026" x="9375775" y="3778250"/>
          <p14:tracePt t="44034" x="9383713" y="3778250"/>
          <p14:tracePt t="44051" x="9399588" y="3778250"/>
          <p14:tracePt t="44056" x="9407525" y="3778250"/>
          <p14:tracePt t="44064" x="9415463" y="3778250"/>
          <p14:tracePt t="44081" x="9415463" y="3786188"/>
          <p14:tracePt t="44103" x="9415463" y="3794125"/>
          <p14:tracePt t="44125" x="9407525" y="3794125"/>
          <p14:tracePt t="44133" x="9407525" y="3802063"/>
          <p14:tracePt t="44142" x="9399588" y="3802063"/>
          <p14:tracePt t="44155" x="9399588" y="3808413"/>
          <p14:tracePt t="44171" x="9391650" y="3808413"/>
          <p14:tracePt t="44181" x="9391650" y="3816350"/>
          <p14:tracePt t="44208" x="9391650" y="3824288"/>
          <p14:tracePt t="44240" x="9383713" y="3832225"/>
          <p14:tracePt t="44263" x="9375775" y="3832225"/>
          <p14:tracePt t="44269" x="9375775" y="3840163"/>
          <p14:tracePt t="44283" x="9367838" y="3840163"/>
          <p14:tracePt t="44358" x="9367838" y="3848100"/>
          <p14:tracePt t="44405" x="9367838" y="3856038"/>
          <p14:tracePt t="44425" x="9359900" y="3856038"/>
          <p14:tracePt t="44501" x="9351963" y="3856038"/>
          <p14:tracePt t="44514" x="9351963" y="3848100"/>
          <p14:tracePt t="44530" x="9344025" y="3848100"/>
          <p14:tracePt t="44538" x="9344025" y="3840163"/>
          <p14:tracePt t="44553" x="9336088" y="3840163"/>
          <p14:tracePt t="44655" x="9328150" y="3840163"/>
          <p14:tracePt t="44660" x="9320213" y="3840163"/>
          <p14:tracePt t="44666" x="9312275" y="3840163"/>
          <p14:tracePt t="44672" x="9304338" y="3840163"/>
          <p14:tracePt t="44681" x="9296400" y="3840163"/>
          <p14:tracePt t="44689" x="9288463" y="3840163"/>
          <p14:tracePt t="44698" x="9274175" y="3840163"/>
          <p14:tracePt t="44702" x="9266238" y="3840163"/>
          <p14:tracePt t="44710" x="9250363" y="3840163"/>
          <p14:tracePt t="44719" x="9242425" y="3840163"/>
          <p14:tracePt t="44726" x="9226550" y="3840163"/>
          <p14:tracePt t="44732" x="9210675" y="3840163"/>
          <p14:tracePt t="44740" x="9202738" y="3840163"/>
          <p14:tracePt t="44749" x="9194800" y="3840163"/>
          <p14:tracePt t="44756" x="9178925" y="3840163"/>
          <p14:tracePt t="44763" x="9155113" y="3840163"/>
          <p14:tracePt t="44770" x="9132888" y="3840163"/>
          <p14:tracePt t="44778" x="9109075" y="3840163"/>
          <p14:tracePt t="44786" x="9085263" y="3848100"/>
          <p14:tracePt t="44792" x="9061450" y="3848100"/>
          <p14:tracePt t="44800" x="9045575" y="3856038"/>
          <p14:tracePt t="44808" x="9021763" y="3856038"/>
          <p14:tracePt t="44816" x="9007475" y="3863975"/>
          <p14:tracePt t="44822" x="8983663" y="3871913"/>
          <p14:tracePt t="44830" x="8959850" y="3871913"/>
          <p14:tracePt t="44839" x="8936038" y="3879850"/>
          <p14:tracePt t="44847" x="8912225" y="3887788"/>
          <p14:tracePt t="44852" x="8888413" y="3887788"/>
          <p14:tracePt t="44860" x="8858250" y="3895725"/>
          <p14:tracePt t="44869" x="8826500" y="3895725"/>
          <p14:tracePt t="44876" x="8786813" y="3903663"/>
          <p14:tracePt t="44883" x="8747125" y="3903663"/>
          <p14:tracePt t="44891" x="8701088" y="3903663"/>
          <p14:tracePt t="44899" x="8653463" y="3911600"/>
          <p14:tracePt t="44906" x="8605838" y="3919538"/>
          <p14:tracePt t="44912" x="8559800" y="3919538"/>
          <p14:tracePt t="44920" x="8520113" y="3927475"/>
          <p14:tracePt t="44929" x="8480425" y="3933825"/>
          <p14:tracePt t="44936" x="8442325" y="3933825"/>
          <p14:tracePt t="44942" x="8410575" y="3933825"/>
          <p14:tracePt t="44950" x="8378825" y="3933825"/>
          <p14:tracePt t="44958" x="8347075" y="3933825"/>
          <p14:tracePt t="44967" x="8316913" y="3933825"/>
          <p14:tracePt t="44972" x="8277225" y="3933825"/>
          <p14:tracePt t="44981" x="8229600" y="3933825"/>
          <p14:tracePt t="44988" x="8191500" y="3927475"/>
          <p14:tracePt t="44997" x="8143875" y="3927475"/>
          <p14:tracePt t="45002" x="8096250" y="3919538"/>
          <p14:tracePt t="45010" x="8042275" y="3911600"/>
          <p14:tracePt t="45019" x="7994650" y="3903663"/>
          <p14:tracePt t="45026" x="7947025" y="3903663"/>
          <p14:tracePt t="45032" x="7908925" y="3895725"/>
          <p14:tracePt t="45040" x="7861300" y="3895725"/>
          <p14:tracePt t="45049" x="7821613" y="3895725"/>
          <p14:tracePt t="45057" x="7783513" y="3887788"/>
          <p14:tracePt t="45063" x="7743825" y="3887788"/>
          <p14:tracePt t="45070" x="7696200" y="3887788"/>
          <p14:tracePt t="45078" x="7642225" y="3879850"/>
          <p14:tracePt t="45086" x="7602538" y="3871913"/>
          <p14:tracePt t="45092" x="7546975" y="3871913"/>
          <p14:tracePt t="45100" x="7493000" y="3863975"/>
          <p14:tracePt t="45108" x="7437438" y="3856038"/>
          <p14:tracePt t="45116" x="7375525" y="3848100"/>
          <p14:tracePt t="45124" x="7312025" y="3840163"/>
          <p14:tracePt t="45130" x="7248525" y="3832225"/>
          <p14:tracePt t="45138" x="7194550" y="3824288"/>
          <p14:tracePt t="45149" x="7138988" y="3816350"/>
          <p14:tracePt t="45154" x="7085013" y="3808413"/>
          <p14:tracePt t="45160" x="7029450" y="3802063"/>
          <p14:tracePt t="45169" x="6981825" y="3794125"/>
          <p14:tracePt t="45178" x="6935788" y="3786188"/>
          <p14:tracePt t="45184" x="6880225" y="3770313"/>
          <p14:tracePt t="45190" x="6834188" y="3762375"/>
          <p14:tracePt t="45199" x="6778625" y="3762375"/>
          <p14:tracePt t="45206" x="6723063" y="3754438"/>
          <p14:tracePt t="45215" x="6669088" y="3746500"/>
          <p14:tracePt t="45220" x="6605588" y="3746500"/>
          <p14:tracePt t="45229" x="6543675" y="3738563"/>
          <p14:tracePt t="45236" x="6480175" y="3738563"/>
          <p14:tracePt t="45244" x="6418263" y="3738563"/>
          <p14:tracePt t="45250" x="6362700" y="3738563"/>
          <p14:tracePt t="45258" x="6307138" y="3738563"/>
          <p14:tracePt t="45267" x="6261100" y="3738563"/>
          <p14:tracePt t="45274" x="6213475" y="3746500"/>
          <p14:tracePt t="45280" x="6165850" y="3754438"/>
          <p14:tracePt t="45289" x="6119813" y="3762375"/>
          <p14:tracePt t="45296" x="6064250" y="3778250"/>
          <p14:tracePt t="45304" x="6002338" y="3786188"/>
          <p14:tracePt t="45310" x="5938838" y="3794125"/>
          <p14:tracePt t="45319" x="5876925" y="3808413"/>
          <p14:tracePt t="45327" x="5813425" y="3816350"/>
          <p14:tracePt t="45334" x="5743575" y="3832225"/>
          <p14:tracePt t="45340" x="5688013" y="3848100"/>
          <p14:tracePt t="45348" x="5632450" y="3856038"/>
          <p14:tracePt t="45356" x="5578475" y="3871913"/>
          <p14:tracePt t="45364" x="5530850" y="3887788"/>
          <p14:tracePt t="45370" x="5491163" y="3911600"/>
          <p14:tracePt t="45378" x="5461000" y="3919538"/>
          <p14:tracePt t="45386" x="5461000" y="3933825"/>
          <p14:tracePt t="45395" x="5453063" y="3941763"/>
          <p14:tracePt t="45400" x="5445125" y="3949700"/>
          <p14:tracePt t="45409" x="5437188" y="3965575"/>
          <p14:tracePt t="45416" x="5413375" y="3973513"/>
          <p14:tracePt t="45424" x="5397500" y="3973513"/>
          <p14:tracePt t="45430" x="5381625" y="3973513"/>
          <p14:tracePt t="45438" x="5373688" y="3981450"/>
          <p14:tracePt t="45446" x="5365750" y="3981450"/>
          <p14:tracePt t="45454" x="5351463" y="3981450"/>
          <p14:tracePt t="45460" x="5343525" y="3981450"/>
          <p14:tracePt t="45469" x="5335588" y="3981450"/>
          <p14:tracePt t="45476" x="5327650" y="3981450"/>
          <p14:tracePt t="45484" x="5319713" y="3981450"/>
          <p14:tracePt t="45490" x="5311775" y="3989388"/>
          <p14:tracePt t="45499" x="5303838" y="3989388"/>
          <p14:tracePt t="45507" x="5287963" y="3997325"/>
          <p14:tracePt t="45514" x="5272088" y="4005263"/>
          <p14:tracePt t="45520" x="5264150" y="4013200"/>
          <p14:tracePt t="45528" x="5248275" y="4021138"/>
          <p14:tracePt t="45550" x="5232400" y="4044950"/>
          <p14:tracePt t="45552" x="5216525" y="4052888"/>
          <p14:tracePt t="45558" x="5210175" y="4067175"/>
          <p14:tracePt t="45566" x="5202238" y="4083050"/>
          <p14:tracePt t="45574" x="5194300" y="4098925"/>
          <p14:tracePt t="45581" x="5178425" y="4106863"/>
          <p14:tracePt t="45590" x="5170488" y="4122738"/>
          <p14:tracePt t="45598" x="5162550" y="4130675"/>
          <p14:tracePt t="45605" x="5162550" y="4138613"/>
          <p14:tracePt t="45614" x="5154613" y="4146550"/>
          <p14:tracePt t="45618" x="5146675" y="4146550"/>
          <p14:tracePt t="45627" x="5146675" y="4154488"/>
          <p14:tracePt t="45635" x="5138738" y="4154488"/>
          <p14:tracePt t="45674" x="5138738" y="4146550"/>
          <p14:tracePt t="45680" x="5138738" y="4138613"/>
          <p14:tracePt t="45687" x="5138738" y="4130675"/>
          <p14:tracePt t="45697" x="5138738" y="4122738"/>
          <p14:tracePt t="45709" x="5138738" y="4114800"/>
          <p14:tracePt t="45716" x="5138738" y="4106863"/>
          <p14:tracePt t="45733" x="5138738" y="4098925"/>
          <p14:tracePt t="45738" x="5138738" y="4090988"/>
          <p14:tracePt t="45754" x="5138738" y="4083050"/>
          <p14:tracePt t="45763" x="5130800" y="4083050"/>
          <p14:tracePt t="45768" x="5122863" y="4083050"/>
          <p14:tracePt t="45776" x="5114925" y="4083050"/>
          <p14:tracePt t="45784" x="5106988" y="4083050"/>
          <p14:tracePt t="45792" x="5106988" y="4075113"/>
          <p14:tracePt t="45799" x="5099050" y="4075113"/>
          <p14:tracePt t="45807" x="5091113" y="4075113"/>
          <p14:tracePt t="45816" x="5083175" y="4075113"/>
          <p14:tracePt t="45822" x="5076825" y="4067175"/>
          <p14:tracePt t="45828" x="5068888" y="4067175"/>
          <p14:tracePt t="45837" x="5060950" y="4067175"/>
          <p14:tracePt t="45844" x="5053013" y="4067175"/>
          <p14:tracePt t="45859" x="5045075" y="4067175"/>
          <p14:tracePt t="45874" x="5037138" y="4067175"/>
          <p14:tracePt t="45888" x="5029200" y="4067175"/>
          <p14:tracePt t="45897" x="5021263" y="4067175"/>
          <p14:tracePt t="45905" x="5013325" y="4075113"/>
          <p14:tracePt t="45913" x="5005388" y="4083050"/>
          <p14:tracePt t="45918" x="4989513" y="4083050"/>
          <p14:tracePt t="45926" x="4981575" y="4090988"/>
          <p14:tracePt t="45934" x="4965700" y="4090988"/>
          <p14:tracePt t="45942" x="4957763" y="4090988"/>
          <p14:tracePt t="45949" x="4949825" y="4090988"/>
          <p14:tracePt t="45956" x="4943475" y="4090988"/>
          <p14:tracePt t="45965" x="4927600" y="4090988"/>
          <p14:tracePt t="45973" x="4919663" y="4090988"/>
          <p14:tracePt t="45978" x="4911725" y="4090988"/>
          <p14:tracePt t="45987" x="4903788" y="4083050"/>
          <p14:tracePt t="45994" x="4895850" y="4075113"/>
          <p14:tracePt t="46002" x="4887913" y="4067175"/>
          <p14:tracePt t="46008" x="4879975" y="4059238"/>
          <p14:tracePt t="46016" x="4872038" y="4059238"/>
          <p14:tracePt t="46024" x="4864100" y="4044950"/>
          <p14:tracePt t="46033" x="4856163" y="4037013"/>
          <p14:tracePt t="46038" x="4848225" y="4029075"/>
          <p14:tracePt t="46047" x="4848225" y="4021138"/>
          <p14:tracePt t="46054" x="4848225" y="4013200"/>
          <p14:tracePt t="46063" x="4848225" y="4005263"/>
          <p14:tracePt t="46077" x="4848225" y="3997325"/>
          <p14:tracePt t="46092" x="4848225" y="3989388"/>
          <p14:tracePt t="46144" x="4848225" y="3997325"/>
          <p14:tracePt t="46207" x="4840288" y="3997325"/>
          <p14:tracePt t="46213" x="4832350" y="3997325"/>
          <p14:tracePt t="46220" x="4824413" y="3997325"/>
          <p14:tracePt t="46227" x="4816475" y="3997325"/>
          <p14:tracePt t="46234" x="4808538" y="3997325"/>
          <p14:tracePt t="46242" x="4786313" y="4005263"/>
          <p14:tracePt t="46250" x="4778375" y="4005263"/>
          <p14:tracePt t="46256" x="4762500" y="4013200"/>
          <p14:tracePt t="46265" x="4754563" y="4013200"/>
          <p14:tracePt t="46272" x="4746625" y="4021138"/>
          <p14:tracePt t="46281" x="4730750" y="4021138"/>
          <p14:tracePt t="46286" x="4722813" y="4029075"/>
          <p14:tracePt t="46294" x="4714875" y="4037013"/>
          <p14:tracePt t="46302" x="4706938" y="4037013"/>
          <p14:tracePt t="46310" x="4699000" y="4044950"/>
          <p14:tracePt t="46317" x="4691063" y="4052888"/>
          <p14:tracePt t="46333" x="4683125" y="4059238"/>
          <p14:tracePt t="46355" x="4675188" y="4059238"/>
          <p14:tracePt t="46378" x="4668838" y="4059238"/>
          <p14:tracePt t="46400" x="4660900" y="4059238"/>
          <p14:tracePt t="46424" x="4652963" y="4052888"/>
          <p14:tracePt t="46437" x="4645025" y="4052888"/>
          <p14:tracePt t="46444" x="4637088" y="4044950"/>
          <p14:tracePt t="46453" x="4629150" y="4037013"/>
          <p14:tracePt t="46460" x="4621213" y="4037013"/>
          <p14:tracePt t="46466" x="4613275" y="4029075"/>
          <p14:tracePt t="46474" x="4613275" y="4021138"/>
          <p14:tracePt t="46483" x="4605338" y="4013200"/>
          <p14:tracePt t="46498" x="4597400" y="3997325"/>
          <p14:tracePt t="46504" x="4597400" y="3989388"/>
          <p14:tracePt t="46513" x="4589463" y="3973513"/>
          <p14:tracePt t="46520" x="4589463" y="3965575"/>
          <p14:tracePt t="46526" x="4581525" y="3957638"/>
          <p14:tracePt t="46534" x="4573588" y="3941763"/>
          <p14:tracePt t="46542" x="4565650" y="3933825"/>
          <p14:tracePt t="46550" x="4557713" y="3927475"/>
          <p14:tracePt t="46558" x="4549775" y="3911600"/>
          <p14:tracePt t="46565" x="4541838" y="3911600"/>
          <p14:tracePt t="46572" x="4535488" y="3895725"/>
          <p14:tracePt t="46582" x="4527550" y="3887788"/>
          <p14:tracePt t="46589" x="4511675" y="3879850"/>
          <p14:tracePt t="46595" x="4503738" y="3871913"/>
          <p14:tracePt t="46603" x="4503738" y="3863975"/>
          <p14:tracePt t="46610" x="4495800" y="3856038"/>
          <p14:tracePt t="46619" x="4487863" y="3856038"/>
          <p14:tracePt t="46624" x="4487863" y="3848100"/>
          <p14:tracePt t="46632" x="4479925" y="3840163"/>
          <p14:tracePt t="46640" x="4479925" y="3832225"/>
          <p14:tracePt t="47005" x="4141788" y="5062538"/>
          <p14:tracePt t="47022" x="4149725" y="5062538"/>
          <p14:tracePt t="47030" x="4157663" y="5054600"/>
          <p14:tracePt t="47038" x="4165600" y="5048250"/>
          <p14:tracePt t="47046" x="4173538" y="5040313"/>
          <p14:tracePt t="47053" x="4189413" y="5032375"/>
          <p14:tracePt t="47060" x="4197350" y="5016500"/>
          <p14:tracePt t="47069" x="4205288" y="5008563"/>
          <p14:tracePt t="47077" x="4205288" y="5000625"/>
          <p14:tracePt t="47082" x="4205288" y="4992688"/>
          <p14:tracePt t="47100" x="4205288" y="4976813"/>
          <p14:tracePt t="47106" x="4213225" y="4953000"/>
          <p14:tracePt t="47113" x="4221163" y="4937125"/>
          <p14:tracePt t="47120" x="4221163" y="4899025"/>
          <p14:tracePt t="47128" x="4229100" y="4859338"/>
          <p14:tracePt t="47136" x="4237038" y="4819650"/>
          <p14:tracePt t="47143" x="4237038" y="4773613"/>
          <p14:tracePt t="47150" x="4244975" y="4718050"/>
          <p14:tracePt t="47158" x="4252913" y="4718050"/>
          <p14:tracePt t="47167" x="4260850" y="4702175"/>
          <p14:tracePt t="47172" x="4275138" y="4686300"/>
          <p14:tracePt t="47180" x="4283075" y="4678363"/>
          <p14:tracePt t="47189" x="4298950" y="4656138"/>
          <p14:tracePt t="47196" x="4306888" y="4632325"/>
          <p14:tracePt t="47202" x="4322763" y="4616450"/>
          <p14:tracePt t="47210" x="4338638" y="4600575"/>
          <p14:tracePt t="47218" x="4354513" y="4592638"/>
          <p14:tracePt t="47227" x="4370388" y="4592638"/>
          <p14:tracePt t="47232" x="4386263" y="4624388"/>
          <p14:tracePt t="47240" x="4402138" y="4672013"/>
          <p14:tracePt t="47249" x="4408488" y="4733925"/>
          <p14:tracePt t="47256" x="4424363" y="4797425"/>
          <p14:tracePt t="47264" x="4440238" y="4867275"/>
          <p14:tracePt t="47270" x="4440238" y="4929188"/>
          <p14:tracePt t="47278" x="4456113" y="4992688"/>
          <p14:tracePt t="47286" x="4471988" y="4992688"/>
          <p14:tracePt t="47292" x="4487863" y="4992688"/>
          <p14:tracePt t="47300" x="4503738" y="4992688"/>
          <p14:tracePt t="47308" x="4519613" y="4992688"/>
          <p14:tracePt t="47317" x="4549775" y="4992688"/>
          <p14:tracePt t="47322" x="4589463" y="5008563"/>
          <p14:tracePt t="47330" x="4637088" y="5016500"/>
          <p14:tracePt t="47338" x="4691063" y="5040313"/>
          <p14:tracePt t="47347" x="4754563" y="5062538"/>
          <p14:tracePt t="47352" x="4824413" y="5078413"/>
          <p14:tracePt t="47360" x="4911725" y="5086350"/>
          <p14:tracePt t="47368" x="4997450" y="5094288"/>
          <p14:tracePt t="47377" x="5091113" y="5094288"/>
          <p14:tracePt t="47382" x="5178425" y="5094288"/>
          <p14:tracePt t="47390" x="5178425" y="5062538"/>
          <p14:tracePt t="47399" x="5170488" y="5016500"/>
          <p14:tracePt t="47407" x="5154613" y="4960938"/>
          <p14:tracePt t="47413" x="5154613" y="4906963"/>
          <p14:tracePt t="47429" x="5162550" y="4891088"/>
          <p14:tracePt t="47437" x="5194300" y="4867275"/>
          <p14:tracePt t="47443" x="5216525" y="4811713"/>
          <p14:tracePt t="47450" x="5216525" y="4749800"/>
          <p14:tracePt t="47459" x="5216525" y="4694238"/>
          <p14:tracePt t="47466" x="5210175" y="4632325"/>
          <p14:tracePt t="47472" x="5202238" y="4576763"/>
          <p14:tracePt t="47480" x="5186363" y="4576763"/>
          <p14:tracePt t="47499" x="5162550" y="4546600"/>
          <p14:tracePt t="47505" x="5162550" y="4538663"/>
          <p14:tracePt t="47510" x="5162550" y="4522788"/>
          <p14:tracePt t="47518" x="5154613" y="4498975"/>
          <p14:tracePt t="47527" x="5154613" y="4467225"/>
          <p14:tracePt t="47535" x="5154613" y="4459288"/>
          <p14:tracePt t="47540" x="5146675" y="4435475"/>
          <p14:tracePt t="47549" x="5146675" y="4413250"/>
          <p14:tracePt t="47556" x="5146675" y="4389438"/>
          <p14:tracePt t="47565" x="5146675" y="4357688"/>
          <p14:tracePt t="47570" x="5146675" y="4341813"/>
          <p14:tracePt t="47578" x="5146675" y="4333875"/>
          <p14:tracePt t="47587" x="5146675" y="4318000"/>
          <p14:tracePt t="47595" x="5138738" y="4295775"/>
          <p14:tracePt t="47600" x="5138738" y="4287838"/>
          <p14:tracePt t="47608" x="5138738" y="4279900"/>
          <p14:tracePt t="47627" x="5130800" y="4271963"/>
          <p14:tracePt t="47649" x="5122863" y="4271963"/>
          <p14:tracePt t="47654" x="5122863" y="4279900"/>
          <p14:tracePt t="47660" x="5114925" y="4287838"/>
          <p14:tracePt t="47669" x="5106988" y="4310063"/>
          <p14:tracePt t="47677" x="5099050" y="4333875"/>
          <p14:tracePt t="47684" x="5091113" y="4373563"/>
          <p14:tracePt t="47691" x="5068888" y="4413250"/>
          <p14:tracePt t="47699" x="5045075" y="4475163"/>
          <p14:tracePt t="47706" x="5013325" y="4546600"/>
          <p14:tracePt t="47714" x="4973638" y="4624388"/>
          <p14:tracePt t="47721" x="4927600" y="4710113"/>
          <p14:tracePt t="47729" x="4856163" y="4757738"/>
          <p14:tracePt t="47737" x="4770438" y="4803775"/>
          <p14:tracePt t="47744" x="4675188" y="4851400"/>
          <p14:tracePt t="47750" x="4605338" y="4891088"/>
          <p14:tracePt t="47761" x="4535488" y="4929188"/>
          <p14:tracePt t="47766" x="4464050" y="4929188"/>
          <p14:tracePt t="47774" x="4402138" y="4929188"/>
          <p14:tracePt t="47780" x="4330700" y="4929188"/>
          <p14:tracePt t="47788" x="4267200" y="4937125"/>
          <p14:tracePt t="47796" x="4197350" y="4945063"/>
          <p14:tracePt t="47804" x="4127500" y="4968875"/>
          <p14:tracePt t="47810" x="4064000" y="4984750"/>
          <p14:tracePt t="47818" x="3994150" y="5008563"/>
          <p14:tracePt t="47826" x="3930650" y="5016500"/>
          <p14:tracePt t="47837" x="3867150" y="5016500"/>
          <p14:tracePt t="47840" x="3813175" y="5016500"/>
          <p14:tracePt t="47848" x="3757613" y="5016500"/>
          <p14:tracePt t="47856" x="3711575" y="5016500"/>
          <p14:tracePt t="47864" x="3663950" y="5008563"/>
          <p14:tracePt t="47870" x="3632200" y="5000625"/>
          <p14:tracePt t="47878" x="3600450" y="4984750"/>
          <p14:tracePt t="47886" x="3600450" y="4976813"/>
          <p14:tracePt t="47894" x="3592513" y="4960938"/>
          <p14:tracePt t="47900" x="3586163" y="4945063"/>
          <p14:tracePt t="47908" x="3578225" y="4929188"/>
          <p14:tracePt t="47917" x="3570288" y="4922838"/>
          <p14:tracePt t="47924" x="3546475" y="4906963"/>
          <p14:tracePt t="47930" x="3522663" y="4891088"/>
          <p14:tracePt t="47939" x="3506788" y="4883150"/>
          <p14:tracePt t="47946" x="3490913" y="4875213"/>
          <p14:tracePt t="47954" x="3475038" y="4867275"/>
          <p14:tracePt t="47960" x="3467100" y="4859338"/>
          <p14:tracePt t="47969" x="3444875" y="4843463"/>
          <p14:tracePt t="47977" x="3436938" y="4835525"/>
          <p14:tracePt t="47985" x="3421063" y="4827588"/>
          <p14:tracePt t="47992" x="3413125" y="4811713"/>
          <p14:tracePt t="47999" x="3405188" y="4797425"/>
          <p14:tracePt t="48007" x="3397250" y="4789488"/>
          <p14:tracePt t="48015" x="3389313" y="4781550"/>
          <p14:tracePt t="48022" x="3381375" y="4773613"/>
          <p14:tracePt t="48028" x="3373438" y="4765675"/>
          <p14:tracePt t="48037" x="3365500" y="4757738"/>
          <p14:tracePt t="48045" x="3357563" y="4749800"/>
          <p14:tracePt t="48053" x="3349625" y="4749800"/>
          <p14:tracePt t="48067" x="3341688" y="4741863"/>
          <p14:tracePt t="48090" x="3341688" y="4733925"/>
          <p14:tracePt t="48104" x="3341688" y="4725988"/>
          <p14:tracePt t="48113" x="3349625" y="4718050"/>
          <p14:tracePt t="48118" x="3357563" y="4710113"/>
          <p14:tracePt t="48126" x="3365500" y="4702175"/>
          <p14:tracePt t="48134" x="3373438" y="4694238"/>
          <p14:tracePt t="48142" x="3381375" y="4694238"/>
          <p14:tracePt t="48149" x="3381375" y="4686300"/>
          <p14:tracePt t="48156" x="3389313" y="4686300"/>
          <p14:tracePt t="48229" x="3397250" y="4686300"/>
          <p14:tracePt t="48239" x="3405188" y="4678363"/>
          <p14:tracePt t="48248" x="3413125" y="4678363"/>
          <p14:tracePt t="48254" x="3421063" y="4672013"/>
          <p14:tracePt t="48263" x="3429000" y="4664075"/>
          <p14:tracePt t="48268" x="3444875" y="4656138"/>
          <p14:tracePt t="48277" x="3452813" y="4648200"/>
          <p14:tracePt t="48285" x="3459163" y="4648200"/>
          <p14:tracePt t="48293" x="3475038" y="4640263"/>
          <p14:tracePt t="48299" x="3482975" y="4632325"/>
          <p14:tracePt t="48307" x="3490913" y="4632325"/>
          <p14:tracePt t="48315" x="3498850" y="4624388"/>
          <p14:tracePt t="48322" x="3514725" y="4624388"/>
          <p14:tracePt t="48328" x="3522663" y="4616450"/>
          <p14:tracePt t="48337" x="3530600" y="4616450"/>
          <p14:tracePt t="48345" x="3554413" y="4608513"/>
          <p14:tracePt t="48352" x="3578225" y="4608513"/>
          <p14:tracePt t="48358" x="3608388" y="4608513"/>
          <p14:tracePt t="48367" x="3648075" y="4608513"/>
          <p14:tracePt t="48374" x="3679825" y="4608513"/>
          <p14:tracePt t="48382" x="3719513" y="4608513"/>
          <p14:tracePt t="48389" x="3757613" y="4608513"/>
          <p14:tracePt t="48396" x="3805238" y="4608513"/>
          <p14:tracePt t="48405" x="3852863" y="4608513"/>
          <p14:tracePt t="48416" x="3898900" y="4608513"/>
          <p14:tracePt t="48418" x="3954463" y="4608513"/>
          <p14:tracePt t="48426" x="4000500" y="4608513"/>
          <p14:tracePt t="48434" x="4056063" y="4608513"/>
          <p14:tracePt t="48443" x="4111625" y="4608513"/>
          <p14:tracePt t="48449" x="4173538" y="4608513"/>
          <p14:tracePt t="48456" x="4229100" y="4608513"/>
          <p14:tracePt t="48465" x="4275138" y="4608513"/>
          <p14:tracePt t="48472" x="4322763" y="4608513"/>
          <p14:tracePt t="48481" x="4362450" y="4608513"/>
          <p14:tracePt t="48498" x="4432300" y="4608513"/>
          <p14:tracePt t="48503" x="4456113" y="4608513"/>
          <p14:tracePt t="48511" x="4479925" y="4608513"/>
          <p14:tracePt t="48516" x="4503738" y="4608513"/>
          <p14:tracePt t="48525" x="4511675" y="4608513"/>
          <p14:tracePt t="48533" x="4519613" y="4608513"/>
          <p14:tracePt t="48541" x="4527550" y="4608513"/>
          <p14:tracePt t="48546" x="4535488" y="4608513"/>
          <p14:tracePt t="48554" x="4557713" y="4608513"/>
          <p14:tracePt t="48563" x="4573588" y="4608513"/>
          <p14:tracePt t="48570" x="4581525" y="4608513"/>
          <p14:tracePt t="48576" x="4597400" y="4608513"/>
          <p14:tracePt t="48584" x="4613275" y="4608513"/>
          <p14:tracePt t="48593" x="4629150" y="4608513"/>
          <p14:tracePt t="48601" x="4637088" y="4608513"/>
          <p14:tracePt t="48607" x="4652963" y="4608513"/>
          <p14:tracePt t="48614" x="4660900" y="4600575"/>
          <p14:tracePt t="48623" x="4675188" y="4600575"/>
          <p14:tracePt t="48630" x="4683125" y="4600575"/>
          <p14:tracePt t="48636" x="4691063" y="4600575"/>
          <p14:tracePt t="48645" x="4706938" y="4600575"/>
          <p14:tracePt t="48653" x="4722813" y="4600575"/>
          <p14:tracePt t="48661" x="4730750" y="4600575"/>
          <p14:tracePt t="48669" x="4746625" y="4592638"/>
          <p14:tracePt t="48674" x="4762500" y="4592638"/>
          <p14:tracePt t="48683" x="4778375" y="4592638"/>
          <p14:tracePt t="48690" x="4786313" y="4584700"/>
          <p14:tracePt t="48697" x="4802188" y="4584700"/>
          <p14:tracePt t="48704" x="4808538" y="4576763"/>
          <p14:tracePt t="48714" x="4816475" y="4576763"/>
          <p14:tracePt t="48721" x="4824413" y="4576763"/>
          <p14:tracePt t="48855" x="4832350" y="4568825"/>
          <p14:tracePt t="48862" x="4840288" y="4568825"/>
          <p14:tracePt t="48871" x="4848225" y="4568825"/>
          <p14:tracePt t="48876" x="4856163" y="4568825"/>
          <p14:tracePt t="48885" x="4864100" y="4560888"/>
          <p14:tracePt t="48893" x="4872038" y="4560888"/>
          <p14:tracePt t="48901" x="4887913" y="4560888"/>
          <p14:tracePt t="48906" x="4895850" y="4560888"/>
          <p14:tracePt t="48915" x="4903788" y="4560888"/>
          <p14:tracePt t="48924" x="4911725" y="4560888"/>
          <p14:tracePt t="48930" x="4919663" y="4560888"/>
          <p14:tracePt t="48938" x="4927600" y="4560888"/>
          <p14:tracePt t="48944" x="4935538" y="4560888"/>
          <p14:tracePt t="48961" x="4943475" y="4560888"/>
          <p14:tracePt t="48969" x="4943475" y="4568825"/>
          <p14:tracePt t="48974" x="4949825" y="4568825"/>
          <p14:tracePt t="48982" x="4957763" y="4568825"/>
          <p14:tracePt t="48990" x="4965700" y="4576763"/>
          <p14:tracePt t="49005" x="4973638" y="4576763"/>
          <p14:tracePt t="49021" x="4973638" y="4584700"/>
          <p14:tracePt t="49044" x="4973638" y="4592638"/>
          <p14:tracePt t="49074" x="4965700" y="4600575"/>
          <p14:tracePt t="49111" x="4965700" y="4592638"/>
          <p14:tracePt t="49125" x="4965700" y="4584700"/>
          <p14:tracePt t="49142" x="4965700" y="4576763"/>
          <p14:tracePt t="49155" x="4973638" y="4568825"/>
          <p14:tracePt t="49181" x="4981575" y="4568825"/>
          <p14:tracePt t="49231" x="4989513" y="4568825"/>
          <p14:tracePt t="49246" x="4997450" y="4568825"/>
          <p14:tracePt t="49261" x="5005388" y="4568825"/>
          <p14:tracePt t="49270" x="5013325" y="4568825"/>
          <p14:tracePt t="49275" x="5021263" y="4568825"/>
          <p14:tracePt t="49292" x="5029200" y="4568825"/>
          <p14:tracePt t="49306" x="5037138" y="4568825"/>
          <p14:tracePt t="49331" x="5045075" y="4568825"/>
          <p14:tracePt t="49343" x="5053013" y="4568825"/>
          <p14:tracePt t="49359" x="5060950" y="4568825"/>
          <p14:tracePt t="49365" x="5068888" y="4568825"/>
          <p14:tracePt t="49373" x="5083175" y="4568825"/>
          <p14:tracePt t="49381" x="5099050" y="4568825"/>
          <p14:tracePt t="49388" x="5122863" y="4568825"/>
          <p14:tracePt t="49394" x="5154613" y="4568825"/>
          <p14:tracePt t="49402" x="5170488" y="4568825"/>
          <p14:tracePt t="49410" x="5194300" y="4568825"/>
          <p14:tracePt t="49419" x="5210175" y="4568825"/>
          <p14:tracePt t="49426" x="5232400" y="4568825"/>
          <p14:tracePt t="49433" x="5256213" y="4568825"/>
          <p14:tracePt t="49440" x="5280025" y="4568825"/>
          <p14:tracePt t="49449" x="5311775" y="4568825"/>
          <p14:tracePt t="49456" x="5335588" y="4568825"/>
          <p14:tracePt t="49463" x="5365750" y="4568825"/>
          <p14:tracePt t="49470" x="5389563" y="4568825"/>
          <p14:tracePt t="49479" x="5413375" y="4568825"/>
          <p14:tracePt t="49497" x="5468938" y="4560888"/>
          <p14:tracePt t="49502" x="5491163" y="4560888"/>
          <p14:tracePt t="49508" x="5514975" y="4560888"/>
          <p14:tracePt t="49517" x="5538788" y="4560888"/>
          <p14:tracePt t="49523" x="5562600" y="4552950"/>
          <p14:tracePt t="49531" x="5586413" y="4552950"/>
          <p14:tracePt t="49539" x="5618163" y="4552950"/>
          <p14:tracePt t="49546" x="5640388" y="4552950"/>
          <p14:tracePt t="49553" x="5672138" y="4546600"/>
          <p14:tracePt t="49561" x="5695950" y="4546600"/>
          <p14:tracePt t="49569" x="5727700" y="4546600"/>
          <p14:tracePt t="49577" x="5757863" y="4538663"/>
          <p14:tracePt t="49583" x="5789613" y="4538663"/>
          <p14:tracePt t="49590" x="5813425" y="4530725"/>
          <p14:tracePt t="49599" x="5845175" y="4530725"/>
          <p14:tracePt t="49607" x="5868988" y="4522788"/>
          <p14:tracePt t="49616" x="5899150" y="4522788"/>
          <p14:tracePt t="49621" x="5922963" y="4514850"/>
          <p14:tracePt t="49629" x="5954713" y="4514850"/>
          <p14:tracePt t="49638" x="5978525" y="4506913"/>
          <p14:tracePt t="49643" x="6010275" y="4506913"/>
          <p14:tracePt t="49651" x="6032500" y="4506913"/>
          <p14:tracePt t="49659" x="6056313" y="4498975"/>
          <p14:tracePt t="49667" x="6080125" y="4498975"/>
          <p14:tracePt t="49673" x="6088063" y="4498975"/>
          <p14:tracePt t="49681" x="6096000" y="4498975"/>
          <p14:tracePt t="49697" x="6111875" y="4498975"/>
          <p14:tracePt t="49702" x="6127750" y="4498975"/>
          <p14:tracePt t="49711" x="6135688" y="4498975"/>
          <p14:tracePt t="49719" x="6151563" y="4498975"/>
          <p14:tracePt t="49726" x="6159500" y="4498975"/>
          <p14:tracePt t="49732" x="6165850" y="4498975"/>
          <p14:tracePt t="49740" x="6173788" y="4498975"/>
          <p14:tracePt t="49749" x="6181725" y="4498975"/>
          <p14:tracePt t="49758" x="6189663" y="4498975"/>
          <p14:tracePt t="49763" x="6205538" y="4498975"/>
          <p14:tracePt t="49771" x="6213475" y="4498975"/>
          <p14:tracePt t="49779" x="6221413" y="4491038"/>
          <p14:tracePt t="49787" x="6229350" y="4491038"/>
          <p14:tracePt t="49793" x="6245225" y="4491038"/>
          <p14:tracePt t="49801" x="6253163" y="4491038"/>
          <p14:tracePt t="49808" x="6269038" y="4483100"/>
          <p14:tracePt t="49816" x="6284913" y="4483100"/>
          <p14:tracePt t="49822" x="6292850" y="4483100"/>
          <p14:tracePt t="49831" x="6307138" y="4475163"/>
          <p14:tracePt t="49839" x="6315075" y="4475163"/>
          <p14:tracePt t="49847" x="6330950" y="4475163"/>
          <p14:tracePt t="49852" x="6338888" y="4467225"/>
          <p14:tracePt t="49860" x="6346825" y="4467225"/>
          <p14:tracePt t="49869" x="6362700" y="4467225"/>
          <p14:tracePt t="49877" x="6370638" y="4467225"/>
          <p14:tracePt t="49882" x="6386513" y="4467225"/>
          <p14:tracePt t="49891" x="6394450" y="4467225"/>
          <p14:tracePt t="49899" x="6410325" y="4467225"/>
          <p14:tracePt t="49907" x="6418263" y="4467225"/>
          <p14:tracePt t="49915" x="6426200" y="4467225"/>
          <p14:tracePt t="49920" x="6440488" y="4467225"/>
          <p14:tracePt t="49929" x="6448425" y="4467225"/>
          <p14:tracePt t="49937" x="6456363" y="4467225"/>
          <p14:tracePt t="49944" x="6464300" y="4467225"/>
          <p14:tracePt t="49951" x="6472238" y="4467225"/>
          <p14:tracePt t="49958" x="6472238" y="4475163"/>
          <p14:tracePt t="49966" x="6480175" y="4475163"/>
          <p14:tracePt t="49974" x="6488113" y="4475163"/>
          <p14:tracePt t="49981" x="6488113" y="4483100"/>
          <p14:tracePt t="49989" x="6496050" y="4483100"/>
          <p14:tracePt t="49997" x="6503988" y="4483100"/>
          <p14:tracePt t="50004" x="6503988" y="4491038"/>
          <p14:tracePt t="50010" x="6511925" y="4491038"/>
          <p14:tracePt t="50019" x="6519863" y="4491038"/>
          <p14:tracePt t="50028" x="6527800" y="4498975"/>
          <p14:tracePt t="50034" x="6535738" y="4506913"/>
          <p14:tracePt t="50040" x="6543675" y="4506913"/>
          <p14:tracePt t="50048" x="6559550" y="4514850"/>
          <p14:tracePt t="50056" x="6573838" y="4522788"/>
          <p14:tracePt t="50065" x="6581775" y="4530725"/>
          <p14:tracePt t="50070" x="6589713" y="4538663"/>
          <p14:tracePt t="50079" x="6605588" y="4546600"/>
          <p14:tracePt t="50087" x="6613525" y="4546600"/>
          <p14:tracePt t="50097" x="6621463" y="4552950"/>
          <p14:tracePt t="50100" x="6621463" y="4560888"/>
          <p14:tracePt t="50108" x="6629400" y="4568825"/>
          <p14:tracePt t="50125" x="6629400" y="4576763"/>
          <p14:tracePt t="50202" x="6637338" y="4568825"/>
          <p14:tracePt t="50215" x="6645275" y="4568825"/>
          <p14:tracePt t="50229" x="6645275" y="4560888"/>
          <p14:tracePt t="50458" x="6645275" y="4552950"/>
          <p14:tracePt t="50477" x="6645275" y="4546600"/>
          <p14:tracePt t="50493" x="6645275" y="4538663"/>
          <p14:tracePt t="50509" x="6653213" y="4530725"/>
          <p14:tracePt t="50524" x="6653213" y="4522788"/>
          <p14:tracePt t="50529" x="6661150" y="4522788"/>
          <p14:tracePt t="50537" x="6661150" y="4514850"/>
          <p14:tracePt t="50545" x="6669088" y="4506913"/>
          <p14:tracePt t="50552" x="6669088" y="4498975"/>
          <p14:tracePt t="50558" x="6677025" y="4491038"/>
          <p14:tracePt t="50566" x="6677025" y="4483100"/>
          <p14:tracePt t="50575" x="6684963" y="4475163"/>
          <p14:tracePt t="50583" x="6692900" y="4459288"/>
          <p14:tracePt t="50589" x="6700838" y="4443413"/>
          <p14:tracePt t="50596" x="6700838" y="4435475"/>
          <p14:tracePt t="50605" x="6707188" y="4421188"/>
          <p14:tracePt t="50613" x="6715125" y="4405313"/>
          <p14:tracePt t="50618" x="6715125" y="4389438"/>
          <p14:tracePt t="50626" x="6715125" y="4381500"/>
          <p14:tracePt t="50635" x="6723063" y="4357688"/>
          <p14:tracePt t="50642" x="6723063" y="4349750"/>
          <p14:tracePt t="50649" x="6723063" y="4325938"/>
          <p14:tracePt t="50656" x="6723063" y="4310063"/>
          <p14:tracePt t="50665" x="6723063" y="4295775"/>
          <p14:tracePt t="50672" x="6723063" y="4279900"/>
          <p14:tracePt t="50678" x="6715125" y="4264025"/>
          <p14:tracePt t="50686" x="6707188" y="4248150"/>
          <p14:tracePt t="50694" x="6700838" y="4224338"/>
          <p14:tracePt t="50702" x="6692900" y="4200525"/>
          <p14:tracePt t="50920" x="7783513" y="4005263"/>
          <p14:tracePt t="50922" x="7789863" y="4005263"/>
          <p14:tracePt t="50926" x="7805738" y="4005263"/>
          <p14:tracePt t="50934" x="7813675" y="4005263"/>
          <p14:tracePt t="50942" x="7821613" y="4005263"/>
          <p14:tracePt t="50950" x="7837488" y="4005263"/>
          <p14:tracePt t="50956" x="7845425" y="4005263"/>
          <p14:tracePt t="50964" x="7861300" y="4013200"/>
          <p14:tracePt t="50973" x="7877175" y="4021138"/>
          <p14:tracePt t="50986" x="7877175" y="4029075"/>
          <p14:tracePt t="50995" x="7893050" y="4029075"/>
          <p14:tracePt t="51003" x="7908925" y="4037013"/>
          <p14:tracePt t="51010" x="7924800" y="4052888"/>
          <p14:tracePt t="51017" x="7939088" y="4067175"/>
          <p14:tracePt t="51024" x="7954963" y="4083050"/>
          <p14:tracePt t="51032" x="7962900" y="4098925"/>
          <p14:tracePt t="51040" x="7962900" y="4106863"/>
          <p14:tracePt t="51047" x="7970838" y="4130675"/>
          <p14:tracePt t="51054" x="7970838" y="4146550"/>
          <p14:tracePt t="51063" x="7970838" y="4170363"/>
          <p14:tracePt t="51071" x="7962900" y="4200525"/>
          <p14:tracePt t="51076" x="7954963" y="4240213"/>
          <p14:tracePt t="51084" x="7947025" y="4248150"/>
          <p14:tracePt t="51093" x="7939088" y="4264025"/>
          <p14:tracePt t="51100" x="7939088" y="4287838"/>
          <p14:tracePt t="51106" x="7939088" y="4302125"/>
          <p14:tracePt t="51115" x="7947025" y="4318000"/>
          <p14:tracePt t="51122" x="7970838" y="4333875"/>
          <p14:tracePt t="51131" x="7978775" y="4357688"/>
          <p14:tracePt t="51136" x="7986713" y="4373563"/>
          <p14:tracePt t="51146" x="7994650" y="4397375"/>
          <p14:tracePt t="51152" x="8002588" y="4421188"/>
          <p14:tracePt t="51160" x="8010525" y="4443413"/>
          <p14:tracePt t="51166" x="8010525" y="4467225"/>
          <p14:tracePt t="51174" x="7994650" y="4483100"/>
          <p14:tracePt t="51183" x="7986713" y="4498975"/>
          <p14:tracePt t="51190" x="7970838" y="4506913"/>
          <p14:tracePt t="51197" x="7954963" y="4514850"/>
          <p14:tracePt t="51204" x="7947025" y="4530725"/>
          <p14:tracePt t="51213" x="7931150" y="4538663"/>
          <p14:tracePt t="51220" x="7916863" y="4546600"/>
          <p14:tracePt t="51226" x="7908925" y="4546600"/>
          <p14:tracePt t="51234" x="7900988" y="4552950"/>
          <p14:tracePt t="51243" x="7893050" y="4552950"/>
          <p14:tracePt t="51257" x="7885113" y="4552950"/>
          <p14:tracePt t="51304" x="7893050" y="4552950"/>
          <p14:tracePt t="51311" x="7900988" y="4552950"/>
          <p14:tracePt t="51319" x="7908925" y="4552950"/>
          <p14:tracePt t="51325" x="7916863" y="4552950"/>
          <p14:tracePt t="51332" x="7924800" y="4546600"/>
          <p14:tracePt t="51340" x="7931150" y="4546600"/>
          <p14:tracePt t="51349" x="7939088" y="4546600"/>
          <p14:tracePt t="51363" x="7947025" y="4546600"/>
          <p14:tracePt t="51422" x="7947025" y="4538663"/>
          <p14:tracePt t="51445" x="7947025" y="4530725"/>
          <p14:tracePt t="51461" x="7947025" y="4522788"/>
          <p14:tracePt t="51469" x="7947025" y="4514850"/>
          <p14:tracePt t="51474" x="7947025" y="4506913"/>
          <p14:tracePt t="51482" x="7954963" y="4498975"/>
          <p14:tracePt t="51490" x="7954963" y="4483100"/>
          <p14:tracePt t="51499" x="7962900" y="4475163"/>
          <p14:tracePt t="51504" x="7970838" y="4467225"/>
          <p14:tracePt t="51514" x="7970838" y="4451350"/>
          <p14:tracePt t="51520" x="7978775" y="4443413"/>
          <p14:tracePt t="51528" x="7986713" y="4427538"/>
          <p14:tracePt t="51534" x="7994650" y="4413250"/>
          <p14:tracePt t="51542" x="8002588" y="4405313"/>
          <p14:tracePt t="51550" x="8010525" y="4389438"/>
          <p14:tracePt t="51558" x="8018463" y="4373563"/>
          <p14:tracePt t="51564" x="8026400" y="4365625"/>
          <p14:tracePt t="51572" x="8034338" y="4349750"/>
          <p14:tracePt t="51581" x="8050213" y="4341813"/>
          <p14:tracePt t="51588" x="8058150" y="4333875"/>
          <p14:tracePt t="51594" x="8064500" y="4318000"/>
          <p14:tracePt t="51603" x="8064500" y="4310063"/>
          <p14:tracePt t="51610" x="8072438" y="4310063"/>
          <p14:tracePt t="51619" x="8072438" y="4302125"/>
          <p14:tracePt t="51633" x="8072438" y="4295775"/>
          <p14:tracePt t="51672" x="8072438" y="4287838"/>
          <p14:tracePt t="51693" x="8072438" y="4279900"/>
          <p14:tracePt t="51718" x="8072438" y="4271963"/>
          <p14:tracePt t="51740" x="8080375" y="4264025"/>
          <p14:tracePt t="51753" x="8080375" y="4256088"/>
          <p14:tracePt t="51770" x="8080375" y="4248150"/>
          <p14:tracePt t="51776" x="8080375" y="4240213"/>
          <p14:tracePt t="51791" x="8088313" y="4232275"/>
          <p14:tracePt t="51799" x="8088313" y="4224338"/>
          <p14:tracePt t="51813" x="8088313" y="4216400"/>
          <p14:tracePt t="51821" x="8088313" y="4208463"/>
          <p14:tracePt t="51837" x="8088313" y="4200525"/>
          <p14:tracePt t="51843" x="8088313" y="4192588"/>
          <p14:tracePt t="51858" x="8088313" y="4184650"/>
          <p14:tracePt t="51874" x="8088313" y="4176713"/>
          <p14:tracePt t="51881" x="8088313" y="4170363"/>
          <p14:tracePt t="51900" x="8088313" y="4162425"/>
          <p14:tracePt t="51903" x="8088313" y="4154488"/>
          <p14:tracePt t="51910" x="8080375" y="4154488"/>
          <p14:tracePt t="51919" x="8080375" y="4146550"/>
          <p14:tracePt t="51933" x="8072438" y="4146550"/>
          <p14:tracePt t="51942" x="8064500" y="4146550"/>
          <p14:tracePt t="51949" x="8064500" y="4138613"/>
          <p14:tracePt t="51956" x="8058150" y="4138613"/>
          <p14:tracePt t="51971" x="8050213" y="4138613"/>
          <p14:tracePt t="51979" x="8042275" y="4138613"/>
          <p14:tracePt t="51992" x="8034338" y="4138613"/>
          <p14:tracePt t="52001" x="8026400" y="4138613"/>
          <p14:tracePt t="52009" x="8018463" y="4138613"/>
          <p14:tracePt t="52023" x="8010525" y="4138613"/>
          <p14:tracePt t="52039" x="8002588" y="4146550"/>
          <p14:tracePt t="52061" x="7994650" y="4146550"/>
          <p14:tracePt t="52116" x="7994650" y="4154488"/>
          <p14:tracePt t="52139" x="8002588" y="4162425"/>
          <p14:tracePt t="52151" x="8002588" y="4170363"/>
          <p14:tracePt t="52174" x="8010525" y="4170363"/>
          <p14:tracePt t="52203" x="8018463" y="4170363"/>
          <p14:tracePt t="52228" x="8026400" y="4170363"/>
          <p14:tracePt t="52290" x="8034338" y="4170363"/>
          <p14:tracePt t="52295" x="8034338" y="4176713"/>
          <p14:tracePt t="52309" x="8034338" y="4184650"/>
          <p14:tracePt t="52316" x="8034338" y="4192588"/>
          <p14:tracePt t="52324" x="8034338" y="4200525"/>
          <p14:tracePt t="52330" x="8042275" y="4216400"/>
          <p14:tracePt t="52338" x="8042275" y="4224338"/>
          <p14:tracePt t="52346" x="8042275" y="4232275"/>
          <p14:tracePt t="52355" x="8042275" y="4248150"/>
          <p14:tracePt t="52360" x="8042275" y="4256088"/>
          <p14:tracePt t="52369" x="8042275" y="4271963"/>
          <p14:tracePt t="52376" x="8042275" y="4287838"/>
          <p14:tracePt t="52384" x="8042275" y="4295775"/>
          <p14:tracePt t="52390" x="8042275" y="4318000"/>
          <p14:tracePt t="52398" x="8042275" y="4341813"/>
          <p14:tracePt t="52406" x="8042275" y="4357688"/>
          <p14:tracePt t="52415" x="8042275" y="4373563"/>
          <p14:tracePt t="52421" x="8042275" y="4389438"/>
          <p14:tracePt t="52429" x="8034338" y="4397375"/>
          <p14:tracePt t="52436" x="8034338" y="4405313"/>
          <p14:tracePt t="52444" x="8034338" y="4421188"/>
          <p14:tracePt t="52450" x="8034338" y="4427538"/>
          <p14:tracePt t="52459" x="8034338" y="4443413"/>
          <p14:tracePt t="52466" x="8034338" y="4451350"/>
          <p14:tracePt t="52474" x="8034338" y="4459288"/>
          <p14:tracePt t="52482" x="8034338" y="4467225"/>
          <p14:tracePt t="52489" x="8042275" y="4475163"/>
          <p14:tracePt t="52497" x="8050213" y="4483100"/>
          <p14:tracePt t="52504" x="8058150" y="4491038"/>
          <p14:tracePt t="52520" x="8064500" y="4498975"/>
          <p14:tracePt t="52527" x="8064500" y="4506913"/>
          <p14:tracePt t="52534" x="8072438" y="4514850"/>
          <p14:tracePt t="52540" x="8072438" y="4522788"/>
          <p14:tracePt t="52548" x="8072438" y="4530725"/>
          <p14:tracePt t="52557" x="8072438" y="4538663"/>
          <p14:tracePt t="52564" x="8072438" y="4546600"/>
          <p14:tracePt t="52570" x="8072438" y="4552950"/>
          <p14:tracePt t="52578" x="8072438" y="4560888"/>
          <p14:tracePt t="52586" x="8072438" y="4568825"/>
          <p14:tracePt t="52594" x="8072438" y="4576763"/>
          <p14:tracePt t="52609" x="8064500" y="4584700"/>
          <p14:tracePt t="52617" x="8064500" y="4592638"/>
          <p14:tracePt t="52624" x="8064500" y="4600575"/>
          <p14:tracePt t="52638" x="8064500" y="4608513"/>
          <p14:tracePt t="52655" x="8058150" y="4616450"/>
          <p14:tracePt t="52660" x="8058150" y="4624388"/>
          <p14:tracePt t="52676" x="8058150" y="4632325"/>
          <p14:tracePt t="52684" x="8058150" y="4640263"/>
          <p14:tracePt t="52690" x="8058150" y="4648200"/>
          <p14:tracePt t="52698" x="8058150" y="4656138"/>
          <p14:tracePt t="52706" x="8058150" y="4664075"/>
          <p14:tracePt t="52715" x="8058150" y="4672013"/>
          <p14:tracePt t="52730" x="8058150" y="4678363"/>
          <p14:tracePt t="52737" x="8058150" y="4686300"/>
          <p14:tracePt t="52752" x="8058150" y="4694238"/>
          <p14:tracePt t="52775" x="8058150" y="4702175"/>
          <p14:tracePt t="52788" x="8058150" y="4710113"/>
          <p14:tracePt t="52805" x="8058150" y="4718050"/>
          <p14:tracePt t="52819" x="8058150" y="4725988"/>
          <p14:tracePt t="52827" x="8058150" y="4733925"/>
          <p14:tracePt t="52834" x="8058150" y="4741863"/>
          <p14:tracePt t="52845" x="8058150" y="4749800"/>
          <p14:tracePt t="52856" x="8058150" y="4757738"/>
          <p14:tracePt t="52872" x="8058150" y="4765675"/>
          <p14:tracePt t="52897" x="8058150" y="4773613"/>
          <p14:tracePt t="52917" x="8058150" y="4781550"/>
          <p14:tracePt t="52926" x="8064500" y="4789488"/>
          <p14:tracePt t="52939" x="8064500" y="4797425"/>
          <p14:tracePt t="52947" x="8064500" y="4803775"/>
          <p14:tracePt t="52963" x="8064500" y="4811713"/>
          <p14:tracePt t="52968" x="8064500" y="4819650"/>
          <p14:tracePt t="52976" x="8064500" y="4827588"/>
          <p14:tracePt t="52994" x="8064500" y="4835525"/>
          <p14:tracePt t="53015" x="8064500" y="4843463"/>
          <p14:tracePt t="53028" x="8064500" y="4851400"/>
          <p14:tracePt t="53048" x="8072438" y="4851400"/>
          <p14:tracePt t="53052" x="8072438" y="4859338"/>
          <p14:tracePt t="53099" x="8080375" y="4859338"/>
          <p14:tracePt t="53154" x="8088313" y="4851400"/>
          <p14:tracePt t="53156" x="8096250" y="4843463"/>
          <p14:tracePt t="53218" x="8096250" y="4835525"/>
          <p14:tracePt t="53249" x="8096250" y="4827588"/>
          <p14:tracePt t="53285" x="8096250" y="4819650"/>
          <p14:tracePt t="53335" x="8096250" y="4811713"/>
          <p14:tracePt t="53353" x="8104188" y="4811713"/>
          <p14:tracePt t="53380" x="8104188" y="4803775"/>
          <p14:tracePt t="53601" x="8104188" y="4797425"/>
          <p14:tracePt t="53627" x="8104188" y="4789488"/>
          <p14:tracePt t="53679" x="8104188" y="4781550"/>
          <p14:tracePt t="53693" x="8104188" y="4773613"/>
          <p14:tracePt t="53699" x="8104188" y="4765675"/>
          <p14:tracePt t="53705" x="8104188" y="4757738"/>
          <p14:tracePt t="53713" x="8104188" y="4749800"/>
          <p14:tracePt t="53720" x="8104188" y="4733925"/>
          <p14:tracePt t="53730" x="8104188" y="4710113"/>
          <p14:tracePt t="53734" x="8104188" y="4694238"/>
          <p14:tracePt t="53742" x="8096250" y="4672013"/>
          <p14:tracePt t="53750" x="8096250" y="4640263"/>
          <p14:tracePt t="53758" x="8088313" y="4616450"/>
          <p14:tracePt t="53764" x="8088313" y="4584700"/>
          <p14:tracePt t="53774" x="8080375" y="4560888"/>
          <p14:tracePt t="53781" x="8072438" y="4530725"/>
          <p14:tracePt t="53788" x="8072438" y="4498975"/>
          <p14:tracePt t="53795" x="8064500" y="4475163"/>
          <p14:tracePt t="53804" x="8058150" y="4443413"/>
          <p14:tracePt t="53810" x="8050213" y="4421188"/>
          <p14:tracePt t="53819" x="8050213" y="4397375"/>
          <p14:tracePt t="53825" x="8042275" y="4389438"/>
          <p14:tracePt t="53833" x="8034338" y="4381500"/>
          <p14:tracePt t="53850" x="8034338" y="4373563"/>
          <p14:tracePt t="53856" x="8034338" y="4357688"/>
          <p14:tracePt t="53863" x="8034338" y="4349750"/>
          <p14:tracePt t="53870" x="8034338" y="4341813"/>
          <p14:tracePt t="53879" x="8034338" y="4333875"/>
          <p14:tracePt t="53961" x="8034338" y="4341813"/>
          <p14:tracePt t="53968" x="8034338" y="4349750"/>
          <p14:tracePt t="53991" x="8034338" y="4357688"/>
          <p14:tracePt t="54014" x="8026400" y="4357688"/>
          <p14:tracePt t="54062" x="8026400" y="4349750"/>
          <p14:tracePt t="54066" x="8034338" y="4349750"/>
          <p14:tracePt t="54072" x="8042275" y="4341813"/>
          <p14:tracePt t="54081" x="8064500" y="4325938"/>
          <p14:tracePt t="54089" x="8088313" y="4325938"/>
          <p14:tracePt t="54094" x="8112125" y="4318000"/>
          <p14:tracePt t="54102" x="8143875" y="4302125"/>
          <p14:tracePt t="54111" x="8175625" y="4295775"/>
          <p14:tracePt t="54119" x="8205788" y="4279900"/>
          <p14:tracePt t="54124" x="8245475" y="4271963"/>
          <p14:tracePt t="54132" x="8293100" y="4256088"/>
          <p14:tracePt t="54140" x="8331200" y="4232275"/>
          <p14:tracePt t="54149" x="8378825" y="4200525"/>
          <p14:tracePt t="54154" x="8426450" y="4170363"/>
          <p14:tracePt t="54163" x="8466138" y="4138613"/>
          <p14:tracePt t="54171" x="8504238" y="4114800"/>
          <p14:tracePt t="54181" x="8543925" y="4090988"/>
          <p14:tracePt t="54187" x="8583613" y="4067175"/>
          <p14:tracePt t="54193" x="8613775" y="4044950"/>
          <p14:tracePt t="54201" x="8645525" y="4021138"/>
          <p14:tracePt t="54208" x="8669338" y="3997325"/>
          <p14:tracePt t="54217" x="8701088" y="3973513"/>
          <p14:tracePt t="54223" x="8724900" y="3949700"/>
          <p14:tracePt t="54232" x="8747125" y="3933825"/>
          <p14:tracePt t="54239" x="8755063" y="3927475"/>
          <p14:tracePt t="54246" x="8763000" y="3919538"/>
          <p14:tracePt t="54253" x="8770938" y="3911600"/>
          <p14:tracePt t="54261" x="8778875" y="3903663"/>
          <p14:tracePt t="54269" x="8802688" y="3887788"/>
          <p14:tracePt t="54276" x="8818563" y="3879850"/>
          <p14:tracePt t="54282" x="8842375" y="3863975"/>
          <p14:tracePt t="54290" x="8872538" y="3856038"/>
          <p14:tracePt t="54299" x="8904288" y="3848100"/>
          <p14:tracePt t="54307" x="8943975" y="3840163"/>
          <p14:tracePt t="54313" x="8967788" y="3832225"/>
          <p14:tracePt t="54320" x="8991600" y="3824288"/>
          <p14:tracePt t="54329" x="8999538" y="3816350"/>
          <p14:tracePt t="54337" x="9007475" y="3808413"/>
          <p14:tracePt t="54342" x="9013825" y="3802063"/>
          <p14:tracePt t="54351" x="9021763" y="3794125"/>
          <p14:tracePt t="54358" x="9037638" y="3794125"/>
          <p14:tracePt t="54368" x="9053513" y="3786188"/>
          <p14:tracePt t="54381" x="9061450" y="3786188"/>
          <p14:tracePt t="54473" x="9069388" y="3786188"/>
          <p14:tracePt t="54487" x="9077325" y="3786188"/>
          <p14:tracePt t="54501" x="9085263" y="3786188"/>
          <p14:tracePt t="54509" x="9085263" y="3794125"/>
          <p14:tracePt t="54522" x="9093200" y="3794125"/>
          <p14:tracePt t="54539" x="9101138" y="3794125"/>
          <p14:tracePt t="54554" x="9109075" y="3794125"/>
          <p14:tracePt t="54561" x="9117013" y="3794125"/>
          <p14:tracePt t="54585" x="9124950" y="3794125"/>
          <p14:tracePt t="54645" x="9124950" y="3802063"/>
          <p14:tracePt t="54671" x="9124950" y="3808413"/>
          <p14:tracePt t="54674" x="9124950" y="3816350"/>
          <p14:tracePt t="54688" x="9124950" y="3824288"/>
          <p14:tracePt t="54698" x="9117013" y="3840163"/>
          <p14:tracePt t="54704" x="9117013" y="3848100"/>
          <p14:tracePt t="54712" x="9117013" y="3871913"/>
          <p14:tracePt t="54720" x="9109075" y="3903663"/>
          <p14:tracePt t="54728" x="9101138" y="3933825"/>
          <p14:tracePt t="54734" x="9101138" y="3965575"/>
          <p14:tracePt t="54740" x="9093200" y="3997325"/>
          <p14:tracePt t="54749" x="9085263" y="4021138"/>
          <p14:tracePt t="54758" x="9077325" y="4052888"/>
          <p14:tracePt t="54764" x="9069388" y="4083050"/>
          <p14:tracePt t="54770" x="9061450" y="4106863"/>
          <p14:tracePt t="54779" x="9053513" y="4130675"/>
          <p14:tracePt t="54786" x="9045575" y="4138613"/>
          <p14:tracePt t="54795" x="9045575" y="4146550"/>
          <p14:tracePt t="54801" x="9037638" y="4154488"/>
          <p14:tracePt t="54809" x="9037638" y="4162425"/>
          <p14:tracePt t="54817" x="9029700" y="4176713"/>
          <p14:tracePt t="54825" x="9029700" y="4192588"/>
          <p14:tracePt t="54831" x="9029700" y="4200525"/>
          <p14:tracePt t="54839" x="9029700" y="4216400"/>
          <p14:tracePt t="54847" x="9021763" y="4224338"/>
          <p14:tracePt t="54861" x="9021763" y="4232275"/>
          <p14:tracePt t="54868" x="9021763" y="4240213"/>
          <p14:tracePt t="54891" x="9013825" y="4248150"/>
          <p14:tracePt t="54916" x="9013825" y="4256088"/>
          <p14:tracePt t="54920" x="9007475" y="4256088"/>
          <p14:tracePt t="54928" x="9007475" y="4264025"/>
          <p14:tracePt t="54937" x="8999538" y="4264025"/>
          <p14:tracePt t="54944" x="8999538" y="4271963"/>
          <p14:tracePt t="54950" x="8991600" y="4271963"/>
          <p14:tracePt t="54959" x="8983663" y="4279900"/>
          <p14:tracePt t="54967" x="8983663" y="4287838"/>
          <p14:tracePt t="54974" x="8975725" y="4287838"/>
          <p14:tracePt t="54981" x="8975725" y="4295775"/>
          <p14:tracePt t="54988" x="8967788" y="4302125"/>
          <p14:tracePt t="55008" x="8967788" y="4310063"/>
          <p14:tracePt t="55019" x="8967788" y="4318000"/>
          <p14:tracePt t="55036" x="8967788" y="4325938"/>
          <p14:tracePt t="55040" x="8967788" y="4333875"/>
          <p14:tracePt t="55049" x="8967788" y="4341813"/>
          <p14:tracePt t="55056" x="8967788" y="4349750"/>
          <p14:tracePt t="55065" x="8967788" y="4365625"/>
          <p14:tracePt t="55070" x="8967788" y="4373563"/>
          <p14:tracePt t="55078" x="8967788" y="4389438"/>
          <p14:tracePt t="55087" x="8967788" y="4397375"/>
          <p14:tracePt t="55094" x="8967788" y="4405313"/>
          <p14:tracePt t="55100" x="8967788" y="4413250"/>
          <p14:tracePt t="55108" x="8967788" y="4421188"/>
          <p14:tracePt t="55117" x="8967788" y="4427538"/>
          <p14:tracePt t="55138" x="8975725" y="4435475"/>
          <p14:tracePt t="55155" x="8983663" y="4435475"/>
          <p14:tracePt t="55180" x="8991600" y="4435475"/>
          <p14:tracePt t="55187" x="8991600" y="4427538"/>
          <p14:tracePt t="55200" x="8999538" y="4421188"/>
          <p14:tracePt t="55371" x="8999538" y="4427538"/>
          <p14:tracePt t="55378" x="8999538" y="4435475"/>
          <p14:tracePt t="55403" x="8999538" y="4443413"/>
          <p14:tracePt t="55434" x="8999538" y="4451350"/>
          <p14:tracePt t="55494" x="8991600" y="4451350"/>
          <p14:tracePt t="55578" x="8991600" y="4459288"/>
          <p14:tracePt t="55588" x="8991600" y="4467225"/>
          <p14:tracePt t="55598" x="8991600" y="4475163"/>
          <p14:tracePt t="55604" x="8991600" y="4483100"/>
          <p14:tracePt t="55614" x="8983663" y="4491038"/>
          <p14:tracePt t="55622" x="8983663" y="4506913"/>
          <p14:tracePt t="55628" x="8975725" y="4514850"/>
          <p14:tracePt t="55637" x="8975725" y="4530725"/>
          <p14:tracePt t="55643" x="8967788" y="4538663"/>
          <p14:tracePt t="55651" x="8967788" y="4546600"/>
          <p14:tracePt t="55657" x="8967788" y="4560888"/>
          <p14:tracePt t="55666" x="8967788" y="4568825"/>
          <p14:tracePt t="55673" x="8967788" y="4584700"/>
          <p14:tracePt t="55682" x="8967788" y="4592638"/>
          <p14:tracePt t="55687" x="8959850" y="4600575"/>
          <p14:tracePt t="55695" x="8959850" y="4616450"/>
          <p14:tracePt t="55704" x="8959850" y="4624388"/>
          <p14:tracePt t="55711" x="8959850" y="4632325"/>
          <p14:tracePt t="55717" x="8951913" y="4648200"/>
          <p14:tracePt t="55724" x="8951913" y="4656138"/>
          <p14:tracePt t="55732" x="8951913" y="4664075"/>
          <p14:tracePt t="55742" x="8951913" y="4672013"/>
          <p14:tracePt t="55748" x="8951913" y="4678363"/>
          <p14:tracePt t="55764" x="8951913" y="4686300"/>
          <p14:tracePt t="55785" x="8951913" y="4694238"/>
          <p14:tracePt t="55802" x="8951913" y="4702175"/>
          <p14:tracePt t="55816" x="8951913" y="4710113"/>
          <p14:tracePt t="55823" x="8951913" y="4725988"/>
          <p14:tracePt t="55832" x="8951913" y="4733925"/>
          <p14:tracePt t="55837" x="8951913" y="4741863"/>
          <p14:tracePt t="55844" x="8951913" y="4757738"/>
          <p14:tracePt t="55853" x="8943975" y="4765675"/>
          <p14:tracePt t="55861" x="8943975" y="4773613"/>
          <p14:tracePt t="55867" x="8936038" y="4789488"/>
          <p14:tracePt t="55874" x="8936038" y="4797425"/>
          <p14:tracePt t="55882" x="8928100" y="4803775"/>
          <p14:tracePt t="55892" x="8920163" y="4811713"/>
          <p14:tracePt t="55897" x="8920163" y="4827588"/>
          <p14:tracePt t="55904" x="8912225" y="4843463"/>
          <p14:tracePt t="55913" x="8912225" y="4851400"/>
          <p14:tracePt t="55921" x="8904288" y="4867275"/>
          <p14:tracePt t="55927" x="8904288" y="4875213"/>
          <p14:tracePt t="55934" x="8896350" y="4891088"/>
          <p14:tracePt t="55942" x="8896350" y="4906963"/>
          <p14:tracePt t="55952" x="8888413" y="4922838"/>
          <p14:tracePt t="55958" x="8888413" y="4937125"/>
          <p14:tracePt t="55965" x="8880475" y="4953000"/>
          <p14:tracePt t="55974" x="8880475" y="4960938"/>
          <p14:tracePt t="55982" x="8880475" y="4976813"/>
          <p14:tracePt t="55987" x="8872538" y="4984750"/>
          <p14:tracePt t="55997" x="8872538" y="5000625"/>
          <p14:tracePt t="56004" x="8872538" y="5008563"/>
          <p14:tracePt t="56018" x="8872538" y="5016500"/>
          <p14:tracePt t="56025" x="8872538" y="5024438"/>
          <p14:tracePt t="56034" x="8872538" y="5032375"/>
          <p14:tracePt t="56042" x="8872538" y="5040313"/>
          <p14:tracePt t="56047" x="8872538" y="5048250"/>
          <p14:tracePt t="56056" x="8872538" y="5054600"/>
          <p14:tracePt t="56174" x="8872538" y="5048250"/>
          <p14:tracePt t="56200" x="8872538" y="5040313"/>
          <p14:tracePt t="56215" x="8880475" y="5032375"/>
          <p14:tracePt t="56236" x="8880475" y="5024438"/>
          <p14:tracePt t="56260" x="8880475" y="5016500"/>
          <p14:tracePt t="56289" x="8880475" y="5008563"/>
          <p14:tracePt t="56312" x="8880475" y="5000625"/>
          <p14:tracePt t="56334" x="8880475" y="4992688"/>
          <p14:tracePt t="56364" x="8888413" y="4992688"/>
          <p14:tracePt t="56402" x="8888413" y="5000625"/>
          <p14:tracePt t="56410" x="8880475" y="5008563"/>
          <p14:tracePt t="56415" x="8872538" y="5016500"/>
          <p14:tracePt t="56423" x="8858250" y="5032375"/>
          <p14:tracePt t="56431" x="8834438" y="5040313"/>
          <p14:tracePt t="56439" x="8818563" y="5048250"/>
          <p14:tracePt t="56445" x="8802688" y="5054600"/>
          <p14:tracePt t="56453" x="8786813" y="5062538"/>
          <p14:tracePt t="56461" x="8763000" y="5070475"/>
          <p14:tracePt t="56469" x="8747125" y="5078413"/>
          <p14:tracePt t="56480" x="8732838" y="5086350"/>
          <p14:tracePt t="56483" x="8709025" y="5094288"/>
          <p14:tracePt t="56491" x="8685213" y="5102225"/>
          <p14:tracePt t="56500" x="8669338" y="5102225"/>
          <p14:tracePt t="56505" x="8653463" y="5102225"/>
          <p14:tracePt t="56513" x="8637588" y="5102225"/>
          <p14:tracePt t="56521" x="8621713" y="5102225"/>
          <p14:tracePt t="56530" x="8605838" y="5102225"/>
          <p14:tracePt t="56536" x="8599488" y="5102225"/>
          <p14:tracePt t="56544" x="8583613" y="5094288"/>
          <p14:tracePt t="56551" x="8575675" y="5094288"/>
          <p14:tracePt t="56559" x="8567738" y="5094288"/>
          <p14:tracePt t="56567" x="8559800" y="5086350"/>
          <p14:tracePt t="56573" x="8543925" y="5086350"/>
          <p14:tracePt t="56581" x="8535988" y="5078413"/>
          <p14:tracePt t="56589" x="8520113" y="5070475"/>
          <p14:tracePt t="56597" x="8504238" y="5062538"/>
          <p14:tracePt t="56603" x="8496300" y="5054600"/>
          <p14:tracePt t="56611" x="8480425" y="5048250"/>
          <p14:tracePt t="56619" x="8472488" y="5040313"/>
          <p14:tracePt t="56627" x="8466138" y="5016500"/>
          <p14:tracePt t="56634" x="8458200" y="4992688"/>
          <p14:tracePt t="56641" x="8450263" y="4976813"/>
          <p14:tracePt t="56649" x="8450263" y="4960938"/>
          <p14:tracePt t="56657" x="8450263" y="4945063"/>
          <p14:tracePt t="56664" x="8450263" y="4929188"/>
          <p14:tracePt t="56671" x="8450263" y="4914900"/>
          <p14:tracePt t="56680" x="8450263" y="4899025"/>
          <p14:tracePt t="56687" x="8458200" y="4875213"/>
          <p14:tracePt t="56693" x="8466138" y="4859338"/>
          <p14:tracePt t="56701" x="8472488" y="4843463"/>
          <p14:tracePt t="56709" x="8488363" y="4827588"/>
          <p14:tracePt t="56717" x="8504238" y="4811713"/>
          <p14:tracePt t="56723" x="8512175" y="4789488"/>
          <p14:tracePt t="56731" x="8528050" y="4789488"/>
          <p14:tracePt t="56739" x="8543925" y="4781550"/>
          <p14:tracePt t="56749" x="8559800" y="4765675"/>
          <p14:tracePt t="56753" x="8567738" y="4749800"/>
          <p14:tracePt t="56761" x="8575675" y="4733925"/>
          <p14:tracePt t="56769" x="8591550" y="4725988"/>
          <p14:tracePt t="56777" x="8599488" y="4718050"/>
          <p14:tracePt t="56784" x="8613775" y="4702175"/>
          <p14:tracePt t="56791" x="8621713" y="4694238"/>
          <p14:tracePt t="56799" x="8637588" y="4686300"/>
          <p14:tracePt t="56807" x="8645525" y="4686300"/>
          <p14:tracePt t="56815" x="8653463" y="4678363"/>
          <p14:tracePt t="56821" x="8669338" y="4672013"/>
          <p14:tracePt t="56830" x="8677275" y="4672013"/>
          <p14:tracePt t="56837" x="8685213" y="4664075"/>
          <p14:tracePt t="56843" x="8701088" y="4664075"/>
          <p14:tracePt t="56851" x="8709025" y="4656138"/>
          <p14:tracePt t="56859" x="8724900" y="4656138"/>
          <p14:tracePt t="56868" x="8732838" y="4656138"/>
          <p14:tracePt t="56873" x="8747125" y="4656138"/>
          <p14:tracePt t="56882" x="8755063" y="4656138"/>
          <p14:tracePt t="56889" x="8770938" y="4656138"/>
          <p14:tracePt t="56898" x="8778875" y="4656138"/>
          <p14:tracePt t="56903" x="8794750" y="4664075"/>
          <p14:tracePt t="56913" x="8810625" y="4672013"/>
          <p14:tracePt t="56919" x="8826500" y="4686300"/>
          <p14:tracePt t="56928" x="8834438" y="4694238"/>
          <p14:tracePt t="56934" x="8858250" y="4718050"/>
          <p14:tracePt t="56943" x="8866188" y="4741863"/>
          <p14:tracePt t="56949" x="8880475" y="4757738"/>
          <p14:tracePt t="56958" x="8896350" y="4781550"/>
          <p14:tracePt t="56965" x="8904288" y="4811713"/>
          <p14:tracePt t="56972" x="8920163" y="4843463"/>
          <p14:tracePt t="56980" x="8936038" y="4875213"/>
          <p14:tracePt t="56987" x="8943975" y="4899025"/>
          <p14:tracePt t="56993" x="8951913" y="4929188"/>
          <p14:tracePt t="57001" x="8951913" y="4953000"/>
          <p14:tracePt t="57009" x="8959850" y="4976813"/>
          <p14:tracePt t="57018" x="8959850" y="5000625"/>
          <p14:tracePt t="57023" x="8959850" y="5024438"/>
          <p14:tracePt t="57032" x="8959850" y="5040313"/>
          <p14:tracePt t="57040" x="8959850" y="5062538"/>
          <p14:tracePt t="57047" x="8959850" y="5086350"/>
          <p14:tracePt t="57056" x="8951913" y="5110163"/>
          <p14:tracePt t="57062" x="8943975" y="5126038"/>
          <p14:tracePt t="57070" x="8928100" y="5141913"/>
          <p14:tracePt t="57078" x="8920163" y="5157788"/>
          <p14:tracePt t="57086" x="8904288" y="5173663"/>
          <p14:tracePt t="57091" x="8888413" y="5187950"/>
          <p14:tracePt t="57099" x="8866188" y="5187950"/>
          <p14:tracePt t="57107" x="8850313" y="5203825"/>
          <p14:tracePt t="57115" x="8834438" y="5211763"/>
          <p14:tracePt t="57121" x="8826500" y="5211763"/>
          <p14:tracePt t="57129" x="8810625" y="5219700"/>
          <p14:tracePt t="57137" x="8802688" y="5219700"/>
          <p14:tracePt t="57146" x="8794750" y="5219700"/>
          <p14:tracePt t="57151" x="8778875" y="5219700"/>
          <p14:tracePt t="57160" x="8770938" y="5219700"/>
          <p14:tracePt t="57167" x="8763000" y="5219700"/>
          <p14:tracePt t="57175" x="8755063" y="5211763"/>
          <p14:tracePt t="57182" x="8755063" y="5203825"/>
          <p14:tracePt t="57189" x="8747125" y="5195888"/>
          <p14:tracePt t="57207" x="8747125" y="5187950"/>
          <p14:tracePt t="57211" x="8747125" y="5180013"/>
          <p14:tracePt t="57220" x="8747125" y="5173663"/>
          <p14:tracePt t="57237" x="8747125" y="5165725"/>
          <p14:tracePt t="57241" x="8747125" y="5157788"/>
          <p14:tracePt t="57258" x="8747125" y="5149850"/>
          <p14:tracePt t="57289" x="8747125" y="5141913"/>
          <p14:tracePt t="57318" x="8747125" y="5133975"/>
          <p14:tracePt t="57381" x="8747125" y="5126038"/>
          <p14:tracePt t="57422" x="8755063" y="5126038"/>
          <p14:tracePt t="57447" x="8755063" y="5118100"/>
          <p14:tracePt t="57451" x="8763000" y="5118100"/>
          <p14:tracePt t="57484" x="8770938" y="5118100"/>
          <p14:tracePt t="57516" x="8770938" y="5110163"/>
          <p14:tracePt t="57569" x="8770938" y="5102225"/>
          <p14:tracePt t="57619" x="8763000" y="5102225"/>
          <p14:tracePt t="57639" x="8755063" y="5102225"/>
          <p14:tracePt t="57648" x="8747125" y="5102225"/>
          <p14:tracePt t="57664" x="8732838" y="5102225"/>
          <p14:tracePt t="57669" x="8709025" y="5110163"/>
          <p14:tracePt t="57678" x="8693150" y="5110163"/>
          <p14:tracePt t="57686" x="8677275" y="5110163"/>
          <p14:tracePt t="57693" x="8661400" y="5110163"/>
          <p14:tracePt t="57700" x="8645525" y="5094288"/>
          <p14:tracePt t="57707" x="8629650" y="5078413"/>
          <p14:tracePt t="57715" x="8613775" y="5054600"/>
          <p14:tracePt t="57723" x="8599488" y="5040313"/>
          <p14:tracePt t="57730" x="8591550" y="5016500"/>
          <p14:tracePt t="57737" x="8583613" y="4992688"/>
          <p14:tracePt t="57746" x="8575675" y="4960938"/>
          <p14:tracePt t="57753" x="8567738" y="4929188"/>
          <p14:tracePt t="57761" x="8567738" y="4899025"/>
          <p14:tracePt t="57767" x="8567738" y="4867275"/>
          <p14:tracePt t="57775" x="8567738" y="4835525"/>
          <p14:tracePt t="57783" x="8567738" y="4803775"/>
          <p14:tracePt t="57789" x="8567738" y="4781550"/>
          <p14:tracePt t="57798" x="8583613" y="4765675"/>
          <p14:tracePt t="57806" x="8591550" y="4741863"/>
          <p14:tracePt t="57813" x="8613775" y="4718050"/>
          <p14:tracePt t="57819" x="8637588" y="4702175"/>
          <p14:tracePt t="57827" x="8661400" y="4694238"/>
          <p14:tracePt t="57838" x="8677275" y="4686300"/>
          <p14:tracePt t="57844" x="8693150" y="4672013"/>
          <p14:tracePt t="57849" x="8716963" y="4664075"/>
          <p14:tracePt t="57857" x="8732838" y="4648200"/>
          <p14:tracePt t="57865" x="8747125" y="4640263"/>
          <p14:tracePt t="57873" x="8770938" y="4640263"/>
          <p14:tracePt t="57879" x="8786813" y="4640263"/>
          <p14:tracePt t="57887" x="8810625" y="4640263"/>
          <p14:tracePt t="57896" x="8834438" y="4672013"/>
          <p14:tracePt t="57904" x="8850313" y="4702175"/>
          <p14:tracePt t="57909" x="8872538" y="4733925"/>
          <p14:tracePt t="57917" x="8888413" y="4781550"/>
          <p14:tracePt t="57925" x="8912225" y="4835525"/>
          <p14:tracePt t="57934" x="8912225" y="4883150"/>
          <p14:tracePt t="57939" x="8928100" y="4929188"/>
          <p14:tracePt t="57948" x="8936038" y="4976813"/>
          <p14:tracePt t="57956" x="8943975" y="5008563"/>
          <p14:tracePt t="57963" x="8943975" y="5040313"/>
          <p14:tracePt t="57969" x="8943975" y="5062538"/>
          <p14:tracePt t="57979" x="8943975" y="5078413"/>
          <p14:tracePt t="57986" x="8928100" y="5094288"/>
          <p14:tracePt t="57994" x="8920163" y="5110163"/>
          <p14:tracePt t="58001" x="8904288" y="5118100"/>
          <p14:tracePt t="58007" x="8888413" y="5126038"/>
          <p14:tracePt t="58016" x="8872538" y="5126038"/>
          <p14:tracePt t="58023" x="8866188" y="5126038"/>
          <p14:tracePt t="58032" x="8858250" y="5126038"/>
          <p14:tracePt t="58037" x="8850313" y="5110163"/>
          <p14:tracePt t="58046" x="8842375" y="5102225"/>
          <p14:tracePt t="58053" x="8834438" y="5086350"/>
          <p14:tracePt t="58061" x="8826500" y="5070475"/>
          <p14:tracePt t="58068" x="8826500" y="5062538"/>
          <p14:tracePt t="58086" x="8826500" y="5048250"/>
          <p14:tracePt t="58091" x="8826500" y="5032375"/>
          <p14:tracePt t="58097" x="8826500" y="5024438"/>
          <p14:tracePt t="58106" x="8826500" y="5016500"/>
          <p14:tracePt t="58113" x="8834438" y="5000625"/>
          <p14:tracePt t="58121" x="8842375" y="4992688"/>
          <p14:tracePt t="58127" x="8850313" y="4984750"/>
          <p14:tracePt t="58136" x="8866188" y="4968875"/>
          <p14:tracePt t="58143" x="8888413" y="4960938"/>
          <p14:tracePt t="58151" x="8912225" y="4945063"/>
          <p14:tracePt t="58157" x="8951913" y="4929188"/>
          <p14:tracePt t="58166" x="8983663" y="4922838"/>
          <p14:tracePt t="58174" x="9021763" y="4906963"/>
          <p14:tracePt t="58183" x="9069388" y="4891088"/>
          <p14:tracePt t="58188" x="9124950" y="4883150"/>
          <p14:tracePt t="58196" x="9178925" y="4867275"/>
          <p14:tracePt t="58204" x="9234488" y="4859338"/>
          <p14:tracePt t="58211" x="9288463" y="4851400"/>
          <p14:tracePt t="58217" x="9336088" y="4843463"/>
          <p14:tracePt t="58226" x="9391650" y="4835525"/>
          <p14:tracePt t="58233" x="9437688" y="4827588"/>
          <p14:tracePt t="58241" x="9501188" y="4827588"/>
          <p14:tracePt t="58247" x="9555163" y="4827588"/>
          <p14:tracePt t="58255" x="9618663" y="4819650"/>
          <p14:tracePt t="58264" x="9674225" y="4819650"/>
          <p14:tracePt t="58271" x="9720263" y="4819650"/>
          <p14:tracePt t="58277" x="9767888" y="4819650"/>
          <p14:tracePt t="58286" x="9799638" y="4811713"/>
          <p14:tracePt t="58293" x="9837738" y="4811713"/>
          <p14:tracePt t="58302" x="9861550" y="4811713"/>
          <p14:tracePt t="58307" x="9893300" y="4803775"/>
          <p14:tracePt t="58316" x="9917113" y="4803775"/>
          <p14:tracePt t="58323" x="9940925" y="4797425"/>
          <p14:tracePt t="58331" x="9963150" y="4789488"/>
          <p14:tracePt t="58337" x="9979025" y="4781550"/>
          <p14:tracePt t="58345" x="9986963" y="4773613"/>
          <p14:tracePt t="58353" x="10002838" y="4765675"/>
          <p14:tracePt t="58361" x="10010775" y="4757738"/>
          <p14:tracePt t="58367" x="10018713" y="4749800"/>
          <p14:tracePt t="58376" x="10026650" y="4741863"/>
          <p14:tracePt t="58383" x="10050463" y="4733925"/>
          <p14:tracePt t="58391" x="10066338" y="4725988"/>
          <p14:tracePt t="58398" x="10082213" y="4718050"/>
          <p14:tracePt t="58405" x="10096500" y="4702175"/>
          <p14:tracePt t="58413" x="10112375" y="4702175"/>
          <p14:tracePt t="58421" x="10128250" y="4694238"/>
          <p14:tracePt t="58427" x="10144125" y="4686300"/>
          <p14:tracePt t="58437" x="10160000" y="4686300"/>
          <p14:tracePt t="58443" x="10167938" y="4678363"/>
          <p14:tracePt t="58452" x="10175875" y="4678363"/>
          <p14:tracePt t="58457" x="10183813" y="4678363"/>
          <p14:tracePt t="58466" x="10191750" y="4678363"/>
          <p14:tracePt t="58473" x="10191750" y="4672013"/>
          <p14:tracePt t="58481" x="10199688" y="4672013"/>
          <p14:tracePt t="58505" x="10207625" y="4672013"/>
          <p14:tracePt t="58519" x="10215563" y="4664075"/>
          <p14:tracePt t="58534" x="10215563" y="4656138"/>
          <p14:tracePt t="58541" x="10223500" y="4656138"/>
          <p14:tracePt t="58565" x="10223500" y="4648200"/>
          <p14:tracePt t="58571" x="10229850" y="4648200"/>
          <p14:tracePt t="58611" x="10229850" y="4656138"/>
          <p14:tracePt t="58616" x="10229850" y="4664075"/>
          <p14:tracePt t="58624" x="10229850" y="4672013"/>
          <p14:tracePt t="58640" x="10229850" y="4678363"/>
          <p14:tracePt t="58646" x="10229850" y="4686300"/>
          <p14:tracePt t="58653" x="10229850" y="4694238"/>
          <p14:tracePt t="58661" x="10223500" y="4702175"/>
          <p14:tracePt t="58670" x="10223500" y="4710113"/>
          <p14:tracePt t="58675" x="10223500" y="4718050"/>
          <p14:tracePt t="58683" x="10223500" y="4725988"/>
          <p14:tracePt t="58691" x="10215563" y="4733925"/>
          <p14:tracePt t="58700" x="10215563" y="4749800"/>
          <p14:tracePt t="58705" x="10215563" y="4757738"/>
          <p14:tracePt t="58714" x="10215563" y="4765675"/>
          <p14:tracePt t="58721" x="10215563" y="4773613"/>
          <p14:tracePt t="58735" x="10215563" y="4781550"/>
          <p14:tracePt t="58743" x="10207625" y="4781550"/>
          <p14:tracePt t="58844" x="10199688" y="4781550"/>
          <p14:tracePt t="58853" x="10199688" y="4789488"/>
          <p14:tracePt t="58872" x="10191750" y="4789488"/>
          <p14:tracePt t="58940" x="10183813" y="4789488"/>
          <p14:tracePt t="59017" x="10183813" y="4781550"/>
          <p14:tracePt t="59096" x="10183813" y="4773613"/>
          <p14:tracePt t="59121" x="10191750" y="4773613"/>
          <p14:tracePt t="59190" x="10191750" y="4781550"/>
          <p14:tracePt t="59233" x="10183813" y="4781550"/>
          <p14:tracePt t="59272" x="10175875" y="4781550"/>
          <p14:tracePt t="59334" x="10183813" y="4781550"/>
          <p14:tracePt t="59629" x="10191750" y="4781550"/>
          <p14:tracePt t="59651" x="10199688" y="4781550"/>
          <p14:tracePt t="59659" x="10199688" y="4773613"/>
          <p14:tracePt t="59827" x="10207625" y="4765675"/>
          <p14:tracePt t="59859" x="10207625" y="4757738"/>
          <p14:tracePt t="59924" x="10215563" y="4749800"/>
          <p14:tracePt t="59984" x="10223500" y="4749800"/>
          <p14:tracePt t="60028" x="10215563" y="4749800"/>
          <p14:tracePt t="60044" x="10207625" y="4749800"/>
          <p14:tracePt t="60050" x="10199688" y="4749800"/>
          <p14:tracePt t="60065" x="10191750" y="4749800"/>
          <p14:tracePt t="60073" x="10183813" y="4749800"/>
          <p14:tracePt t="60080" x="10175875" y="4749800"/>
          <p14:tracePt t="60095" x="10167938" y="4749800"/>
          <p14:tracePt t="60150" x="10167938" y="4757738"/>
          <p14:tracePt t="60170" x="10167938" y="4765675"/>
          <p14:tracePt t="60280" x="10160000" y="4765675"/>
          <p14:tracePt t="60307" x="10152063" y="4773613"/>
          <p14:tracePt t="60319" x="10152063" y="4781550"/>
          <p14:tracePt t="60327" x="10144125" y="4781550"/>
          <p14:tracePt t="60344" x="10136188" y="4781550"/>
          <p14:tracePt t="60374" x="10128250" y="4781550"/>
          <p14:tracePt t="60388" x="10120313" y="4781550"/>
          <p14:tracePt t="60436" x="10112375" y="4781550"/>
          <p14:tracePt t="60464" x="10104438" y="4781550"/>
          <p14:tracePt t="60478" x="10096500" y="4789488"/>
          <p14:tracePt t="60493" x="10090150" y="4789488"/>
          <p14:tracePt t="60501" x="10090150" y="4797425"/>
          <p14:tracePt t="60507" x="10082213" y="4797425"/>
          <p14:tracePt t="60524" x="10082213" y="4803775"/>
          <p14:tracePt t="60532" x="10074275" y="4803775"/>
          <p14:tracePt t="60546" x="10066338" y="4803775"/>
          <p14:tracePt t="60569" x="10066338" y="4811713"/>
          <p14:tracePt t="60576" x="10058400" y="4811713"/>
          <p14:tracePt t="60593" x="10058400" y="4819650"/>
          <p14:tracePt t="60598" x="10058400" y="4827588"/>
          <p14:tracePt t="60615" x="10050463" y="4835525"/>
          <p14:tracePt t="60623" x="10050463" y="4843463"/>
          <p14:tracePt t="60627" x="10042525" y="4843463"/>
          <p14:tracePt t="60637" x="10042525" y="4851400"/>
          <p14:tracePt t="60643" x="10034588" y="4851400"/>
          <p14:tracePt t="60652" x="10026650" y="4859338"/>
          <p14:tracePt t="60666" x="10018713" y="4859338"/>
          <p14:tracePt t="60673" x="10010775" y="4867275"/>
          <p14:tracePt t="60681" x="10002838" y="4867275"/>
          <p14:tracePt t="60687" x="9994900" y="4875213"/>
          <p14:tracePt t="60696" x="9986963" y="4875213"/>
          <p14:tracePt t="60703" x="9979025" y="4883150"/>
          <p14:tracePt t="60712" x="9963150" y="4891088"/>
          <p14:tracePt t="60718" x="9956800" y="4899025"/>
          <p14:tracePt t="60726" x="9940925" y="4906963"/>
          <p14:tracePt t="60734" x="9932988" y="4906963"/>
          <p14:tracePt t="60742" x="9917113" y="4914900"/>
          <p14:tracePt t="60749" x="9909175" y="4922838"/>
          <p14:tracePt t="60755" x="9885363" y="4929188"/>
          <p14:tracePt t="60763" x="9877425" y="4929188"/>
          <p14:tracePt t="60772" x="9861550" y="4929188"/>
          <p14:tracePt t="60777" x="9853613" y="4937125"/>
          <p14:tracePt t="60786" x="9845675" y="4937125"/>
          <p14:tracePt t="60794" x="9829800" y="4937125"/>
          <p14:tracePt t="60801" x="9815513" y="4945063"/>
          <p14:tracePt t="60807" x="9807575" y="4945063"/>
          <p14:tracePt t="60816" x="9791700" y="4945063"/>
          <p14:tracePt t="60823" x="9783763" y="4945063"/>
          <p14:tracePt t="60832" x="9767888" y="4945063"/>
          <p14:tracePt t="60837" x="9759950" y="4945063"/>
          <p14:tracePt t="60846" x="9744075" y="4945063"/>
          <p14:tracePt t="60854" x="9736138" y="4945063"/>
          <p14:tracePt t="60862" x="9720263" y="4945063"/>
          <p14:tracePt t="60870" x="9712325" y="4945063"/>
          <p14:tracePt t="60875" x="9696450" y="4945063"/>
          <p14:tracePt t="60883" x="9682163" y="4945063"/>
          <p14:tracePt t="60891" x="9658350" y="4945063"/>
          <p14:tracePt t="60900" x="9634538" y="4945063"/>
          <p14:tracePt t="60905" x="9602788" y="4945063"/>
          <p14:tracePt t="60913" x="9578975" y="4945063"/>
          <p14:tracePt t="60921" x="9555163" y="4945063"/>
          <p14:tracePt t="60930" x="9532938" y="4937125"/>
          <p14:tracePt t="60936" x="9509125" y="4937125"/>
          <p14:tracePt t="60943" x="9485313" y="4929188"/>
          <p14:tracePt t="60951" x="9453563" y="4922838"/>
          <p14:tracePt t="60960" x="9429750" y="4914900"/>
          <p14:tracePt t="60966" x="9399588" y="4914900"/>
          <p14:tracePt t="60973" x="9375775" y="4906963"/>
          <p14:tracePt t="60982" x="9344025" y="4899025"/>
          <p14:tracePt t="60989" x="9320213" y="4891088"/>
          <p14:tracePt t="60996" x="9304338" y="4883150"/>
          <p14:tracePt t="61003" x="9288463" y="4867275"/>
          <p14:tracePt t="61011" x="9280525" y="4859338"/>
          <p14:tracePt t="61019" x="9274175" y="4851400"/>
          <p14:tracePt t="61026" x="9258300" y="4843463"/>
          <p14:tracePt t="61034" x="9250363" y="4827588"/>
          <p14:tracePt t="61041" x="9234488" y="4819650"/>
          <p14:tracePt t="61049" x="9218613" y="4803775"/>
          <p14:tracePt t="61056" x="9210675" y="4789488"/>
          <p14:tracePt t="61066" x="9202738" y="4781550"/>
          <p14:tracePt t="61072" x="9186863" y="4757738"/>
          <p14:tracePt t="61080" x="9186863" y="4741863"/>
          <p14:tracePt t="61085" x="9178925" y="4718050"/>
          <p14:tracePt t="61093" x="9163050" y="4686300"/>
          <p14:tracePt t="61101" x="9155113" y="4648200"/>
          <p14:tracePt t="61110" x="9147175" y="4624388"/>
          <p14:tracePt t="61116" x="9147175" y="4600575"/>
          <p14:tracePt t="61123" x="9140825" y="4576763"/>
          <p14:tracePt t="61132" x="9132888" y="4552950"/>
          <p14:tracePt t="61139" x="9124950" y="4530725"/>
          <p14:tracePt t="61146" x="9124950" y="4506913"/>
          <p14:tracePt t="61154" x="9117013" y="4483100"/>
          <p14:tracePt t="61162" x="9117013" y="4459288"/>
          <p14:tracePt t="61169" x="9117013" y="4427538"/>
          <p14:tracePt t="61175" x="9117013" y="4405313"/>
          <p14:tracePt t="61184" x="9117013" y="4381500"/>
          <p14:tracePt t="61191" x="9117013" y="4357688"/>
          <p14:tracePt t="61200" x="9117013" y="4333875"/>
          <p14:tracePt t="61205" x="9124950" y="4325938"/>
          <p14:tracePt t="61214" x="9132888" y="4318000"/>
          <p14:tracePt t="61221" x="9140825" y="4310063"/>
          <p14:tracePt t="61230" x="9155113" y="4302125"/>
          <p14:tracePt t="61235" x="9163050" y="4287838"/>
          <p14:tracePt t="61243" x="9178925" y="4271963"/>
          <p14:tracePt t="61252" x="9194800" y="4256088"/>
          <p14:tracePt t="61260" x="9210675" y="4248150"/>
          <p14:tracePt t="61266" x="9226550" y="4232275"/>
          <p14:tracePt t="61273" x="9242425" y="4224338"/>
          <p14:tracePt t="61282" x="9258300" y="4216400"/>
          <p14:tracePt t="61289" x="9280525" y="4200525"/>
          <p14:tracePt t="61295" x="9312275" y="4192588"/>
          <p14:tracePt t="61304" x="9344025" y="4184650"/>
          <p14:tracePt t="61311" x="9375775" y="4176713"/>
          <p14:tracePt t="61320" x="9391650" y="4170363"/>
          <p14:tracePt t="61326" x="9421813" y="4162425"/>
          <p14:tracePt t="61334" x="9445625" y="4154488"/>
          <p14:tracePt t="61342" x="9453563" y="4154488"/>
          <p14:tracePt t="61350" x="9485313" y="4146550"/>
          <p14:tracePt t="61357" x="9493250" y="4146550"/>
          <p14:tracePt t="61365" x="9525000" y="4138613"/>
          <p14:tracePt t="61371" x="9548813" y="4138613"/>
          <p14:tracePt t="61380" x="9578975" y="4130675"/>
          <p14:tracePt t="61387" x="9602788" y="4130675"/>
          <p14:tracePt t="61393" x="9626600" y="4122738"/>
          <p14:tracePt t="61401" x="9658350" y="4122738"/>
          <p14:tracePt t="61410" x="9682163" y="4114800"/>
          <p14:tracePt t="61418" x="9712325" y="4114800"/>
          <p14:tracePt t="61424" x="9720263" y="4114800"/>
          <p14:tracePt t="61432" x="9728200" y="4106863"/>
          <p14:tracePt t="61439" x="9736138" y="4106863"/>
          <p14:tracePt t="61448" x="9744075" y="4106863"/>
          <p14:tracePt t="61453" x="9759950" y="4106863"/>
          <p14:tracePt t="61461" x="9775825" y="4106863"/>
          <p14:tracePt t="61470" x="9791700" y="4106863"/>
          <p14:tracePt t="61482" x="9799638" y="4106863"/>
          <p14:tracePt t="61484" x="9815513" y="4106863"/>
          <p14:tracePt t="61491" x="9821863" y="4106863"/>
          <p14:tracePt t="61500" x="9837738" y="4106863"/>
          <p14:tracePt t="61507" x="9845675" y="4106863"/>
          <p14:tracePt t="61513" x="9861550" y="4114800"/>
          <p14:tracePt t="61521" x="9877425" y="4122738"/>
          <p14:tracePt t="61531" x="9885363" y="4122738"/>
          <p14:tracePt t="61537" x="9901238" y="4130675"/>
          <p14:tracePt t="61543" x="9909175" y="4138613"/>
          <p14:tracePt t="61552" x="9925050" y="4146550"/>
          <p14:tracePt t="61560" x="9932988" y="4154488"/>
          <p14:tracePt t="61568" x="9948863" y="4162425"/>
          <p14:tracePt t="61574" x="9963150" y="4170363"/>
          <p14:tracePt t="61582" x="9971088" y="4176713"/>
          <p14:tracePt t="61590" x="9986963" y="4184650"/>
          <p14:tracePt t="61598" x="10002838" y="4200525"/>
          <p14:tracePt t="61603" x="10018713" y="4208463"/>
          <p14:tracePt t="61612" x="10034588" y="4216400"/>
          <p14:tracePt t="61620" x="10058400" y="4224338"/>
          <p14:tracePt t="61627" x="10074275" y="4240213"/>
          <p14:tracePt t="61633" x="10082213" y="4248150"/>
          <p14:tracePt t="61641" x="10096500" y="4264025"/>
          <p14:tracePt t="61649" x="10112375" y="4271963"/>
          <p14:tracePt t="61657" x="10128250" y="4287838"/>
          <p14:tracePt t="61664" x="10136188" y="4295775"/>
          <p14:tracePt t="61671" x="10152063" y="4310063"/>
          <p14:tracePt t="61680" x="10160000" y="4318000"/>
          <p14:tracePt t="61687" x="10167938" y="4333875"/>
          <p14:tracePt t="61693" x="10175875" y="4349750"/>
          <p14:tracePt t="61701" x="10183813" y="4365625"/>
          <p14:tracePt t="61710" x="10191750" y="4381500"/>
          <p14:tracePt t="61718" x="10199688" y="4397375"/>
          <p14:tracePt t="61723" x="10207625" y="4413250"/>
          <p14:tracePt t="61732" x="10223500" y="4427538"/>
          <p14:tracePt t="61740" x="10229850" y="4443413"/>
          <p14:tracePt t="61749" x="10237788" y="4459288"/>
          <p14:tracePt t="61753" x="10245725" y="4491038"/>
          <p14:tracePt t="61761" x="10253663" y="4514850"/>
          <p14:tracePt t="61770" x="10261600" y="4546600"/>
          <p14:tracePt t="61777" x="10261600" y="4584700"/>
          <p14:tracePt t="61787" x="10269538" y="4616450"/>
          <p14:tracePt t="61791" x="10269538" y="4640263"/>
          <p14:tracePt t="61799" x="10269538" y="4672013"/>
          <p14:tracePt t="61807" x="10269538" y="4702175"/>
          <p14:tracePt t="61815" x="10261600" y="4725988"/>
          <p14:tracePt t="61821" x="10253663" y="4757738"/>
          <p14:tracePt t="61830" x="10245725" y="4773613"/>
          <p14:tracePt t="61837" x="10229850" y="4789488"/>
          <p14:tracePt t="61846" x="10215563" y="4811713"/>
          <p14:tracePt t="61851" x="10199688" y="4819650"/>
          <p14:tracePt t="61859" x="10167938" y="4827588"/>
          <p14:tracePt t="61867" x="10144125" y="4835525"/>
          <p14:tracePt t="61877" x="10112375" y="4843463"/>
          <p14:tracePt t="61881" x="10090150" y="4851400"/>
          <p14:tracePt t="61889" x="10058400" y="4867275"/>
          <p14:tracePt t="61898" x="10026650" y="4867275"/>
          <p14:tracePt t="61905" x="9986963" y="4875213"/>
          <p14:tracePt t="61912" x="9940925" y="4875213"/>
          <p14:tracePt t="61920" x="9885363" y="4875213"/>
          <p14:tracePt t="61927" x="9807575" y="4875213"/>
          <p14:tracePt t="61936" x="9696450" y="4875213"/>
          <p14:tracePt t="61941" x="9540875" y="4859338"/>
          <p14:tracePt t="61949" x="9320213" y="4819650"/>
          <p14:tracePt t="61958" x="9069388" y="4773613"/>
          <p14:tracePt t="61966" x="8794750" y="4773613"/>
          <p14:tracePt t="61971" x="8496300" y="4773613"/>
          <p14:tracePt t="61980" x="8191500" y="4773613"/>
          <p14:tracePt t="61987" x="7853363" y="4773613"/>
          <p14:tracePt t="61996" x="7485063" y="4773613"/>
          <p14:tracePt t="62001" x="7115175" y="4765675"/>
          <p14:tracePt t="62009" x="6754813" y="4765675"/>
          <p14:tracePt t="62017" x="6402388" y="4757738"/>
          <p14:tracePt t="62026" x="6072188" y="4725988"/>
          <p14:tracePt t="62031" x="5805488" y="4702175"/>
          <p14:tracePt t="62039" x="5554663" y="4686300"/>
          <p14:tracePt t="62048" x="5335588" y="4664075"/>
          <p14:tracePt t="62055" x="5154613" y="4632325"/>
          <p14:tracePt t="62061" x="4943475" y="4624388"/>
          <p14:tracePt t="62069" x="4738688" y="4616450"/>
          <p14:tracePt t="62077" x="4535488" y="4600575"/>
          <p14:tracePt t="62086" x="4346575" y="4592638"/>
          <p14:tracePt t="62091" x="4173538" y="4576763"/>
          <p14:tracePt t="62099" x="4024313" y="4568825"/>
          <p14:tracePt t="62107" x="3922713" y="4552950"/>
          <p14:tracePt t="62116" x="3938588" y="4546600"/>
          <p14:tracePt t="62121" x="3970338" y="4522788"/>
          <p14:tracePt t="62130" x="4008438" y="4514850"/>
          <p14:tracePt t="62137" x="4048125" y="4506913"/>
          <p14:tracePt t="62146" x="4032250" y="4506913"/>
          <p14:tracePt t="62151" x="3875088" y="4506913"/>
          <p14:tracePt t="62159" x="3765550" y="4506913"/>
          <p14:tracePt t="62167" x="3695700" y="4506913"/>
          <p14:tracePt t="62176" x="3640138" y="4522788"/>
          <p14:tracePt t="62182" x="3586163" y="4522788"/>
          <p14:tracePt t="62198" x="3570288" y="4522788"/>
          <p14:tracePt t="62205" x="3554413" y="4522788"/>
          <p14:tracePt t="62211" x="3538538" y="4522788"/>
          <p14:tracePt t="62219" x="3490913" y="4506913"/>
          <p14:tracePt t="62227" x="3452813" y="4498975"/>
          <p14:tracePt t="62236" x="3421063" y="4491038"/>
          <p14:tracePt t="62241" x="3397250" y="4483100"/>
          <p14:tracePt t="62249" x="3365500" y="4467225"/>
          <p14:tracePt t="62257" x="3341688" y="4459288"/>
          <p14:tracePt t="62266" x="3319463" y="4451350"/>
          <p14:tracePt t="62271" x="3295650" y="4443413"/>
          <p14:tracePt t="62280" x="3271838" y="4435475"/>
          <p14:tracePt t="62287" x="3255963" y="4427538"/>
          <p14:tracePt t="62296" x="3232150" y="4421188"/>
          <p14:tracePt t="62303" x="3216275" y="4413250"/>
          <p14:tracePt t="62309" x="3208338" y="4405313"/>
          <p14:tracePt t="62318" x="3192463" y="4405313"/>
          <p14:tracePt t="62326" x="3184525" y="4405313"/>
          <p14:tracePt t="62334" x="3178175" y="4405313"/>
          <p14:tracePt t="62339" x="3170238" y="4405313"/>
          <p14:tracePt t="62348" x="3162300" y="4405313"/>
          <p14:tracePt t="62356" x="3162300" y="4413250"/>
          <p14:tracePt t="62364" x="3162300" y="4427538"/>
          <p14:tracePt t="62369" x="3162300" y="4443413"/>
          <p14:tracePt t="62377" x="3162300" y="4467225"/>
          <p14:tracePt t="62386" x="3162300" y="4491038"/>
          <p14:tracePt t="62393" x="3162300" y="4506913"/>
          <p14:tracePt t="62399" x="3170238" y="4530725"/>
          <p14:tracePt t="62407" x="3178175" y="4552950"/>
          <p14:tracePt t="62416" x="3184525" y="4576763"/>
          <p14:tracePt t="62423" x="3192463" y="4592638"/>
          <p14:tracePt t="62430" x="3200400" y="4608513"/>
          <p14:tracePt t="62437" x="3208338" y="4632325"/>
          <p14:tracePt t="62445" x="3208338" y="4648200"/>
          <p14:tracePt t="62453" x="3208338" y="4664075"/>
          <p14:tracePt t="62459" x="3208338" y="4686300"/>
          <p14:tracePt t="62467" x="3208338" y="4702175"/>
          <p14:tracePt t="62476" x="3200400" y="4718050"/>
          <p14:tracePt t="62484" x="3192463" y="4733925"/>
          <p14:tracePt t="62499" x="3170238" y="4765675"/>
          <p14:tracePt t="62505" x="3154363" y="4781550"/>
          <p14:tracePt t="62515" x="3146425" y="4789488"/>
          <p14:tracePt t="62519" x="3138488" y="4797425"/>
          <p14:tracePt t="62527" x="3130550" y="4811713"/>
          <p14:tracePt t="62536" x="3122613" y="4811713"/>
          <p14:tracePt t="62543" x="3114675" y="4827588"/>
          <p14:tracePt t="62549" x="3106738" y="4835525"/>
          <p14:tracePt t="62557" x="3098800" y="4843463"/>
          <p14:tracePt t="62566" x="3082925" y="4851400"/>
          <p14:tracePt t="62573" x="3074988" y="4867275"/>
          <p14:tracePt t="62579" x="3067050" y="4875213"/>
          <p14:tracePt t="62587" x="3051175" y="4891088"/>
          <p14:tracePt t="62595" x="3044825" y="4906963"/>
          <p14:tracePt t="62603" x="3028950" y="4922838"/>
          <p14:tracePt t="62610" x="3021013" y="4937125"/>
          <p14:tracePt t="62618" x="3013075" y="4953000"/>
          <p14:tracePt t="62625" x="3005138" y="4960938"/>
          <p14:tracePt t="62634" x="2997200" y="4976813"/>
          <p14:tracePt t="62639" x="2989263" y="4984750"/>
          <p14:tracePt t="62647" x="2981325" y="5000625"/>
          <p14:tracePt t="62656" x="2973388" y="5008563"/>
          <p14:tracePt t="62664" x="2957513" y="5016500"/>
          <p14:tracePt t="62669" x="2949575" y="5024438"/>
          <p14:tracePt t="62677" x="2933700" y="5032375"/>
          <p14:tracePt t="62686" x="2917825" y="5040313"/>
          <p14:tracePt t="62694" x="2887663" y="5048250"/>
          <p14:tracePt t="62699" x="2855913" y="5054600"/>
          <p14:tracePt t="62708" x="2816225" y="5062538"/>
          <p14:tracePt t="62716" x="2800350" y="5070475"/>
          <p14:tracePt t="62724" x="2792413" y="5070475"/>
          <p14:tracePt t="62730" x="2784475" y="5078413"/>
          <p14:tracePt t="62738" x="2776538" y="5078413"/>
          <p14:tracePt t="62746" x="2762250" y="5078413"/>
          <p14:tracePt t="62753" x="2754313" y="5078413"/>
          <p14:tracePt t="62764" x="2738438" y="5062538"/>
          <p14:tracePt t="62767" x="2738438" y="5048250"/>
          <p14:tracePt t="62775" x="2730500" y="5016500"/>
          <p14:tracePt t="62783" x="2730500" y="4984750"/>
          <p14:tracePt t="62791" x="2722563" y="4960938"/>
          <p14:tracePt t="62797" x="2722563" y="4945063"/>
          <p14:tracePt t="62806" x="2722563" y="4922838"/>
          <p14:tracePt t="62813" x="2722563" y="4891088"/>
          <p14:tracePt t="62821" x="2722563" y="4867275"/>
          <p14:tracePt t="62827" x="2722563" y="4843463"/>
          <p14:tracePt t="62839" x="2722563" y="4811713"/>
          <p14:tracePt t="62843" x="2722563" y="4781550"/>
          <p14:tracePt t="62851" x="2722563" y="4749800"/>
          <p14:tracePt t="62857" x="2730500" y="4725988"/>
          <p14:tracePt t="62865" x="2738438" y="4694238"/>
          <p14:tracePt t="62873" x="2754313" y="4672013"/>
          <p14:tracePt t="62881" x="2762250" y="4664075"/>
          <p14:tracePt t="62887" x="2770188" y="4656138"/>
          <p14:tracePt t="62896" x="2776538" y="4640263"/>
          <p14:tracePt t="62904" x="2784475" y="4640263"/>
          <p14:tracePt t="62911" x="2792413" y="4616450"/>
          <p14:tracePt t="62917" x="2800350" y="4600575"/>
          <p14:tracePt t="62925" x="2808288" y="4592638"/>
          <p14:tracePt t="62933" x="2816225" y="4576763"/>
          <p14:tracePt t="62941" x="2816225" y="4568825"/>
          <p14:tracePt t="62947" x="2832100" y="4552950"/>
          <p14:tracePt t="62956" x="2840038" y="4538663"/>
          <p14:tracePt t="62964" x="2847975" y="4530725"/>
          <p14:tracePt t="62971" x="2871788" y="4514850"/>
          <p14:tracePt t="62977" x="2879725" y="4498975"/>
          <p14:tracePt t="62986" x="2903538" y="4475163"/>
          <p14:tracePt t="62994" x="2933700" y="4467225"/>
          <p14:tracePt t="63002" x="2965450" y="4443413"/>
          <p14:tracePt t="63007" x="3005138" y="4427538"/>
          <p14:tracePt t="63016" x="3044825" y="4405313"/>
          <p14:tracePt t="63023" x="3044825" y="4389438"/>
          <p14:tracePt t="63032" x="3051175" y="4373563"/>
          <p14:tracePt t="63037" x="3059113" y="4357688"/>
          <p14:tracePt t="63047" x="3067050" y="4349750"/>
          <p14:tracePt t="63053" x="3082925" y="4333875"/>
          <p14:tracePt t="63061" x="3106738" y="4325938"/>
          <p14:tracePt t="63067" x="3122613" y="4318000"/>
          <p14:tracePt t="63076" x="3138488" y="4318000"/>
          <p14:tracePt t="63083" x="3162300" y="4310063"/>
          <p14:tracePt t="63091" x="3192463" y="4302125"/>
          <p14:tracePt t="63098" x="3232150" y="4302125"/>
          <p14:tracePt t="63105" x="3271838" y="4295775"/>
          <p14:tracePt t="63113" x="3325813" y="4295775"/>
          <p14:tracePt t="63121" x="3365500" y="4287838"/>
          <p14:tracePt t="63127" x="3405188" y="4279900"/>
          <p14:tracePt t="63135" x="3444875" y="4279900"/>
          <p14:tracePt t="63143" x="3482975" y="4271963"/>
          <p14:tracePt t="63151" x="3522663" y="4264025"/>
          <p14:tracePt t="63157" x="3562350" y="4264025"/>
          <p14:tracePt t="63165" x="3592513" y="4264025"/>
          <p14:tracePt t="63173" x="3632200" y="4256088"/>
          <p14:tracePt t="63182" x="3656013" y="4256088"/>
          <p14:tracePt t="63187" x="3687763" y="4256088"/>
          <p14:tracePt t="63196" x="3711575" y="4256088"/>
          <p14:tracePt t="63212" x="3719513" y="4256088"/>
          <p14:tracePt t="63219" x="3725863" y="4256088"/>
          <p14:tracePt t="63226" x="3741738" y="4264025"/>
          <p14:tracePt t="63234" x="3765550" y="4279900"/>
          <p14:tracePt t="63241" x="3773488" y="4287838"/>
          <p14:tracePt t="63249" x="3797300" y="4295775"/>
          <p14:tracePt t="63255" x="3813175" y="4302125"/>
          <p14:tracePt t="63264" x="3829050" y="4318000"/>
          <p14:tracePt t="63271" x="3836988" y="4325938"/>
          <p14:tracePt t="63280" x="3852863" y="4333875"/>
          <p14:tracePt t="63285" x="3867150" y="4349750"/>
          <p14:tracePt t="63293" x="3875088" y="4357688"/>
          <p14:tracePt t="63301" x="3890963" y="4365625"/>
          <p14:tracePt t="63309" x="3898900" y="4373563"/>
          <p14:tracePt t="63315" x="3914775" y="4381500"/>
          <p14:tracePt t="63323" x="3930650" y="4389438"/>
          <p14:tracePt t="63332" x="3938588" y="4397375"/>
          <p14:tracePt t="63339" x="3954463" y="4397375"/>
          <p14:tracePt t="63347" x="3962400" y="4405313"/>
          <p14:tracePt t="63353" x="3978275" y="4413250"/>
          <p14:tracePt t="63361" x="3986213" y="4427538"/>
          <p14:tracePt t="63370" x="3994150" y="4435475"/>
          <p14:tracePt t="63376" x="4000500" y="4451350"/>
          <p14:tracePt t="63383" x="4000500" y="4475163"/>
          <p14:tracePt t="63391" x="4000500" y="4506913"/>
          <p14:tracePt t="63400" x="4000500" y="4546600"/>
          <p14:tracePt t="63406" x="4000500" y="4592638"/>
          <p14:tracePt t="63414" x="3994150" y="4632325"/>
          <p14:tracePt t="63422" x="3994150" y="4656138"/>
          <p14:tracePt t="63429" x="3978275" y="4678363"/>
          <p14:tracePt t="63436" x="3970338" y="4702175"/>
          <p14:tracePt t="63443" x="3962400" y="4725988"/>
          <p14:tracePt t="63452" x="3954463" y="4733925"/>
          <p14:tracePt t="63460" x="3938588" y="4741863"/>
          <p14:tracePt t="63465" x="3930650" y="4749800"/>
          <p14:tracePt t="63474" x="3922713" y="4757738"/>
          <p14:tracePt t="63481" x="3914775" y="4773613"/>
          <p14:tracePt t="63499" x="3890963" y="4803775"/>
          <p14:tracePt t="63503" x="3875088" y="4811713"/>
          <p14:tracePt t="63511" x="3867150" y="4827588"/>
          <p14:tracePt t="63520" x="3852863" y="4843463"/>
          <p14:tracePt t="63525" x="3836988" y="4859338"/>
          <p14:tracePt t="63533" x="3821113" y="4875213"/>
          <p14:tracePt t="63542" x="3805238" y="4891088"/>
          <p14:tracePt t="63549" x="3789363" y="4906963"/>
          <p14:tracePt t="63556" x="3765550" y="4929188"/>
          <p14:tracePt t="63564" x="3749675" y="4945063"/>
          <p14:tracePt t="63571" x="3733800" y="4953000"/>
          <p14:tracePt t="63579" x="3711575" y="4960938"/>
          <p14:tracePt t="63585" x="3679825" y="4968875"/>
          <p14:tracePt t="63593" x="3648075" y="4976813"/>
          <p14:tracePt t="63601" x="3624263" y="4992688"/>
          <p14:tracePt t="63609" x="3600450" y="5000625"/>
          <p14:tracePt t="63616" x="3578225" y="5008563"/>
          <p14:tracePt t="63623" x="3554413" y="5016500"/>
          <p14:tracePt t="63632" x="3522663" y="5032375"/>
          <p14:tracePt t="63640" x="3498850" y="5040313"/>
          <p14:tracePt t="63646" x="3475038" y="5048250"/>
          <p14:tracePt t="63654" x="3452813" y="5048250"/>
          <p14:tracePt t="63662" x="3429000" y="5054600"/>
          <p14:tracePt t="63669" x="3405188" y="5054600"/>
          <p14:tracePt t="63675" x="3389313" y="5054600"/>
          <p14:tracePt t="63684" x="3365500" y="5054600"/>
          <p14:tracePt t="63691" x="3333750" y="5054600"/>
          <p14:tracePt t="63700" x="3311525" y="5054600"/>
          <p14:tracePt t="63707" x="3287713" y="5054600"/>
          <p14:tracePt t="63714" x="3255963" y="5054600"/>
          <p14:tracePt t="63721" x="3224213" y="5054600"/>
          <p14:tracePt t="63730" x="3192463" y="5054600"/>
          <p14:tracePt t="63737" x="3170238" y="5054600"/>
          <p14:tracePt t="63743" x="3138488" y="5054600"/>
          <p14:tracePt t="63752" x="3114675" y="5048250"/>
          <p14:tracePt t="63759" x="3106738" y="5048250"/>
          <p14:tracePt t="63767" x="3090863" y="5040313"/>
          <p14:tracePt t="63774" x="3082925" y="5032375"/>
          <p14:tracePt t="63781" x="3074988" y="5032375"/>
          <p14:tracePt t="63790" x="3059113" y="5024438"/>
          <p14:tracePt t="63798" x="3051175" y="5016500"/>
          <p14:tracePt t="63804" x="3036888" y="5008563"/>
          <p14:tracePt t="63812" x="3021013" y="5000625"/>
          <p14:tracePt t="63819" x="3005138" y="4984750"/>
          <p14:tracePt t="63827" x="2989263" y="4976813"/>
          <p14:tracePt t="63833" x="2973388" y="4960938"/>
          <p14:tracePt t="63842" x="2965450" y="4953000"/>
          <p14:tracePt t="63850" x="2949575" y="4937125"/>
          <p14:tracePt t="63858" x="2941638" y="4914900"/>
          <p14:tracePt t="63865" x="2933700" y="4883150"/>
          <p14:tracePt t="63871" x="2925763" y="4851400"/>
          <p14:tracePt t="63881" x="2917825" y="4811713"/>
          <p14:tracePt t="63888" x="2917825" y="4765675"/>
          <p14:tracePt t="63894" x="2911475" y="4733925"/>
          <p14:tracePt t="63901" x="2911475" y="4702175"/>
          <p14:tracePt t="63909" x="2903538" y="4672013"/>
          <p14:tracePt t="63917" x="2903538" y="4640263"/>
          <p14:tracePt t="63923" x="2903538" y="4608513"/>
          <p14:tracePt t="63931" x="2903538" y="4584700"/>
          <p14:tracePt t="63947" x="2903538" y="4576763"/>
          <p14:tracePt t="63953" x="2903538" y="4568825"/>
          <p14:tracePt t="63961" x="2903538" y="4560888"/>
          <p14:tracePt t="63969" x="2903538" y="4552950"/>
          <p14:tracePt t="63977" x="2903538" y="4530725"/>
          <p14:tracePt t="63983" x="2903538" y="4514850"/>
          <p14:tracePt t="63991" x="2903538" y="4498975"/>
          <p14:tracePt t="63999" x="2903538" y="4483100"/>
          <p14:tracePt t="64007" x="2911475" y="4467225"/>
          <p14:tracePt t="64014" x="2925763" y="4443413"/>
          <p14:tracePt t="64021" x="2933700" y="4427538"/>
          <p14:tracePt t="64030" x="2949575" y="4413250"/>
          <p14:tracePt t="64037" x="2965450" y="4397375"/>
          <p14:tracePt t="64043" x="2981325" y="4373563"/>
          <p14:tracePt t="64052" x="3005138" y="4357688"/>
          <p14:tracePt t="64060" x="3028950" y="4333875"/>
          <p14:tracePt t="64068" x="3044825" y="4318000"/>
          <p14:tracePt t="64074" x="3067050" y="4302125"/>
          <p14:tracePt t="64082" x="3090863" y="4279900"/>
          <p14:tracePt t="64089" x="3130550" y="4264025"/>
          <p14:tracePt t="64098" x="3170238" y="4248150"/>
          <p14:tracePt t="64104" x="3208338" y="4240213"/>
          <p14:tracePt t="64112" x="3248025" y="4224338"/>
          <p14:tracePt t="64120" x="3287713" y="4216400"/>
          <p14:tracePt t="64127" x="3333750" y="4200525"/>
          <p14:tracePt t="64134" x="3365500" y="4192588"/>
          <p14:tracePt t="64141" x="3397250" y="4184650"/>
          <p14:tracePt t="64150" x="3429000" y="4176713"/>
          <p14:tracePt t="64157" x="3459163" y="4176713"/>
          <p14:tracePt t="64164" x="3490913" y="4170363"/>
          <p14:tracePt t="64171" x="3522663" y="4162425"/>
          <p14:tracePt t="64179" x="3554413" y="4162425"/>
          <p14:tracePt t="64187" x="3586163" y="4154488"/>
          <p14:tracePt t="64196" x="3616325" y="4154488"/>
          <p14:tracePt t="64201" x="3640138" y="4154488"/>
          <p14:tracePt t="64218" x="3648075" y="4154488"/>
          <p14:tracePt t="64228" x="3663950" y="4154488"/>
          <p14:tracePt t="64231" x="3671888" y="4154488"/>
          <p14:tracePt t="64240" x="3687763" y="4154488"/>
          <p14:tracePt t="64248" x="3703638" y="4162425"/>
          <p14:tracePt t="64256" x="3725863" y="4170363"/>
          <p14:tracePt t="64263" x="3749675" y="4184650"/>
          <p14:tracePt t="64269" x="3765550" y="4192588"/>
          <p14:tracePt t="64277" x="3781425" y="4208463"/>
          <p14:tracePt t="64286" x="3805238" y="4216400"/>
          <p14:tracePt t="64291" x="3821113" y="4232275"/>
          <p14:tracePt t="64299" x="3836988" y="4248150"/>
          <p14:tracePt t="64308" x="3844925" y="4271963"/>
          <p14:tracePt t="64316" x="3860800" y="4302125"/>
          <p14:tracePt t="64321" x="3875088" y="4341813"/>
          <p14:tracePt t="64330" x="3883025" y="4381500"/>
          <p14:tracePt t="64337" x="3883025" y="4427538"/>
          <p14:tracePt t="64345" x="3890963" y="4483100"/>
          <p14:tracePt t="64351" x="3890963" y="4514850"/>
          <p14:tracePt t="64359" x="3890963" y="4546600"/>
          <p14:tracePt t="64367" x="3890963" y="4568825"/>
          <p14:tracePt t="64382" x="3890963" y="4576763"/>
          <p14:tracePt t="64389" x="3890963" y="4584700"/>
          <p14:tracePt t="64398" x="3890963" y="4616450"/>
          <p14:tracePt t="64405" x="3890963" y="4624388"/>
          <p14:tracePt t="64411" x="3883025" y="4640263"/>
          <p14:tracePt t="64419" x="3883025" y="4672013"/>
          <p14:tracePt t="64427" x="3875088" y="4702175"/>
          <p14:tracePt t="64436" x="3867150" y="4741863"/>
          <p14:tracePt t="64441" x="3860800" y="4781550"/>
          <p14:tracePt t="64450" x="3852863" y="4819650"/>
          <p14:tracePt t="64458" x="3836988" y="4851400"/>
          <p14:tracePt t="64466" x="3829050" y="4883150"/>
          <p14:tracePt t="64471" x="3813175" y="4906963"/>
          <p14:tracePt t="64480" x="3797300" y="4937125"/>
          <p14:tracePt t="64500" x="3765550" y="4968875"/>
          <p14:tracePt t="64503" x="3733800" y="4976813"/>
          <p14:tracePt t="64509" x="3711575" y="4984750"/>
          <p14:tracePt t="64518" x="3671888" y="4984750"/>
          <p14:tracePt t="64528" x="3640138" y="5000625"/>
          <p14:tracePt t="64531" x="3608388" y="5016500"/>
          <p14:tracePt t="64539" x="3578225" y="5024438"/>
          <p14:tracePt t="64547" x="3546475" y="5032375"/>
          <p14:tracePt t="64556" x="3506788" y="5040313"/>
          <p14:tracePt t="64561" x="3467100" y="5048250"/>
          <p14:tracePt t="64569" x="3429000" y="5054600"/>
          <p14:tracePt t="64578" x="3389313" y="5062538"/>
          <p14:tracePt t="64587" x="3349625" y="5062538"/>
          <p14:tracePt t="64591" x="3311525" y="5070475"/>
          <p14:tracePt t="64599" x="3271838" y="5070475"/>
          <p14:tracePt t="64607" x="3240088" y="5070475"/>
          <p14:tracePt t="64616" x="3208338" y="5070475"/>
          <p14:tracePt t="64621" x="3178175" y="5062538"/>
          <p14:tracePt t="64631" x="3154363" y="5054600"/>
          <p14:tracePt t="64637" x="3146425" y="5048250"/>
          <p14:tracePt t="64645" x="3138488" y="5048250"/>
          <p14:tracePt t="64653" x="3122613" y="5040313"/>
          <p14:tracePt t="64659" x="3114675" y="5032375"/>
          <p14:tracePt t="64667" x="3106738" y="5024438"/>
          <p14:tracePt t="64676" x="3090863" y="5016500"/>
          <p14:tracePt t="64684" x="3067050" y="5008563"/>
          <p14:tracePt t="64689" x="3051175" y="4992688"/>
          <p14:tracePt t="64698" x="3044825" y="4984750"/>
          <p14:tracePt t="64705" x="3028950" y="4976813"/>
          <p14:tracePt t="64715" x="3013075" y="4960938"/>
          <p14:tracePt t="64720" x="2997200" y="4945063"/>
          <p14:tracePt t="64727" x="2981325" y="4929188"/>
          <p14:tracePt t="64736" x="2973388" y="4914900"/>
          <p14:tracePt t="64743" x="2957513" y="4899025"/>
          <p14:tracePt t="64749" x="2941638" y="4875213"/>
          <p14:tracePt t="64757" x="2933700" y="4867275"/>
          <p14:tracePt t="64766" x="2925763" y="4835525"/>
          <p14:tracePt t="64773" x="2911475" y="4803775"/>
          <p14:tracePt t="64780" x="2903538" y="4765675"/>
          <p14:tracePt t="64787" x="2895600" y="4725988"/>
          <p14:tracePt t="64796" x="2887663" y="4678363"/>
          <p14:tracePt t="64803" x="2887663" y="4648200"/>
          <p14:tracePt t="64810" x="2887663" y="4616450"/>
          <p14:tracePt t="64817" x="2887663" y="4584700"/>
          <p14:tracePt t="64826" x="2887663" y="4552950"/>
          <p14:tracePt t="64833" x="2887663" y="4522788"/>
          <p14:tracePt t="64839" x="2887663" y="4491038"/>
          <p14:tracePt t="64857" x="2895600" y="4483100"/>
          <p14:tracePt t="64864" x="2903538" y="4467225"/>
          <p14:tracePt t="64870" x="2911475" y="4459288"/>
          <p14:tracePt t="64877" x="2917825" y="4451350"/>
          <p14:tracePt t="64886" x="2925763" y="4427538"/>
          <p14:tracePt t="64893" x="2941638" y="4405313"/>
          <p14:tracePt t="64899" x="2949575" y="4389438"/>
          <p14:tracePt t="64907" x="2965450" y="4365625"/>
          <p14:tracePt t="64916" x="2989263" y="4341813"/>
          <p14:tracePt t="64923" x="3021013" y="4325938"/>
          <p14:tracePt t="64930" x="3059113" y="4310063"/>
          <p14:tracePt t="64937" x="3098800" y="4295775"/>
          <p14:tracePt t="64947" x="3138488" y="4279900"/>
          <p14:tracePt t="64954" x="3184525" y="4264025"/>
          <p14:tracePt t="64959" x="3216275" y="4256088"/>
          <p14:tracePt t="64968" x="3240088" y="4248150"/>
          <p14:tracePt t="64975" x="3271838" y="4240213"/>
          <p14:tracePt t="64983" x="3303588" y="4232275"/>
          <p14:tracePt t="64989" x="3333750" y="4232275"/>
          <p14:tracePt t="64998" x="3365500" y="4232275"/>
          <p14:tracePt t="65005" x="3397250" y="4232275"/>
          <p14:tracePt t="65014" x="3429000" y="4232275"/>
          <p14:tracePt t="65019" x="3459163" y="4232275"/>
          <p14:tracePt t="65027" x="3498850" y="4232275"/>
          <p14:tracePt t="65036" x="3538538" y="4232275"/>
          <p14:tracePt t="65044" x="3578225" y="4240213"/>
          <p14:tracePt t="65049" x="3608388" y="4248150"/>
          <p14:tracePt t="65058" x="3640138" y="4256088"/>
          <p14:tracePt t="65066" x="3671888" y="4264025"/>
          <p14:tracePt t="65073" x="3671888" y="4287838"/>
          <p14:tracePt t="65080" x="3679825" y="4310063"/>
          <p14:tracePt t="65088" x="3687763" y="4341813"/>
          <p14:tracePt t="65096" x="3695700" y="4389438"/>
          <p14:tracePt t="65104" x="3719513" y="4451350"/>
          <p14:tracePt t="65110" x="3733800" y="4491038"/>
          <p14:tracePt t="65118" x="3757613" y="4522788"/>
          <p14:tracePt t="65126" x="3765550" y="4560888"/>
          <p14:tracePt t="65134" x="3765550" y="4592638"/>
          <p14:tracePt t="65142" x="3773488" y="4624388"/>
          <p14:tracePt t="65148" x="3773488" y="4656138"/>
          <p14:tracePt t="65156" x="3773488" y="4694238"/>
          <p14:tracePt t="65164" x="3773488" y="4725988"/>
          <p14:tracePt t="65172" x="3773488" y="4757738"/>
          <p14:tracePt t="65178" x="3773488" y="4789488"/>
          <p14:tracePt t="65186" x="3773488" y="4819650"/>
          <p14:tracePt t="65193" x="3765550" y="4851400"/>
          <p14:tracePt t="65201" x="3757613" y="4875213"/>
          <p14:tracePt t="65207" x="3749675" y="4899025"/>
          <p14:tracePt t="65216" x="3741738" y="4922838"/>
          <p14:tracePt t="65223" x="3725863" y="4929188"/>
          <p14:tracePt t="65232" x="3719513" y="4937125"/>
          <p14:tracePt t="65237" x="3703638" y="4945063"/>
          <p14:tracePt t="65245" x="3695700" y="4960938"/>
          <p14:tracePt t="65253" x="3679825" y="4976813"/>
          <p14:tracePt t="65261" x="3671888" y="4984750"/>
          <p14:tracePt t="65267" x="3663950" y="4992688"/>
          <p14:tracePt t="65276" x="3648075" y="5000625"/>
          <p14:tracePt t="65283" x="3640138" y="5008563"/>
          <p14:tracePt t="65292" x="3632200" y="5016500"/>
          <p14:tracePt t="65298" x="3624263" y="5024438"/>
          <p14:tracePt t="65305" x="3616325" y="5032375"/>
          <p14:tracePt t="65314" x="3600450" y="5040313"/>
          <p14:tracePt t="65321" x="3592513" y="5040313"/>
          <p14:tracePt t="65327" x="3586163" y="5048250"/>
          <p14:tracePt t="65335" x="3578225" y="5054600"/>
          <p14:tracePt t="65344" x="3570288" y="5054600"/>
          <p14:tracePt t="65352" x="3562350" y="5062538"/>
          <p14:tracePt t="65357" x="3546475" y="5062538"/>
          <p14:tracePt t="65365" x="3538538" y="5070475"/>
          <p14:tracePt t="65373" x="3522663" y="5070475"/>
          <p14:tracePt t="65382" x="3514725" y="5070475"/>
          <p14:tracePt t="65387" x="3498850" y="5078413"/>
          <p14:tracePt t="65396" x="3475038" y="5078413"/>
          <p14:tracePt t="65403" x="3444875" y="5078413"/>
          <p14:tracePt t="65412" x="3413125" y="5078413"/>
          <p14:tracePt t="65417" x="3365500" y="5078413"/>
          <p14:tracePt t="65425" x="3341688" y="5078413"/>
          <p14:tracePt t="65433" x="3311525" y="5078413"/>
          <p14:tracePt t="65441" x="3279775" y="5078413"/>
          <p14:tracePt t="65447" x="3248025" y="5078413"/>
          <p14:tracePt t="65456" x="3216275" y="5078413"/>
          <p14:tracePt t="65464" x="3184525" y="5070475"/>
          <p14:tracePt t="65482" x="3146425" y="5062538"/>
          <p14:tracePt t="65496" x="3082925" y="5040313"/>
          <p14:tracePt t="65502" x="3059113" y="5016500"/>
          <p14:tracePt t="65507" x="3059113" y="4984750"/>
          <p14:tracePt t="65516" x="3051175" y="4945063"/>
          <p14:tracePt t="65523" x="3044825" y="4899025"/>
          <p14:tracePt t="65532" x="3028950" y="4851400"/>
          <p14:tracePt t="65537" x="3021013" y="4811713"/>
          <p14:tracePt t="65545" x="3005138" y="4781550"/>
          <p14:tracePt t="65553" x="2989263" y="4741863"/>
          <p14:tracePt t="65561" x="2973388" y="4702175"/>
          <p14:tracePt t="65567" x="2965450" y="4672013"/>
          <p14:tracePt t="65575" x="2957513" y="4632325"/>
          <p14:tracePt t="65584" x="2949575" y="4592638"/>
          <p14:tracePt t="65592" x="2949575" y="4552950"/>
          <p14:tracePt t="65597" x="2949575" y="4522788"/>
          <p14:tracePt t="65606" x="2949575" y="4491038"/>
          <p14:tracePt t="65613" x="2949575" y="4459288"/>
          <p14:tracePt t="65632" x="2965450" y="4459288"/>
          <p14:tracePt t="65638" x="2973388" y="4451350"/>
          <p14:tracePt t="65643" x="2989263" y="4435475"/>
          <p14:tracePt t="65651" x="3005138" y="4427538"/>
          <p14:tracePt t="65659" x="3028950" y="4397375"/>
          <p14:tracePt t="65665" x="3059113" y="4373563"/>
          <p14:tracePt t="65673" x="3098800" y="4349750"/>
          <p14:tracePt t="65681" x="3146425" y="4325938"/>
          <p14:tracePt t="65690" x="3200400" y="4310063"/>
          <p14:tracePt t="65697" x="3271838" y="4287838"/>
          <p14:tracePt t="65703" x="3349625" y="4271963"/>
          <p14:tracePt t="65712" x="3405188" y="4256088"/>
          <p14:tracePt t="65719" x="3459163" y="4240213"/>
          <p14:tracePt t="65726" x="3514725" y="4224338"/>
          <p14:tracePt t="65734" x="3562350" y="4216400"/>
          <p14:tracePt t="65742" x="3616325" y="4216400"/>
          <p14:tracePt t="65749" x="3656013" y="4216400"/>
          <p14:tracePt t="65755" x="3695700" y="4216400"/>
          <p14:tracePt t="65764" x="3733800" y="4224338"/>
          <p14:tracePt t="65771" x="3765550" y="4256088"/>
          <p14:tracePt t="65780" x="3765550" y="4295775"/>
          <p14:tracePt t="65785" x="3773488" y="4341813"/>
          <p14:tracePt t="65793" x="3781425" y="4397375"/>
          <p14:tracePt t="65801" x="3789363" y="4459288"/>
          <p14:tracePt t="65810" x="3797300" y="4498975"/>
          <p14:tracePt t="65816" x="3821113" y="4538663"/>
          <p14:tracePt t="65823" x="3829050" y="4584700"/>
          <p14:tracePt t="65832" x="3844925" y="4632325"/>
          <p14:tracePt t="65839" x="3844925" y="4686300"/>
          <p14:tracePt t="65846" x="3844925" y="4741863"/>
          <p14:tracePt t="65853" x="3821113" y="4803775"/>
          <p14:tracePt t="65861" x="3773488" y="4867275"/>
          <p14:tracePt t="65869" x="3719513" y="4914900"/>
          <p14:tracePt t="65875" x="3640138" y="4960938"/>
          <p14:tracePt t="65883" x="3578225" y="5008563"/>
          <p14:tracePt t="65892" x="3522663" y="5040313"/>
          <p14:tracePt t="65900" x="3459163" y="5048250"/>
          <p14:tracePt t="65905" x="3405188" y="5048250"/>
          <p14:tracePt t="65914" x="3357563" y="5054600"/>
          <p14:tracePt t="65921" x="3319463" y="5054600"/>
          <p14:tracePt t="65930" x="3287713" y="5054600"/>
          <p14:tracePt t="65952" x="3279775" y="5048250"/>
          <p14:tracePt t="65959" x="3271838" y="5024438"/>
          <p14:tracePt t="65966" x="3255963" y="4992688"/>
          <p14:tracePt t="65973" x="3248025" y="4984750"/>
          <p14:tracePt t="65981" x="3240088" y="4968875"/>
          <p14:tracePt t="65989" x="3240088" y="4960938"/>
          <p14:tracePt t="65996" x="3240088" y="4937125"/>
          <p14:tracePt t="66003" x="3240088" y="4922838"/>
          <p14:tracePt t="66011" x="3240088" y="4899025"/>
          <p14:tracePt t="66020" x="3248025" y="4883150"/>
          <p14:tracePt t="66026" x="3255963" y="4875213"/>
          <p14:tracePt t="66033" x="3255963" y="4859338"/>
          <p14:tracePt t="66042" x="3263900" y="4851400"/>
          <p14:tracePt t="66049" x="3263900" y="4843463"/>
          <p14:tracePt t="66055" x="3271838" y="4835525"/>
          <p14:tracePt t="66063" x="3271838" y="4827588"/>
          <p14:tracePt t="66089" x="3271838" y="4819650"/>
          <p14:tracePt t="66094" x="3279775" y="4819650"/>
          <p14:tracePt t="66102" x="3279775" y="4811713"/>
          <p14:tracePt t="66109" x="3287713" y="4803775"/>
          <p14:tracePt t="66117" x="3295650" y="4803775"/>
          <p14:tracePt t="66123" x="3303588" y="4797425"/>
          <p14:tracePt t="66132" x="3325813" y="4789488"/>
          <p14:tracePt t="66139" x="3357563" y="4781550"/>
          <p14:tracePt t="66148" x="3413125" y="4765675"/>
          <p14:tracePt t="66153" x="3490913" y="4757738"/>
          <p14:tracePt t="66161" x="3608388" y="4741863"/>
          <p14:tracePt t="66170" x="3789363" y="4741863"/>
          <p14:tracePt t="66177" x="3954463" y="4725988"/>
          <p14:tracePt t="66183" x="4133850" y="4718050"/>
          <p14:tracePt t="66191" x="4338638" y="4702175"/>
          <p14:tracePt t="66199" x="4565650" y="4686300"/>
          <p14:tracePt t="66208" x="4786313" y="4678363"/>
          <p14:tracePt t="66214" x="5005388" y="4672013"/>
          <p14:tracePt t="66221" x="5216525" y="4664075"/>
          <p14:tracePt t="66231" x="5421313" y="4656138"/>
          <p14:tracePt t="66238" x="5632450" y="4656138"/>
          <p14:tracePt t="66244" x="5853113" y="4656138"/>
          <p14:tracePt t="66251" x="6056313" y="4656138"/>
          <p14:tracePt t="66259" x="6253163" y="4656138"/>
          <p14:tracePt t="66267" x="6440488" y="4656138"/>
          <p14:tracePt t="66273" x="6629400" y="4672013"/>
          <p14:tracePt t="66282" x="6826250" y="4686300"/>
          <p14:tracePt t="66290" x="7029450" y="4702175"/>
          <p14:tracePt t="66298" x="7226300" y="4718050"/>
          <p14:tracePt t="66303" x="7413625" y="4741863"/>
          <p14:tracePt t="66311" x="7586663" y="4757738"/>
          <p14:tracePt t="66319" x="7743825" y="4765675"/>
          <p14:tracePt t="66327" x="7885113" y="4789488"/>
          <p14:tracePt t="66333" x="8018463" y="4803775"/>
          <p14:tracePt t="66341" x="8151813" y="4819650"/>
          <p14:tracePt t="66349" x="8269288" y="4843463"/>
          <p14:tracePt t="66358" x="8386763" y="4859338"/>
          <p14:tracePt t="66364" x="8488363" y="4875213"/>
          <p14:tracePt t="66371" x="8583613" y="4891088"/>
          <p14:tracePt t="66380" x="8677275" y="4899025"/>
          <p14:tracePt t="66387" x="8755063" y="4914900"/>
          <p14:tracePt t="66393" x="8834438" y="4914900"/>
          <p14:tracePt t="66402" x="8912225" y="4922838"/>
          <p14:tracePt t="66409" x="8999538" y="4922838"/>
          <p14:tracePt t="66418" x="9077325" y="4922838"/>
          <p14:tracePt t="66423" x="9147175" y="4922838"/>
          <p14:tracePt t="66432" x="9210675" y="4922838"/>
          <p14:tracePt t="66439" x="9258300" y="4922838"/>
          <p14:tracePt t="66448" x="9288463" y="4914900"/>
          <p14:tracePt t="66453" x="9328150" y="4906963"/>
          <p14:tracePt t="66462" x="9375775" y="4906963"/>
          <p14:tracePt t="66469" x="9429750" y="4906963"/>
          <p14:tracePt t="66480" x="9493250" y="4906963"/>
          <p14:tracePt t="66483" x="9563100" y="4906963"/>
          <p14:tracePt t="66491" x="9626600" y="4906963"/>
          <p14:tracePt t="66499" x="9696450" y="4906963"/>
          <p14:tracePt t="66507" x="9759950" y="4906963"/>
          <p14:tracePt t="66513" x="9821863" y="4906963"/>
          <p14:tracePt t="66521" x="9877425" y="4906963"/>
          <p14:tracePt t="66530" x="9925050" y="4914900"/>
          <p14:tracePt t="66537" x="9956800" y="4914900"/>
          <p14:tracePt t="66543" x="9986963" y="4914900"/>
          <p14:tracePt t="66551" x="10010775" y="4914900"/>
          <p14:tracePt t="66559" x="10018713" y="4914900"/>
          <p14:tracePt t="66567" x="10026650" y="4906963"/>
          <p14:tracePt t="66577" x="10034588" y="4906963"/>
          <p14:tracePt t="66581" x="10042525" y="4899025"/>
          <p14:tracePt t="66590" x="10058400" y="4899025"/>
          <p14:tracePt t="66597" x="10066338" y="4899025"/>
          <p14:tracePt t="66606" x="10074275" y="4899025"/>
          <p14:tracePt t="66611" x="10082213" y="4899025"/>
          <p14:tracePt t="66649" x="10074275" y="4899025"/>
          <p14:tracePt t="66666" x="10058400" y="4899025"/>
          <p14:tracePt t="66671" x="10042525" y="4899025"/>
          <p14:tracePt t="66679" x="10034588" y="4899025"/>
          <p14:tracePt t="66688" x="10018713" y="4891088"/>
          <p14:tracePt t="66698" x="10002838" y="4891088"/>
          <p14:tracePt t="66701" x="9986963" y="4891088"/>
          <p14:tracePt t="66710" x="9971088" y="4891088"/>
          <p14:tracePt t="66717" x="9963150" y="4891088"/>
          <p14:tracePt t="66726" x="9948863" y="4883150"/>
          <p14:tracePt t="66731" x="9940925" y="4883150"/>
          <p14:tracePt t="66739" x="9925050" y="4883150"/>
          <p14:tracePt t="66748" x="9917113" y="4875213"/>
          <p14:tracePt t="66755" x="9901238" y="4875213"/>
          <p14:tracePt t="66761" x="9893300" y="4867275"/>
          <p14:tracePt t="66769" x="9885363" y="4867275"/>
          <p14:tracePt t="66778" x="9877425" y="4867275"/>
          <p14:tracePt t="66792" x="9869488" y="4867275"/>
          <p14:tracePt t="66800" x="9861550" y="4867275"/>
          <p14:tracePt t="66816" x="9853613" y="4867275"/>
          <p14:tracePt t="66830" x="9845675" y="4867275"/>
          <p14:tracePt t="66847" x="9837738" y="4867275"/>
          <p14:tracePt t="66851" x="9837738" y="4859338"/>
          <p14:tracePt t="66859" x="9829800" y="4859338"/>
          <p14:tracePt t="66876" x="9821863" y="4859338"/>
          <p14:tracePt t="66890" x="9815513" y="4859338"/>
          <p14:tracePt t="66962" x="9821863" y="4859338"/>
          <p14:tracePt t="66988" x="9821863" y="4867275"/>
          <p14:tracePt t="66996" x="9821863" y="4875213"/>
          <p14:tracePt t="67010" x="9821863" y="4883150"/>
          <p14:tracePt t="67026" x="9815513" y="4891088"/>
          <p14:tracePt t="67049" x="9807575" y="4891088"/>
          <p14:tracePt t="67108" x="9815513" y="4891088"/>
          <p14:tracePt t="67179" x="9807575" y="4891088"/>
          <p14:tracePt t="67232" x="9807575" y="4883150"/>
          <p14:tracePt t="67257" x="9807575" y="4875213"/>
          <p14:tracePt t="67280" x="9807575" y="4867275"/>
          <p14:tracePt t="67303" x="9799638" y="4867275"/>
          <p14:tracePt t="67309" x="9799638" y="4859338"/>
          <p14:tracePt t="67325" x="9791700" y="4859338"/>
          <p14:tracePt t="67340" x="9783763" y="4859338"/>
          <p14:tracePt t="67356" x="9775825" y="4859338"/>
          <p14:tracePt t="67363" x="9767888" y="4859338"/>
          <p14:tracePt t="67369" x="9759950" y="4859338"/>
          <p14:tracePt t="67388" x="9752013" y="4859338"/>
          <p14:tracePt t="67394" x="9744075" y="4859338"/>
          <p14:tracePt t="67399" x="9736138" y="4859338"/>
          <p14:tracePt t="67416" x="9728200" y="4851400"/>
          <p14:tracePt t="67423" x="9728200" y="4843463"/>
          <p14:tracePt t="67430" x="9728200" y="4835525"/>
          <p14:tracePt t="67437" x="9728200" y="4827588"/>
          <p14:tracePt t="67445" x="9728200" y="4811713"/>
          <p14:tracePt t="67459" x="9720263" y="4803775"/>
          <p14:tracePt t="67467" x="9720263" y="4797425"/>
          <p14:tracePt t="67480" x="9720263" y="4789488"/>
          <p14:tracePt t="67483" x="9712325" y="4789488"/>
          <p14:tracePt t="67489" x="9712325" y="4781550"/>
          <p14:tracePt t="67497" x="9704388" y="4781550"/>
          <p14:tracePt t="67506" x="9696450" y="4781550"/>
          <p14:tracePt t="67514" x="9688513" y="4781550"/>
          <p14:tracePt t="67521" x="9682163" y="4773613"/>
          <p14:tracePt t="67527" x="9674225" y="4773613"/>
          <p14:tracePt t="67536" x="9666288" y="4773613"/>
          <p14:tracePt t="67543" x="9658350" y="4773613"/>
          <p14:tracePt t="67551" x="9642475" y="4773613"/>
          <p14:tracePt t="67557" x="9634538" y="4773613"/>
          <p14:tracePt t="67566" x="9626600" y="4773613"/>
          <p14:tracePt t="67573" x="9618663" y="4773613"/>
          <p14:tracePt t="67588" x="9610725" y="4773613"/>
          <p14:tracePt t="67604" x="9602788" y="4773613"/>
          <p14:tracePt t="67618" x="9594850" y="4765675"/>
          <p14:tracePt t="67633" x="9594850" y="4757738"/>
          <p14:tracePt t="67641" x="9586913" y="4757738"/>
          <p14:tracePt t="67655" x="9586913" y="4749800"/>
          <p14:tracePt t="67677" x="9586913" y="4741863"/>
          <p14:tracePt t="67686" x="9578975" y="4741863"/>
          <p14:tracePt t="67709" x="9571038" y="4741863"/>
          <p14:tracePt t="67716" x="9563100" y="4741863"/>
          <p14:tracePt t="67724" x="9555163" y="4741863"/>
          <p14:tracePt t="67732" x="9548813" y="4749800"/>
          <p14:tracePt t="67737" x="9540875" y="4749800"/>
          <p14:tracePt t="67745" x="9532938" y="4749800"/>
          <p14:tracePt t="67753" x="9525000" y="4757738"/>
          <p14:tracePt t="67763" x="9517063" y="4757738"/>
          <p14:tracePt t="67767" x="9509125" y="4757738"/>
          <p14:tracePt t="67843" x="9509125" y="4765675"/>
          <p14:tracePt t="67882" x="9509125" y="4773613"/>
          <p14:tracePt t="67966" x="9517063" y="4773613"/>
          <p14:tracePt t="67998" x="9525000" y="4773613"/>
          <p14:tracePt t="68016" x="9532938" y="4765675"/>
          <p14:tracePt t="68032" x="9540875" y="4765675"/>
          <p14:tracePt t="68185" x="9548813" y="4765675"/>
          <p14:tracePt t="68276" x="9555163" y="4757738"/>
          <p14:tracePt t="68285" x="9563100" y="4749800"/>
          <p14:tracePt t="68293" x="9563100" y="4741863"/>
          <p14:tracePt t="68302" x="9571038" y="4733925"/>
          <p14:tracePt t="68310" x="9578975" y="4733925"/>
          <p14:tracePt t="68316" x="9578975" y="4725988"/>
          <p14:tracePt t="68324" x="9586913" y="4718050"/>
          <p14:tracePt t="68331" x="9594850" y="4710113"/>
          <p14:tracePt t="68339" x="9594850" y="4702175"/>
          <p14:tracePt t="68346" x="9602788" y="4694238"/>
          <p14:tracePt t="68362" x="9610725" y="4686300"/>
          <p14:tracePt t="68384" x="9610725" y="4678363"/>
          <p14:tracePt t="68392" x="9618663" y="4678363"/>
          <p14:tracePt t="68447" x="9618663" y="4686300"/>
          <p14:tracePt t="68490" x="9618663" y="4694238"/>
          <p14:tracePt t="68496" x="9626600" y="4694238"/>
          <p14:tracePt t="68504" x="9634538" y="4694238"/>
          <p14:tracePt t="68512" x="9642475" y="4694238"/>
          <p14:tracePt t="68519" x="9650413" y="4694238"/>
          <p14:tracePt t="68528" x="9666288" y="4694238"/>
          <p14:tracePt t="68533" x="9674225" y="4702175"/>
          <p14:tracePt t="68541" x="9682163" y="4702175"/>
          <p14:tracePt t="68549" x="9696450" y="4710113"/>
          <p14:tracePt t="68557" x="9704388" y="4710113"/>
          <p14:tracePt t="68564" x="9712325" y="4718050"/>
          <p14:tracePt t="68571" x="9720263" y="4718050"/>
          <p14:tracePt t="68589" x="9728200" y="4725988"/>
          <p14:tracePt t="68602" x="9736138" y="4725988"/>
          <p14:tracePt t="68618" x="9744075" y="4725988"/>
          <p14:tracePt t="68632" x="9752013" y="4725988"/>
          <p14:tracePt t="68648" x="9759950" y="4725988"/>
          <p14:tracePt t="68661" x="9767888" y="4725988"/>
          <p14:tracePt t="68669" x="9775825" y="4725988"/>
          <p14:tracePt t="68685" x="9783763" y="4725988"/>
          <p14:tracePt t="68699" x="9791700" y="4725988"/>
          <p14:tracePt t="68715" x="9799638" y="4733925"/>
          <p14:tracePt t="68798" x="9799638" y="4725988"/>
          <p14:tracePt t="68820" x="9807575" y="4725988"/>
          <p14:tracePt t="68833" x="9807575" y="4718050"/>
          <p14:tracePt t="68978" x="9799638" y="4718050"/>
          <p14:tracePt t="69241" x="9807575" y="4718050"/>
          <p14:tracePt t="69248" x="9807575" y="4725988"/>
          <p14:tracePt t="69324" x="9815513" y="4725988"/>
          <p14:tracePt t="69338" x="9821863" y="4725988"/>
          <p14:tracePt t="69352" x="9829800" y="4725988"/>
          <p14:tracePt t="69359" x="9837738" y="4733925"/>
          <p14:tracePt t="69367" x="9845675" y="4733925"/>
          <p14:tracePt t="69375" x="9845675" y="4741863"/>
          <p14:tracePt t="69381" x="9853613" y="4749800"/>
          <p14:tracePt t="69389" x="9853613" y="4757738"/>
          <p14:tracePt t="69397" x="9861550" y="4773613"/>
          <p14:tracePt t="69406" x="9869488" y="4789488"/>
          <p14:tracePt t="69411" x="9877425" y="4803775"/>
          <p14:tracePt t="69419" x="9877425" y="4811713"/>
          <p14:tracePt t="69427" x="9885363" y="4835525"/>
          <p14:tracePt t="69436" x="9893300" y="4843463"/>
          <p14:tracePt t="69443" x="9901238" y="4859338"/>
          <p14:tracePt t="69449" x="9909175" y="4875213"/>
          <p14:tracePt t="69457" x="9917113" y="4883150"/>
          <p14:tracePt t="69466" x="9917113" y="4891088"/>
          <p14:tracePt t="69473" x="9932988" y="4899025"/>
          <p14:tracePt t="69480" x="9940925" y="4906963"/>
          <p14:tracePt t="69487" x="9948863" y="4906963"/>
          <p14:tracePt t="69496" x="9956800" y="4914900"/>
          <p14:tracePt t="69503" x="9963150" y="4914900"/>
          <p14:tracePt t="69509" x="9979025" y="4914900"/>
          <p14:tracePt t="69517" x="9986963" y="4914900"/>
          <p14:tracePt t="69525" x="9994900" y="4914900"/>
          <p14:tracePt t="69534" x="10010775" y="4906963"/>
          <p14:tracePt t="69540" x="10018713" y="4906963"/>
          <p14:tracePt t="69547" x="10026650" y="4899025"/>
          <p14:tracePt t="69556" x="10042525" y="4891088"/>
          <p14:tracePt t="69564" x="10050463" y="4883150"/>
          <p14:tracePt t="69569" x="10058400" y="4883150"/>
          <p14:tracePt t="69578" x="10066338" y="4875213"/>
          <p14:tracePt t="69587" x="10074275" y="4867275"/>
          <p14:tracePt t="69593" x="10082213" y="4859338"/>
          <p14:tracePt t="69599" x="10090150" y="4851400"/>
          <p14:tracePt t="69607" x="10096500" y="4843463"/>
          <p14:tracePt t="69616" x="10104438" y="4835525"/>
          <p14:tracePt t="69623" x="10112375" y="4819650"/>
          <p14:tracePt t="69630" x="10120313" y="4811713"/>
          <p14:tracePt t="69638" x="10128250" y="4803775"/>
          <p14:tracePt t="69646" x="10136188" y="4789488"/>
          <p14:tracePt t="69654" x="10144125" y="4781550"/>
          <p14:tracePt t="69659" x="10144125" y="4765675"/>
          <p14:tracePt t="69667" x="10152063" y="4757738"/>
          <p14:tracePt t="69676" x="10160000" y="4741863"/>
          <p14:tracePt t="69683" x="10160000" y="4733925"/>
          <p14:tracePt t="69689" x="10160000" y="4725988"/>
          <p14:tracePt t="69697" x="10167938" y="4710113"/>
          <p14:tracePt t="69706" x="10167938" y="4702175"/>
          <p14:tracePt t="69719" x="10167938" y="4694238"/>
          <p14:tracePt t="69727" x="10167938" y="4686300"/>
          <p14:tracePt t="69736" x="10167938" y="4678363"/>
          <p14:tracePt t="69743" x="10175875" y="4678363"/>
          <p14:tracePt t="69749" x="10175875" y="4672013"/>
          <p14:tracePt t="69780" x="10175875" y="4664075"/>
          <p14:tracePt t="69787" x="10183813" y="4664075"/>
          <p14:tracePt t="69840" x="10183813" y="4672013"/>
          <p14:tracePt t="69864" x="10183813" y="4678363"/>
          <p14:tracePt t="69896" x="10175875" y="4678363"/>
          <p14:tracePt t="69907" x="10167938" y="4678363"/>
          <p14:tracePt t="69916" x="10167938" y="4686300"/>
          <p14:tracePt t="69923" x="10160000" y="4686300"/>
          <p14:tracePt t="69932" x="10152063" y="4686300"/>
          <p14:tracePt t="69937" x="10144125" y="4686300"/>
          <p14:tracePt t="69947" x="10144125" y="4694238"/>
          <p14:tracePt t="69953" x="10136188" y="4694238"/>
          <p14:tracePt t="69963" x="10128250" y="4694238"/>
          <p14:tracePt t="69967" x="10120313" y="4694238"/>
          <p14:tracePt t="69975" x="10112375" y="4694238"/>
          <p14:tracePt t="69999" x="10112375" y="4702175"/>
          <p14:tracePt t="70054" x="10112375" y="4710113"/>
          <p14:tracePt t="70074" x="10104438" y="4710113"/>
          <p14:tracePt t="70268" x="10112375" y="4710113"/>
          <p14:tracePt t="70292" x="10120313" y="4710113"/>
          <p14:tracePt t="70298" x="10120313" y="4702175"/>
          <p14:tracePt t="70314" x="10120313" y="4694238"/>
          <p14:tracePt t="70322" x="10120313" y="4686300"/>
          <p14:tracePt t="70328" x="10128250" y="4686300"/>
          <p14:tracePt t="70336" x="10128250" y="4678363"/>
          <p14:tracePt t="70351" x="10128250" y="4672013"/>
          <p14:tracePt t="70357" x="10136188" y="4664075"/>
          <p14:tracePt t="70374" x="10136188" y="4656138"/>
          <p14:tracePt t="70381" x="10144125" y="4656138"/>
          <p14:tracePt t="70443" x="10136188" y="4656138"/>
          <p14:tracePt t="70456" x="10136188" y="4648200"/>
          <p14:tracePt t="70463" x="10136188" y="4640263"/>
          <p14:tracePt t="70480" x="10136188" y="4632325"/>
          <p14:tracePt t="70486" x="10136188" y="4624388"/>
          <p14:tracePt t="70493" x="10136188" y="4616450"/>
          <p14:tracePt t="70511" x="10136188" y="4608513"/>
          <p14:tracePt t="70516" x="10144125" y="4600575"/>
          <p14:tracePt t="70523" x="10152063" y="4600575"/>
          <p14:tracePt t="70532" x="10152063" y="4592638"/>
          <p14:tracePt t="70539" x="10160000" y="4592638"/>
          <p14:tracePt t="70563" x="10167938" y="4592638"/>
          <p14:tracePt t="70625" x="10167938" y="4600575"/>
          <p14:tracePt t="70655" x="10175875" y="4600575"/>
          <p14:tracePt t="70674" x="10183813" y="4600575"/>
          <p14:tracePt t="70698" x="10191750" y="4600575"/>
          <p14:tracePt t="70743" x="10191750" y="4608513"/>
          <p14:tracePt t="70750" x="10183813" y="4608513"/>
          <p14:tracePt t="70755" x="10175875" y="4616450"/>
          <p14:tracePt t="70763" x="10167938" y="4624388"/>
          <p14:tracePt t="70771" x="10167938" y="4632325"/>
          <p14:tracePt t="70780" x="10160000" y="4632325"/>
          <p14:tracePt t="70786" x="10160000" y="4640263"/>
          <p14:tracePt t="70793" x="10160000" y="4648200"/>
          <p14:tracePt t="70802" x="10152063" y="4648200"/>
          <p14:tracePt t="70809" x="10152063" y="4656138"/>
          <p14:tracePt t="70833" x="10152063" y="4664075"/>
          <p14:tracePt t="70847" x="10152063" y="4672013"/>
          <p14:tracePt t="70861" x="10152063" y="4678363"/>
          <p14:tracePt t="70869" x="10144125" y="4678363"/>
          <p14:tracePt t="70877" x="10144125" y="4686300"/>
          <p14:tracePt t="70883" x="10136188" y="4694238"/>
          <p14:tracePt t="70891" x="10128250" y="4694238"/>
          <p14:tracePt t="70899" x="10128250" y="4702175"/>
          <p14:tracePt t="70913" x="10120313" y="4710113"/>
          <p14:tracePt t="70930" x="10112375" y="4718050"/>
          <p14:tracePt t="70945" x="10112375" y="4725988"/>
          <p14:tracePt t="70959" x="10112375" y="4733925"/>
          <p14:tracePt t="70967" x="10112375" y="4741863"/>
          <p14:tracePt t="70983" x="10112375" y="4749800"/>
          <p14:tracePt t="70989" x="10112375" y="4757738"/>
          <p14:tracePt t="71003" x="10104438" y="4765675"/>
          <p14:tracePt t="71020" x="10104438" y="4773613"/>
          <p14:tracePt t="71027" x="10096500" y="4781550"/>
          <p14:tracePt t="71041" x="10096500" y="4789488"/>
          <p14:tracePt t="71059" x="10090150" y="4789488"/>
          <p14:tracePt t="71065" x="10090150" y="4797425"/>
          <p14:tracePt t="71166" x="10082213" y="4797425"/>
          <p14:tracePt t="71202" x="10074275" y="4797425"/>
          <p14:tracePt t="71223" x="10066338" y="4797425"/>
          <p14:tracePt t="71238" x="10058400" y="4797425"/>
          <p14:tracePt t="71351" x="10066338" y="4797425"/>
          <p14:tracePt t="71429" x="10066338" y="4803775"/>
          <p14:tracePt t="71491" x="10066338" y="4797425"/>
          <p14:tracePt t="71509" x="10066338" y="4789488"/>
          <p14:tracePt t="71530" x="10066338" y="4781550"/>
          <p14:tracePt t="71617" x="10066338" y="4773613"/>
          <p14:tracePt t="71654" x="10066338" y="4765675"/>
          <p14:tracePt t="71658" x="10058400" y="4765675"/>
          <p14:tracePt t="71702" x="10058400" y="4757738"/>
          <p14:tracePt t="71748" x="10058400" y="4749800"/>
          <p14:tracePt t="71755" x="10050463" y="4749800"/>
          <p14:tracePt t="71770" x="10042525" y="4749800"/>
          <p14:tracePt t="71777" x="10034588" y="4749800"/>
          <p14:tracePt t="71786" x="10026650" y="4741863"/>
          <p14:tracePt t="71791" x="10010775" y="4741863"/>
          <p14:tracePt t="71800" x="9994900" y="4741863"/>
          <p14:tracePt t="71808" x="9986963" y="4741863"/>
          <p14:tracePt t="71816" x="9971088" y="4741863"/>
          <p14:tracePt t="71823" x="9956800" y="4741863"/>
          <p14:tracePt t="71830" x="9940925" y="4741863"/>
          <p14:tracePt t="71837" x="9925050" y="4741863"/>
          <p14:tracePt t="71846" x="9909175" y="4741863"/>
          <p14:tracePt t="71853" x="9893300" y="4741863"/>
          <p14:tracePt t="71859" x="9877425" y="4741863"/>
          <p14:tracePt t="71867" x="9853613" y="4741863"/>
          <p14:tracePt t="71875" x="9829800" y="4741863"/>
          <p14:tracePt t="71884" x="9791700" y="4741863"/>
          <p14:tracePt t="71889" x="9752013" y="4741863"/>
          <p14:tracePt t="71898" x="9720263" y="4741863"/>
          <p14:tracePt t="71906" x="9688513" y="4741863"/>
          <p14:tracePt t="71913" x="9650413" y="4741863"/>
          <p14:tracePt t="71919" x="9602788" y="4741863"/>
          <p14:tracePt t="71927" x="9555163" y="4741863"/>
          <p14:tracePt t="71936" x="9501188" y="4741863"/>
          <p14:tracePt t="71943" x="9461500" y="4741863"/>
          <p14:tracePt t="71949" x="9415463" y="4741863"/>
          <p14:tracePt t="71957" x="9367838" y="4741863"/>
          <p14:tracePt t="71966" x="9320213" y="4741863"/>
          <p14:tracePt t="71973" x="9274175" y="4741863"/>
          <p14:tracePt t="71979" x="9218613" y="4741863"/>
          <p14:tracePt t="71987" x="9163050" y="4741863"/>
          <p14:tracePt t="71997" x="9109075" y="4741863"/>
          <p14:tracePt t="72003" x="9045575" y="4741863"/>
          <p14:tracePt t="72009" x="8983663" y="4749800"/>
          <p14:tracePt t="72017" x="8920163" y="4749800"/>
          <p14:tracePt t="72025" x="8858250" y="4749800"/>
          <p14:tracePt t="72034" x="8770938" y="4749800"/>
          <p14:tracePt t="72040" x="8677275" y="4749800"/>
          <p14:tracePt t="72048" x="8559800" y="4749800"/>
          <p14:tracePt t="72057" x="8418513" y="4749800"/>
          <p14:tracePt t="72063" x="8269288" y="4749800"/>
          <p14:tracePt t="72070" x="8128000" y="4749800"/>
          <p14:tracePt t="72077" x="8002588" y="4749800"/>
          <p14:tracePt t="72087" x="7885113" y="4749800"/>
          <p14:tracePt t="72093" x="7775575" y="4749800"/>
          <p14:tracePt t="72099" x="7656513" y="4749800"/>
          <p14:tracePt t="72107" x="7539038" y="4749800"/>
          <p14:tracePt t="72116" x="7405688" y="4749800"/>
          <p14:tracePt t="72123" x="7280275" y="4757738"/>
          <p14:tracePt t="72129" x="7154863" y="4765675"/>
          <p14:tracePt t="72137" x="7029450" y="4773613"/>
          <p14:tracePt t="72145" x="6896100" y="4781550"/>
          <p14:tracePt t="72154" x="6778625" y="4789488"/>
          <p14:tracePt t="72159" x="6661150" y="4797425"/>
          <p14:tracePt t="72167" x="6543675" y="4811713"/>
          <p14:tracePt t="72175" x="6434138" y="4819650"/>
          <p14:tracePt t="72183" x="6323013" y="4835525"/>
          <p14:tracePt t="72189" x="6197600" y="4851400"/>
          <p14:tracePt t="72197" x="6072188" y="4867275"/>
          <p14:tracePt t="72206" x="5938838" y="4875213"/>
          <p14:tracePt t="72214" x="5789613" y="4891088"/>
          <p14:tracePt t="72219" x="5648325" y="4906963"/>
          <p14:tracePt t="72227" x="5514975" y="4929188"/>
          <p14:tracePt t="72236" x="5381625" y="4953000"/>
          <p14:tracePt t="72243" x="5264150" y="4984750"/>
          <p14:tracePt t="72249" x="5146675" y="5016500"/>
          <p14:tracePt t="72257" x="5021263" y="5032375"/>
          <p14:tracePt t="72266" x="4903788" y="5048250"/>
          <p14:tracePt t="72273" x="4786313" y="5054600"/>
          <p14:tracePt t="72280" x="4660900" y="5078413"/>
          <p14:tracePt t="72287" x="4549775" y="5094288"/>
          <p14:tracePt t="72295" x="4456113" y="5118100"/>
          <p14:tracePt t="72304" x="4378325" y="5133975"/>
          <p14:tracePt t="72311" x="4322763" y="5149850"/>
          <p14:tracePt t="72317" x="4322763" y="5165725"/>
          <p14:tracePt t="72325" x="4338638" y="5173663"/>
          <p14:tracePt t="72333" x="4354513" y="5180013"/>
          <p14:tracePt t="72342" x="4346575" y="5187950"/>
          <p14:tracePt t="72347" x="4330700" y="5195888"/>
          <p14:tracePt t="72356" x="4244975" y="5203825"/>
          <p14:tracePt t="72363" x="4173538" y="5211763"/>
          <p14:tracePt t="72371" x="4119563" y="5219700"/>
          <p14:tracePt t="72377" x="4056063" y="5227638"/>
          <p14:tracePt t="72386" x="3986213" y="5235575"/>
          <p14:tracePt t="72394" x="3914775" y="5251450"/>
          <p14:tracePt t="72401" x="3844925" y="5259388"/>
          <p14:tracePt t="72407" x="3789363" y="5259388"/>
          <p14:tracePt t="72416" x="3749675" y="5267325"/>
          <p14:tracePt t="72423" x="3711575" y="5275263"/>
          <p14:tracePt t="72431" x="3671888" y="5275263"/>
          <p14:tracePt t="72437" x="3624263" y="5283200"/>
          <p14:tracePt t="72445" x="3578225" y="5283200"/>
          <p14:tracePt t="72453" x="3530600" y="5283200"/>
          <p14:tracePt t="72461" x="3482975" y="5283200"/>
          <p14:tracePt t="72467" x="3429000" y="5291138"/>
          <p14:tracePt t="72476" x="3381375" y="5299075"/>
          <p14:tracePt t="72483" x="3333750" y="5313363"/>
          <p14:tracePt t="72492" x="3287713" y="5345113"/>
          <p14:tracePt t="72497" x="3248025" y="5384800"/>
          <p14:tracePt t="72505" x="3216275" y="5430838"/>
          <p14:tracePt t="72513" x="3208338" y="5438775"/>
          <p14:tracePt t="72522" x="3200400" y="5446713"/>
          <p14:tracePt t="72527" x="3192463" y="5454650"/>
          <p14:tracePt t="72537" x="3184525" y="5462588"/>
          <p14:tracePt t="72547" x="3178175" y="5470525"/>
          <p14:tracePt t="72551" x="3170238" y="5470525"/>
          <p14:tracePt t="72557" x="3162300" y="5470525"/>
          <p14:tracePt t="72574" x="3162300" y="5462588"/>
          <p14:tracePt t="72583" x="3162300" y="5454650"/>
          <p14:tracePt t="72587" x="3162300" y="5446713"/>
          <p14:tracePt t="72595" x="3154363" y="5446713"/>
          <p14:tracePt t="72649" x="3170238" y="5446713"/>
          <p14:tracePt t="72655" x="3192463" y="5438775"/>
          <p14:tracePt t="72663" x="3224213" y="5430838"/>
          <p14:tracePt t="72672" x="3248025" y="5416550"/>
          <p14:tracePt t="72677" x="3271838" y="5400675"/>
          <p14:tracePt t="72686" x="3287713" y="5392738"/>
          <p14:tracePt t="72693" x="3311525" y="5384800"/>
          <p14:tracePt t="72701" x="3319463" y="5384800"/>
          <p14:tracePt t="72707" x="3325813" y="5384800"/>
          <p14:tracePt t="72715" x="3341688" y="5392738"/>
          <p14:tracePt t="72723" x="3349625" y="5416550"/>
          <p14:tracePt t="72732" x="3365500" y="5438775"/>
          <p14:tracePt t="72737" x="3389313" y="5454650"/>
          <p14:tracePt t="72745" x="3413125" y="5462588"/>
          <p14:tracePt t="72753" x="3429000" y="5462588"/>
          <p14:tracePt t="72763" x="3459163" y="5478463"/>
          <p14:tracePt t="72768" x="3482975" y="5486400"/>
          <p14:tracePt t="72776" x="3514725" y="5494338"/>
          <p14:tracePt t="72783" x="3538538" y="5502275"/>
          <p14:tracePt t="72791" x="3562350" y="5502275"/>
          <p14:tracePt t="72799" x="3578225" y="5518150"/>
          <p14:tracePt t="72805" x="3592513" y="5526088"/>
          <p14:tracePt t="72813" x="3600450" y="5534025"/>
          <p14:tracePt t="72821" x="3608388" y="5541963"/>
          <p14:tracePt t="72830" x="3608388" y="5548313"/>
          <p14:tracePt t="72837" x="3616325" y="5556250"/>
          <p14:tracePt t="72843" x="3624263" y="5556250"/>
          <p14:tracePt t="72851" x="3632200" y="5556250"/>
          <p14:tracePt t="72859" x="3640138" y="5556250"/>
          <p14:tracePt t="72865" x="3656013" y="5556250"/>
          <p14:tracePt t="72873" x="3671888" y="5556250"/>
          <p14:tracePt t="72881" x="3687763" y="5548313"/>
          <p14:tracePt t="72889" x="3703638" y="5541963"/>
          <p14:tracePt t="72895" x="3725863" y="5534025"/>
          <p14:tracePt t="72903" x="3741738" y="5526088"/>
          <p14:tracePt t="72911" x="3749675" y="5510213"/>
          <p14:tracePt t="72920" x="3757613" y="5502275"/>
          <p14:tracePt t="72926" x="3765550" y="5494338"/>
          <p14:tracePt t="72933" x="3773488" y="5486400"/>
          <p14:tracePt t="72941" x="3789363" y="5478463"/>
          <p14:tracePt t="72949" x="3797300" y="5470525"/>
          <p14:tracePt t="72955" x="3805238" y="5462588"/>
          <p14:tracePt t="72964" x="3813175" y="5462588"/>
          <p14:tracePt t="72971" x="3821113" y="5462588"/>
          <p14:tracePt t="72981" x="3829050" y="5462588"/>
          <p14:tracePt t="72993" x="3836988" y="5462588"/>
          <p14:tracePt t="73002" x="3836988" y="5470525"/>
          <p14:tracePt t="73009" x="3836988" y="5478463"/>
          <p14:tracePt t="73015" x="3836988" y="5486400"/>
          <p14:tracePt t="73023" x="3844925" y="5486400"/>
          <p14:tracePt t="73032" x="3844925" y="5494338"/>
          <p14:tracePt t="73039" x="3860800" y="5502275"/>
          <p14:tracePt t="73045" x="3867150" y="5502275"/>
          <p14:tracePt t="73053" x="3875088" y="5502275"/>
          <p14:tracePt t="73062" x="3883025" y="5502275"/>
          <p14:tracePt t="73070" x="3890963" y="5502275"/>
          <p14:tracePt t="73075" x="3898900" y="5502275"/>
          <p14:tracePt t="73083" x="3914775" y="5502275"/>
          <p14:tracePt t="73091" x="3922713" y="5502275"/>
          <p14:tracePt t="73099" x="3930650" y="5502275"/>
          <p14:tracePt t="73114" x="3938588" y="5510213"/>
          <p14:tracePt t="73132" x="3946525" y="5518150"/>
          <p14:tracePt t="73137" x="3954463" y="5518150"/>
          <p14:tracePt t="73151" x="3962400" y="5518150"/>
          <p14:tracePt t="73159" x="3970338" y="5518150"/>
          <p14:tracePt t="73165" x="3986213" y="5518150"/>
          <p14:tracePt t="73173" x="3994150" y="5518150"/>
          <p14:tracePt t="73181" x="4000500" y="5518150"/>
          <p14:tracePt t="73190" x="4008438" y="5518150"/>
          <p14:tracePt t="73203" x="4016375" y="5526088"/>
          <p14:tracePt t="73221" x="4016375" y="5534025"/>
          <p14:tracePt t="73227" x="4024313" y="5541963"/>
          <p14:tracePt t="73234" x="4024313" y="5548313"/>
          <p14:tracePt t="73242" x="4024313" y="5556250"/>
          <p14:tracePt t="73250" x="4032250" y="5564188"/>
          <p14:tracePt t="73257" x="4032250" y="5572125"/>
          <p14:tracePt t="73263" x="4040188" y="5572125"/>
          <p14:tracePt t="73271" x="4048125" y="5572125"/>
          <p14:tracePt t="73288" x="4064000" y="5572125"/>
          <p14:tracePt t="73293" x="4071938" y="5572125"/>
          <p14:tracePt t="73302" x="4087813" y="5572125"/>
          <p14:tracePt t="73309" x="4103688" y="5572125"/>
          <p14:tracePt t="73318" x="4111625" y="5564188"/>
          <p14:tracePt t="73323" x="4119563" y="5564188"/>
          <p14:tracePt t="73332" x="4133850" y="5556250"/>
          <p14:tracePt t="73340" x="4141788" y="5556250"/>
          <p14:tracePt t="73347" x="4157663" y="5556250"/>
          <p14:tracePt t="73362" x="4165600" y="5556250"/>
          <p14:tracePt t="73370" x="4173538" y="5556250"/>
          <p14:tracePt t="73377" x="4181475" y="5556250"/>
          <p14:tracePt t="73383" x="4189413" y="5556250"/>
          <p14:tracePt t="73400" x="4197350" y="5556250"/>
          <p14:tracePt t="73407" x="4205288" y="5556250"/>
          <p14:tracePt t="73414" x="4205288" y="5548313"/>
          <p14:tracePt t="73422" x="4213225" y="5548313"/>
          <p14:tracePt t="73439" x="4221163" y="5548313"/>
          <p14:tracePt t="73444" x="4221163" y="5541963"/>
          <p14:tracePt t="73452" x="4229100" y="5541963"/>
          <p14:tracePt t="73500" x="4229100" y="5548313"/>
          <p14:tracePt t="73503" x="4229100" y="5556250"/>
          <p14:tracePt t="73511" x="4229100" y="5564188"/>
          <p14:tracePt t="73519" x="4221163" y="5564188"/>
          <p14:tracePt t="73527" x="4221163" y="5572125"/>
          <p14:tracePt t="73572" x="4229100" y="5572125"/>
          <p14:tracePt t="73579" x="4237038" y="5572125"/>
          <p14:tracePt t="73587" x="4244975" y="5572125"/>
          <p14:tracePt t="73601" x="4252913" y="5564188"/>
          <p14:tracePt t="73695" x="4260850" y="5564188"/>
          <p14:tracePt t="73700" x="4260850" y="5572125"/>
          <p14:tracePt t="73708" x="4267200" y="5572125"/>
          <p14:tracePt t="73722" x="4267200" y="5580063"/>
          <p14:tracePt t="73782" x="4275138" y="5572125"/>
          <p14:tracePt t="73789" x="4283075" y="5564188"/>
          <p14:tracePt t="73797" x="4291013" y="5556250"/>
          <p14:tracePt t="73806" x="4306888" y="5548313"/>
          <p14:tracePt t="73811" x="4338638" y="5541963"/>
          <p14:tracePt t="73819" x="4354513" y="5534025"/>
          <p14:tracePt t="73827" x="4370388" y="5526088"/>
          <p14:tracePt t="73836" x="4386263" y="5526088"/>
          <p14:tracePt t="73841" x="4394200" y="5526088"/>
          <p14:tracePt t="73849" x="4402138" y="5526088"/>
          <p14:tracePt t="73857" x="4416425" y="5526088"/>
          <p14:tracePt t="73865" x="4432300" y="5526088"/>
          <p14:tracePt t="73871" x="4440238" y="5526088"/>
          <p14:tracePt t="73880" x="4456113" y="5534025"/>
          <p14:tracePt t="73887" x="4464050" y="5541963"/>
          <p14:tracePt t="73897" x="4471988" y="5548313"/>
          <p14:tracePt t="73901" x="4487863" y="5556250"/>
          <p14:tracePt t="73909" x="4495800" y="5556250"/>
          <p14:tracePt t="73917" x="4511675" y="5564188"/>
          <p14:tracePt t="73926" x="4527550" y="5572125"/>
          <p14:tracePt t="73932" x="4541838" y="5580063"/>
          <p14:tracePt t="73940" x="4565650" y="5580063"/>
          <p14:tracePt t="73947" x="4573588" y="5588000"/>
          <p14:tracePt t="73955" x="4581525" y="5588000"/>
          <p14:tracePt t="73961" x="4597400" y="5588000"/>
          <p14:tracePt t="73969" x="4613275" y="5588000"/>
          <p14:tracePt t="73978" x="4629150" y="5588000"/>
          <p14:tracePt t="73985" x="4645025" y="5588000"/>
          <p14:tracePt t="73991" x="4652963" y="5588000"/>
          <p14:tracePt t="73999" x="4660900" y="5588000"/>
          <p14:tracePt t="74007" x="4668838" y="5588000"/>
          <p14:tracePt t="74016" x="4675188" y="5588000"/>
          <p14:tracePt t="74021" x="4683125" y="5588000"/>
          <p14:tracePt t="74030" x="4691063" y="5588000"/>
          <p14:tracePt t="74048" x="4699000" y="5588000"/>
          <p14:tracePt t="74052" x="4706938" y="5588000"/>
          <p14:tracePt t="74059" x="4722813" y="5588000"/>
          <p14:tracePt t="74067" x="4730750" y="5588000"/>
          <p14:tracePt t="74076" x="4746625" y="5588000"/>
          <p14:tracePt t="74082" x="4754563" y="5588000"/>
          <p14:tracePt t="74089" x="4770438" y="5588000"/>
          <p14:tracePt t="74097" x="4778375" y="5588000"/>
          <p14:tracePt t="74107" x="4794250" y="5588000"/>
          <p14:tracePt t="74111" x="4802188" y="5588000"/>
          <p14:tracePt t="74119" x="4816475" y="5588000"/>
          <p14:tracePt t="74127" x="4824413" y="5580063"/>
          <p14:tracePt t="74135" x="4840288" y="5580063"/>
          <p14:tracePt t="74141" x="4848225" y="5580063"/>
          <p14:tracePt t="74149" x="4864100" y="5580063"/>
          <p14:tracePt t="74157" x="4879975" y="5580063"/>
          <p14:tracePt t="74166" x="4895850" y="5572125"/>
          <p14:tracePt t="74171" x="4903788" y="5572125"/>
          <p14:tracePt t="74179" x="4927600" y="5572125"/>
          <p14:tracePt t="74187" x="4935538" y="5572125"/>
          <p14:tracePt t="74196" x="4949825" y="5572125"/>
          <p14:tracePt t="74203" x="4957763" y="5572125"/>
          <p14:tracePt t="74209" x="4973638" y="5564188"/>
          <p14:tracePt t="74218" x="4989513" y="5564188"/>
          <p14:tracePt t="74225" x="5005388" y="5564188"/>
          <p14:tracePt t="74234" x="5013325" y="5564188"/>
          <p14:tracePt t="74239" x="5029200" y="5564188"/>
          <p14:tracePt t="74248" x="5045075" y="5564188"/>
          <p14:tracePt t="74255" x="5053013" y="5564188"/>
          <p14:tracePt t="74264" x="5068888" y="5564188"/>
          <p14:tracePt t="74269" x="5083175" y="5564188"/>
          <p14:tracePt t="74277" x="5091113" y="5564188"/>
          <p14:tracePt t="74285" x="5114925" y="5564188"/>
          <p14:tracePt t="74293" x="5146675" y="5564188"/>
          <p14:tracePt t="74299" x="5170488" y="5556250"/>
          <p14:tracePt t="74308" x="5186363" y="5556250"/>
          <p14:tracePt t="74315" x="5210175" y="5548313"/>
          <p14:tracePt t="74323" x="5232400" y="5548313"/>
          <p14:tracePt t="74330" x="5248275" y="5548313"/>
          <p14:tracePt t="74338" x="5264150" y="5548313"/>
          <p14:tracePt t="74346" x="5280025" y="5548313"/>
          <p14:tracePt t="74353" x="5295900" y="5548313"/>
          <p14:tracePt t="74359" x="5311775" y="5541963"/>
          <p14:tracePt t="74367" x="5319713" y="5541963"/>
          <p14:tracePt t="74375" x="5327650" y="5541963"/>
          <p14:tracePt t="74383" x="5335588" y="5541963"/>
          <p14:tracePt t="74389" x="5351463" y="5541963"/>
          <p14:tracePt t="74398" x="5357813" y="5534025"/>
          <p14:tracePt t="74406" x="5373688" y="5534025"/>
          <p14:tracePt t="74414" x="5381625" y="5526088"/>
          <p14:tracePt t="74419" x="5389563" y="5526088"/>
          <p14:tracePt t="74427" x="5397500" y="5526088"/>
          <p14:tracePt t="74437" x="5405438" y="5518150"/>
          <p14:tracePt t="74443" x="5413375" y="5518150"/>
          <p14:tracePt t="74449" x="5421313" y="5510213"/>
          <p14:tracePt t="74457" x="5429250" y="5510213"/>
          <p14:tracePt t="74466" x="5437188" y="5510213"/>
          <p14:tracePt t="74473" x="5445125" y="5502275"/>
          <p14:tracePt t="74480" x="5453063" y="5502275"/>
          <p14:tracePt t="74487" x="5461000" y="5502275"/>
          <p14:tracePt t="74496" x="5468938" y="5502275"/>
          <p14:tracePt t="74503" x="5476875" y="5502275"/>
          <p14:tracePt t="74509" x="5484813" y="5502275"/>
          <p14:tracePt t="74526" x="5491163" y="5502275"/>
          <p14:tracePt t="74533" x="5499100" y="5502275"/>
          <p14:tracePt t="74548" x="5507038" y="5502275"/>
          <p14:tracePt t="74556" x="5514975" y="5502275"/>
          <p14:tracePt t="74570" x="5522913" y="5502275"/>
          <p14:tracePt t="74577" x="5530850" y="5502275"/>
          <p14:tracePt t="74585" x="5538788" y="5502275"/>
          <p14:tracePt t="74593" x="5546725" y="5502275"/>
          <p14:tracePt t="74599" x="5562600" y="5502275"/>
          <p14:tracePt t="74607" x="5586413" y="5494338"/>
          <p14:tracePt t="74616" x="5602288" y="5494338"/>
          <p14:tracePt t="74623" x="5618163" y="5494338"/>
          <p14:tracePt t="74629" x="5640388" y="5486400"/>
          <p14:tracePt t="74638" x="5664200" y="5486400"/>
          <p14:tracePt t="74647" x="5688013" y="5486400"/>
          <p14:tracePt t="74653" x="5711825" y="5486400"/>
          <p14:tracePt t="74661" x="5735638" y="5486400"/>
          <p14:tracePt t="74667" x="5757863" y="5486400"/>
          <p14:tracePt t="74675" x="5773738" y="5486400"/>
          <p14:tracePt t="74685" x="5781675" y="5486400"/>
          <p14:tracePt t="74698" x="5797550" y="5486400"/>
          <p14:tracePt t="74728" x="5797550" y="5494338"/>
          <p14:tracePt t="74782" x="5805488" y="5494338"/>
          <p14:tracePt t="74796" x="5813425" y="5494338"/>
          <p14:tracePt t="74804" x="5821363" y="5494338"/>
          <p14:tracePt t="74811" x="5829300" y="5494338"/>
          <p14:tracePt t="74817" x="5837238" y="5494338"/>
          <p14:tracePt t="74826" x="5845175" y="5494338"/>
          <p14:tracePt t="74833" x="5853113" y="5494338"/>
          <p14:tracePt t="74841" x="5861050" y="5494338"/>
          <p14:tracePt t="74958" x="5868988" y="5494338"/>
          <p14:tracePt t="75006" x="5868988" y="5502275"/>
          <p14:tracePt t="75061" x="5876925" y="5502275"/>
          <p14:tracePt t="75067" x="5884863" y="5494338"/>
          <p14:tracePt t="75073" x="5892800" y="5494338"/>
          <p14:tracePt t="75082" x="5899150" y="5486400"/>
          <p14:tracePt t="75088" x="5915025" y="5486400"/>
          <p14:tracePt t="75096" x="5930900" y="5478463"/>
          <p14:tracePt t="75103" x="5954713" y="5478463"/>
          <p14:tracePt t="75111" x="5978525" y="5470525"/>
          <p14:tracePt t="75117" x="6002338" y="5470525"/>
          <p14:tracePt t="75126" x="6040438" y="5470525"/>
          <p14:tracePt t="75133" x="6072188" y="5470525"/>
          <p14:tracePt t="75142" x="6111875" y="5470525"/>
          <p14:tracePt t="75149" x="6159500" y="5470525"/>
          <p14:tracePt t="75155" x="6205538" y="5470525"/>
          <p14:tracePt t="75164" x="6276975" y="5470525"/>
          <p14:tracePt t="75171" x="6362700" y="5470525"/>
          <p14:tracePt t="75180" x="6472238" y="5470525"/>
          <p14:tracePt t="75185" x="6589713" y="5478463"/>
          <p14:tracePt t="75193" x="6692900" y="5486400"/>
          <p14:tracePt t="75201" x="6778625" y="5494338"/>
          <p14:tracePt t="75209" x="6834188" y="5502275"/>
          <p14:tracePt t="75216" x="6864350" y="5510213"/>
          <p14:tracePt t="75223" x="6904038" y="5518150"/>
          <p14:tracePt t="75232" x="6943725" y="5518150"/>
          <p14:tracePt t="75239" x="6989763" y="5526088"/>
          <p14:tracePt t="75246" x="7037388" y="5534025"/>
          <p14:tracePt t="75253" x="7077075" y="5541963"/>
          <p14:tracePt t="75261" x="7108825" y="5548313"/>
          <p14:tracePt t="75270" x="7131050" y="5556250"/>
          <p14:tracePt t="75275" x="7146925" y="5564188"/>
          <p14:tracePt t="75284" x="7154863" y="5564188"/>
          <p14:tracePt t="75291" x="7162800" y="5572125"/>
          <p14:tracePt t="75299" x="7170738" y="5580063"/>
          <p14:tracePt t="75306" x="7178675" y="5588000"/>
          <p14:tracePt t="75313" x="7186613" y="5588000"/>
          <p14:tracePt t="75321" x="7186613" y="5595938"/>
          <p14:tracePt t="75330" x="7186613" y="5603875"/>
          <p14:tracePt t="75343" x="7178675" y="5611813"/>
          <p14:tracePt t="75351" x="7170738" y="5619750"/>
          <p14:tracePt t="75359" x="7162800" y="5619750"/>
          <p14:tracePt t="75365" x="7154863" y="5627688"/>
          <p14:tracePt t="75373" x="7146925" y="5627688"/>
          <p14:tracePt t="75381" x="7138988" y="5627688"/>
          <p14:tracePt t="75389" x="7131050" y="5635625"/>
          <p14:tracePt t="75396" x="7123113" y="5635625"/>
          <p14:tracePt t="75412" x="7115175" y="5643563"/>
          <p14:tracePt t="75419" x="7108825" y="5651500"/>
          <p14:tracePt t="75425" x="7100888" y="5659438"/>
          <p14:tracePt t="75434" x="7100888" y="5667375"/>
          <p14:tracePt t="75441" x="7092950" y="5673725"/>
          <p14:tracePt t="75450" x="7092950" y="5681663"/>
          <p14:tracePt t="75456" x="7085013" y="5689600"/>
          <p14:tracePt t="75463" x="7085013" y="5697538"/>
          <p14:tracePt t="75471" x="7085013" y="5713413"/>
          <p14:tracePt t="75480" x="7077075" y="5729288"/>
          <p14:tracePt t="75497" x="7061200" y="5753100"/>
          <p14:tracePt t="75501" x="7053263" y="5768975"/>
          <p14:tracePt t="75509" x="7037388" y="5776913"/>
          <p14:tracePt t="75516" x="7029450" y="5792788"/>
          <p14:tracePt t="75523" x="7013575" y="5807075"/>
          <p14:tracePt t="75532" x="6997700" y="5815013"/>
          <p14:tracePt t="75539" x="6981825" y="5830888"/>
          <p14:tracePt t="75546" x="6967538" y="5838825"/>
          <p14:tracePt t="75553" x="6951663" y="5846763"/>
          <p14:tracePt t="75561" x="6935788" y="5854700"/>
          <p14:tracePt t="75569" x="6919913" y="5870575"/>
          <p14:tracePt t="75575" x="6904038" y="5878513"/>
          <p14:tracePt t="75583" x="6880225" y="5886450"/>
          <p14:tracePt t="75592" x="6864350" y="5894388"/>
          <p14:tracePt t="75599" x="6840538" y="5902325"/>
          <p14:tracePt t="75606" x="6826250" y="5910263"/>
          <p14:tracePt t="75614" x="6802438" y="5918200"/>
          <p14:tracePt t="75621" x="6786563" y="5924550"/>
          <p14:tracePt t="75630" x="6762750" y="5932488"/>
          <p14:tracePt t="75637" x="6746875" y="5932488"/>
          <p14:tracePt t="75643" x="6723063" y="5932488"/>
          <p14:tracePt t="75651" x="6707188" y="5932488"/>
          <p14:tracePt t="75659" x="6692900" y="5932488"/>
          <p14:tracePt t="75668" x="6677025" y="5932488"/>
          <p14:tracePt t="75673" x="6653213" y="5932488"/>
          <p14:tracePt t="75682" x="6637338" y="5932488"/>
          <p14:tracePt t="75689" x="6613525" y="5932488"/>
          <p14:tracePt t="75697" x="6589713" y="5932488"/>
          <p14:tracePt t="75703" x="6567488" y="5932488"/>
          <p14:tracePt t="75713" x="6543675" y="5924550"/>
          <p14:tracePt t="75719" x="6519863" y="5924550"/>
          <p14:tracePt t="75727" x="6488113" y="5918200"/>
          <p14:tracePt t="75733" x="6464300" y="5910263"/>
          <p14:tracePt t="75742" x="6440488" y="5894388"/>
          <p14:tracePt t="75749" x="6418263" y="5886450"/>
          <p14:tracePt t="75757" x="6402388" y="5870575"/>
          <p14:tracePt t="75764" x="6386513" y="5862638"/>
          <p14:tracePt t="75771" x="6362700" y="5846763"/>
          <p14:tracePt t="75780" x="6354763" y="5838825"/>
          <p14:tracePt t="75787" x="6338888" y="5822950"/>
          <p14:tracePt t="75793" x="6323013" y="5815013"/>
          <p14:tracePt t="75801" x="6315075" y="5799138"/>
          <p14:tracePt t="75810" x="6307138" y="5784850"/>
          <p14:tracePt t="75818" x="6292850" y="5776913"/>
          <p14:tracePt t="75823" x="6284913" y="5761038"/>
          <p14:tracePt t="75832" x="6276975" y="5745163"/>
          <p14:tracePt t="75840" x="6269038" y="5729288"/>
          <p14:tracePt t="75848" x="6269038" y="5713413"/>
          <p14:tracePt t="75854" x="6261100" y="5689600"/>
          <p14:tracePt t="75861" x="6261100" y="5673725"/>
          <p14:tracePt t="75870" x="6261100" y="5651500"/>
          <p14:tracePt t="75877" x="6261100" y="5627688"/>
          <p14:tracePt t="75883" x="6261100" y="5595938"/>
          <p14:tracePt t="75891" x="6261100" y="5564188"/>
          <p14:tracePt t="75900" x="6261100" y="5526088"/>
          <p14:tracePt t="75907" x="6269038" y="5478463"/>
          <p14:tracePt t="75913" x="6276975" y="5438775"/>
          <p14:tracePt t="75921" x="6284913" y="5392738"/>
          <p14:tracePt t="75930" x="6292850" y="5353050"/>
          <p14:tracePt t="75937" x="6307138" y="5321300"/>
          <p14:tracePt t="75943" x="6315075" y="5283200"/>
          <p14:tracePt t="75951" x="6330950" y="5251450"/>
          <p14:tracePt t="75959" x="6346825" y="5227638"/>
          <p14:tracePt t="75967" x="6362700" y="5203825"/>
          <p14:tracePt t="75973" x="6378575" y="5180013"/>
          <p14:tracePt t="75982" x="6394450" y="5165725"/>
          <p14:tracePt t="75990" x="6418263" y="5157788"/>
          <p14:tracePt t="75998" x="6434138" y="5149850"/>
          <p14:tracePt t="76003" x="6448425" y="5141913"/>
          <p14:tracePt t="76011" x="6456363" y="5133975"/>
          <p14:tracePt t="76020" x="6480175" y="5118100"/>
          <p14:tracePt t="76027" x="6496050" y="5118100"/>
          <p14:tracePt t="76033" x="6519863" y="5110163"/>
          <p14:tracePt t="76041" x="6543675" y="5110163"/>
          <p14:tracePt t="76049" x="6567488" y="5102225"/>
          <p14:tracePt t="76057" x="6581775" y="5102225"/>
          <p14:tracePt t="76063" x="6613525" y="5102225"/>
          <p14:tracePt t="76072" x="6637338" y="5102225"/>
          <p14:tracePt t="76080" x="6653213" y="5102225"/>
          <p14:tracePt t="76087" x="6700838" y="5110163"/>
          <p14:tracePt t="76095" x="6731000" y="5118100"/>
          <p14:tracePt t="76101" x="6762750" y="5133975"/>
          <p14:tracePt t="76109" x="6794500" y="5141913"/>
          <p14:tracePt t="76118" x="6826250" y="5149850"/>
          <p14:tracePt t="76125" x="6864350" y="5165725"/>
          <p14:tracePt t="76131" x="6888163" y="5180013"/>
          <p14:tracePt t="76140" x="6919913" y="5187950"/>
          <p14:tracePt t="76148" x="6943725" y="5203825"/>
          <p14:tracePt t="76155" x="6967538" y="5219700"/>
          <p14:tracePt t="76161" x="6981825" y="5235575"/>
          <p14:tracePt t="76170" x="7005638" y="5259388"/>
          <p14:tracePt t="76178" x="7021513" y="5283200"/>
          <p14:tracePt t="76186" x="7037388" y="5305425"/>
          <p14:tracePt t="76191" x="7053263" y="5329238"/>
          <p14:tracePt t="76200" x="7061200" y="5353050"/>
          <p14:tracePt t="76207" x="7077075" y="5384800"/>
          <p14:tracePt t="76216" x="7085013" y="5416550"/>
          <p14:tracePt t="76221" x="7092950" y="5446713"/>
          <p14:tracePt t="76230" x="7092950" y="5486400"/>
          <p14:tracePt t="76237" x="7092950" y="5526088"/>
          <p14:tracePt t="76245" x="7092950" y="5556250"/>
          <p14:tracePt t="76251" x="7092950" y="5580063"/>
          <p14:tracePt t="76352" x="7092950" y="5595938"/>
          <p14:tracePt t="76357" x="6951663" y="5838825"/>
          <p14:tracePt t="76366" x="6927850" y="5838825"/>
          <p14:tracePt t="76371" x="6904038" y="5846763"/>
          <p14:tracePt t="76380" x="6872288" y="5854700"/>
          <p14:tracePt t="76388" x="6834188" y="5862638"/>
          <p14:tracePt t="76395" x="6794500" y="5870575"/>
          <p14:tracePt t="76402" x="6754813" y="5878513"/>
          <p14:tracePt t="76409" x="6723063" y="5878513"/>
          <p14:tracePt t="76418" x="6700838" y="5878513"/>
          <p14:tracePt t="76426" x="6677025" y="5878513"/>
          <p14:tracePt t="76440" x="6669088" y="5870575"/>
          <p14:tracePt t="76448" x="6661150" y="5854700"/>
          <p14:tracePt t="76456" x="6661150" y="5846763"/>
          <p14:tracePt t="76470" x="6661150" y="5830888"/>
          <p14:tracePt t="76478" x="6669088" y="5815013"/>
          <p14:tracePt t="76501" x="6684963" y="5784850"/>
          <p14:tracePt t="76503" x="6684963" y="5761038"/>
          <p14:tracePt t="76507" x="6700838" y="5737225"/>
          <p14:tracePt t="76516" x="6723063" y="5713413"/>
          <p14:tracePt t="76521" x="6746875" y="5681663"/>
          <p14:tracePt t="76530" x="6778625" y="5651500"/>
          <p14:tracePt t="76537" x="6810375" y="5603875"/>
          <p14:tracePt t="76546" x="6864350" y="5541963"/>
          <p14:tracePt t="76551" x="6951663" y="5462588"/>
          <p14:tracePt t="76560" x="7069138" y="5360988"/>
          <p14:tracePt t="76567" x="7242175" y="5251450"/>
          <p14:tracePt t="76576" x="7421563" y="5149850"/>
          <p14:tracePt t="76583" x="7602538" y="5054600"/>
          <p14:tracePt t="76590" x="7783513" y="4984750"/>
          <p14:tracePt t="76598" x="7947025" y="4922838"/>
          <p14:tracePt t="76606" x="8128000" y="4859338"/>
          <p14:tracePt t="76613" x="8308975" y="4803775"/>
          <p14:tracePt t="76619" x="8472488" y="4757738"/>
          <p14:tracePt t="76627" x="8637588" y="4702175"/>
          <p14:tracePt t="76636" x="8770938" y="4656138"/>
          <p14:tracePt t="76643" x="8896350" y="4608513"/>
          <p14:tracePt t="76649" x="9013825" y="4568825"/>
          <p14:tracePt t="76657" x="9117013" y="4530725"/>
          <p14:tracePt t="76665" x="9218613" y="4491038"/>
          <p14:tracePt t="76673" x="9320213" y="4451350"/>
          <p14:tracePt t="76680" x="9415463" y="4427538"/>
          <p14:tracePt t="76687" x="9501188" y="4397375"/>
          <p14:tracePt t="76696" x="9578975" y="4397375"/>
          <p14:tracePt t="76704" x="9634538" y="4397375"/>
          <p14:tracePt t="76709" x="9682163" y="4389438"/>
          <p14:tracePt t="76717" x="9712325" y="4389438"/>
          <p14:tracePt t="76726" x="9744075" y="4373563"/>
          <p14:tracePt t="76733" x="9783763" y="4357688"/>
          <p14:tracePt t="76739" x="9829800" y="4341813"/>
          <p14:tracePt t="76749" x="9877425" y="4325938"/>
          <p14:tracePt t="76755" x="9917113" y="4318000"/>
          <p14:tracePt t="76764" x="9956800" y="4310063"/>
          <p14:tracePt t="76769" x="9986963" y="4302125"/>
          <p14:tracePt t="76777" x="10018713" y="4295775"/>
          <p14:tracePt t="76794" x="10026650" y="4287838"/>
          <p14:tracePt t="76799" x="10034588" y="4279900"/>
          <p14:tracePt t="76807" x="10042525" y="4279900"/>
          <p14:tracePt t="76815" x="10058400" y="4279900"/>
          <p14:tracePt t="76823" x="10074275" y="4279900"/>
          <p14:tracePt t="76830" x="10082213" y="4279900"/>
          <p14:tracePt t="76837" x="10096500" y="4279900"/>
          <p14:tracePt t="76854" x="10104438" y="4279900"/>
          <p14:tracePt t="76859" x="10104438" y="4287838"/>
          <p14:tracePt t="76876" x="10104438" y="4295775"/>
          <p14:tracePt t="76889" x="10104438" y="4302125"/>
          <p14:tracePt t="76897" x="10104438" y="4310063"/>
          <p14:tracePt t="76906" x="10104438" y="4318000"/>
          <p14:tracePt t="76913" x="10096500" y="4325938"/>
          <p14:tracePt t="76919" x="10082213" y="4341813"/>
          <p14:tracePt t="76927" x="10066338" y="4349750"/>
          <p14:tracePt t="76936" x="10050463" y="4365625"/>
          <p14:tracePt t="76943" x="10034588" y="4373563"/>
          <p14:tracePt t="76949" x="10010775" y="4389438"/>
          <p14:tracePt t="76958" x="9979025" y="4397375"/>
          <p14:tracePt t="76966" x="9971088" y="4413250"/>
          <p14:tracePt t="76973" x="9940925" y="4435475"/>
          <p14:tracePt t="76980" x="9909175" y="4443413"/>
          <p14:tracePt t="76987" x="9901238" y="4459288"/>
          <p14:tracePt t="76996" x="9893300" y="4475163"/>
          <p14:tracePt t="77003" x="9877425" y="4483100"/>
          <p14:tracePt t="77009" x="9861550" y="4498975"/>
          <p14:tracePt t="77017" x="9845675" y="4506913"/>
          <p14:tracePt t="77026" x="9837738" y="4522788"/>
          <p14:tracePt t="77033" x="9821863" y="4530725"/>
          <p14:tracePt t="77039" x="9815513" y="4538663"/>
          <p14:tracePt t="77048" x="9807575" y="4546600"/>
          <p14:tracePt t="77056" x="9799638" y="4552950"/>
          <p14:tracePt t="77064" x="9791700" y="4560888"/>
          <p14:tracePt t="77071" x="9791700" y="4568825"/>
          <p14:tracePt t="77077" x="9783763" y="4576763"/>
          <p14:tracePt t="77103" x="9783763" y="4584700"/>
          <p14:tracePt t="77166" x="9791700" y="4584700"/>
          <p14:tracePt t="77281" x="9791700" y="4592638"/>
          <p14:tracePt t="77296" x="9783763" y="4592638"/>
          <p14:tracePt t="77303" x="9783763" y="4600575"/>
          <p14:tracePt t="77318" x="9775825" y="4600575"/>
          <p14:tracePt t="77408" x="9767888" y="4600575"/>
          <p14:tracePt t="77516" x="9767888" y="4608513"/>
          <p14:tracePt t="77607" x="9767888" y="4600575"/>
          <p14:tracePt t="77628" x="9775825" y="4592638"/>
          <p14:tracePt t="77634" x="9783763" y="4592638"/>
          <p14:tracePt t="77641" x="9791700" y="4592638"/>
          <p14:tracePt t="77649" x="9799638" y="4592638"/>
          <p14:tracePt t="77655" x="9815513" y="4592638"/>
          <p14:tracePt t="77663" x="9821863" y="4592638"/>
          <p14:tracePt t="77671" x="9837738" y="4592638"/>
          <p14:tracePt t="77680" x="9845675" y="4592638"/>
          <p14:tracePt t="77685" x="9853613" y="4600575"/>
          <p14:tracePt t="77693" x="9869488" y="4616450"/>
          <p14:tracePt t="77701" x="9869488" y="4624388"/>
          <p14:tracePt t="77709" x="9877425" y="4640263"/>
          <p14:tracePt t="77716" x="9877425" y="4656138"/>
          <p14:tracePt t="77723" x="9877425" y="4672013"/>
          <p14:tracePt t="77732" x="9877425" y="4686300"/>
          <p14:tracePt t="77739" x="9877425" y="4694238"/>
          <p14:tracePt t="77745" x="9877425" y="4710113"/>
          <p14:tracePt t="77753" x="9869488" y="4718050"/>
          <p14:tracePt t="77761" x="9861550" y="4725988"/>
          <p14:tracePt t="77771" x="9853613" y="4733925"/>
          <p14:tracePt t="77776" x="9845675" y="4741863"/>
          <p14:tracePt t="77783" x="9837738" y="4749800"/>
          <p14:tracePt t="77791" x="9829800" y="4749800"/>
          <p14:tracePt t="77799" x="9829800" y="4757738"/>
          <p14:tracePt t="77805" x="9821863" y="4757738"/>
          <p14:tracePt t="77814" x="9815513" y="4757738"/>
          <p14:tracePt t="77830" x="9807575" y="4757738"/>
          <p14:tracePt t="77847" x="9799638" y="4749800"/>
          <p14:tracePt t="77851" x="9791700" y="4741863"/>
          <p14:tracePt t="77859" x="9783763" y="4725988"/>
          <p14:tracePt t="77865" x="9775825" y="4718050"/>
          <p14:tracePt t="77873" x="9767888" y="4694238"/>
          <p14:tracePt t="77881" x="9752013" y="4672013"/>
          <p14:tracePt t="77889" x="9744075" y="4640263"/>
          <p14:tracePt t="77895" x="9736138" y="4616450"/>
          <p14:tracePt t="77903" x="9728200" y="4592638"/>
          <p14:tracePt t="77912" x="9720263" y="4568825"/>
          <p14:tracePt t="77919" x="9720263" y="4546600"/>
          <p14:tracePt t="77925" x="9720263" y="4530725"/>
          <p14:tracePt t="77933" x="9720263" y="4506913"/>
          <p14:tracePt t="77941" x="9720263" y="4498975"/>
          <p14:tracePt t="77950" x="9728200" y="4491038"/>
          <p14:tracePt t="77955" x="9744075" y="4483100"/>
          <p14:tracePt t="77964" x="9752013" y="4475163"/>
          <p14:tracePt t="77971" x="9783763" y="4467225"/>
          <p14:tracePt t="77980" x="9791700" y="4459288"/>
          <p14:tracePt t="77985" x="9807575" y="4451350"/>
          <p14:tracePt t="77993" x="9821863" y="4451350"/>
          <p14:tracePt t="78002" x="9837738" y="4451350"/>
          <p14:tracePt t="78010" x="9853613" y="4451350"/>
          <p14:tracePt t="78017" x="9861550" y="4451350"/>
          <p14:tracePt t="78023" x="9877425" y="4451350"/>
          <p14:tracePt t="78032" x="9885363" y="4459288"/>
          <p14:tracePt t="78040" x="9885363" y="4475163"/>
          <p14:tracePt t="78048" x="9893300" y="4506913"/>
          <p14:tracePt t="78053" x="9893300" y="4538663"/>
          <p14:tracePt t="78062" x="9893300" y="4560888"/>
          <p14:tracePt t="78069" x="9893300" y="4584700"/>
          <p14:tracePt t="78077" x="9885363" y="4608513"/>
          <p14:tracePt t="78084" x="9869488" y="4632325"/>
          <p14:tracePt t="78091" x="9861550" y="4656138"/>
          <p14:tracePt t="78099" x="9837738" y="4678363"/>
          <p14:tracePt t="78107" x="9829800" y="4686300"/>
          <p14:tracePt t="78114" x="9815513" y="4686300"/>
          <p14:tracePt t="78121" x="9799638" y="4702175"/>
          <p14:tracePt t="78130" x="9783763" y="4710113"/>
          <p14:tracePt t="78137" x="9775825" y="4710113"/>
          <p14:tracePt t="78143" x="9767888" y="4718050"/>
          <p14:tracePt t="78151" x="9759950" y="4718050"/>
          <p14:tracePt t="78174" x="9759950" y="4725988"/>
          <p14:tracePt t="78182" x="9759950" y="4741863"/>
          <p14:tracePt t="78189" x="9759950" y="4789488"/>
          <p14:tracePt t="78198" x="9752013" y="4875213"/>
          <p14:tracePt t="78203" x="9736138" y="4976813"/>
          <p14:tracePt t="78211" x="9712325" y="5102225"/>
          <p14:tracePt t="78220" x="9688513" y="5211763"/>
          <p14:tracePt t="78228" x="9682163" y="5299075"/>
          <p14:tracePt t="78233" x="9674225" y="5360988"/>
          <p14:tracePt t="78242" x="9650413" y="5408613"/>
          <p14:tracePt t="78250" x="9642475" y="5454650"/>
          <p14:tracePt t="78257" x="9634538" y="5502275"/>
          <p14:tracePt t="78264" x="9626600" y="5548313"/>
          <p14:tracePt t="78271" x="9610725" y="5588000"/>
          <p14:tracePt t="78280" x="9610725" y="5619750"/>
          <p14:tracePt t="78287" x="9602788" y="5627688"/>
          <p14:tracePt t="78293" x="9594850" y="5643563"/>
          <p14:tracePt t="78301" x="9594850" y="5651500"/>
          <p14:tracePt t="78339" x="9594850" y="5643563"/>
          <p14:tracePt t="78347" x="9594850" y="5635625"/>
          <p14:tracePt t="78353" x="9594850" y="5627688"/>
          <p14:tracePt t="78370" x="9602788" y="5627688"/>
          <p14:tracePt t="78482" x="9602788" y="5619750"/>
          <p14:tracePt t="78490" x="9602788" y="5611813"/>
          <p14:tracePt t="78519" x="9594850" y="5611813"/>
          <p14:tracePt t="78537" x="9586913" y="5611813"/>
          <p14:tracePt t="78541" x="9578975" y="5611813"/>
          <p14:tracePt t="78559" x="9571038" y="5611813"/>
          <p14:tracePt t="78768" x="9578975" y="5611813"/>
          <p14:tracePt t="78782" x="9586913" y="5603875"/>
          <p14:tracePt t="78814" x="9594850" y="5603875"/>
          <p14:tracePt t="79140" x="9602788" y="5603875"/>
          <p14:tracePt t="79180" x="9610725" y="5595938"/>
          <p14:tracePt t="79200" x="9610725" y="5588000"/>
          <p14:tracePt t="79203" x="9618663" y="5580063"/>
          <p14:tracePt t="79209" x="9626600" y="5564188"/>
          <p14:tracePt t="79218" x="9634538" y="5556250"/>
          <p14:tracePt t="79225" x="9650413" y="5534025"/>
          <p14:tracePt t="79233" x="9674225" y="5502275"/>
          <p14:tracePt t="79239" x="9696450" y="5478463"/>
          <p14:tracePt t="79247" x="9720263" y="5446713"/>
          <p14:tracePt t="79256" x="9752013" y="5408613"/>
          <p14:tracePt t="79265" x="9775825" y="5376863"/>
          <p14:tracePt t="79270" x="9807575" y="5337175"/>
          <p14:tracePt t="79277" x="9837738" y="5291138"/>
          <p14:tracePt t="79286" x="9861550" y="5251450"/>
          <p14:tracePt t="79293" x="9885363" y="5203825"/>
          <p14:tracePt t="79299" x="9917113" y="5165725"/>
          <p14:tracePt t="79307" x="9940925" y="5118100"/>
          <p14:tracePt t="79316" x="9963150" y="5086350"/>
          <p14:tracePt t="79323" x="9986963" y="5048250"/>
          <p14:tracePt t="79330" x="9994900" y="5024438"/>
          <p14:tracePt t="79337" x="10002838" y="4992688"/>
          <p14:tracePt t="79347" x="10010775" y="4976813"/>
          <p14:tracePt t="79353" x="10026650" y="4960938"/>
          <p14:tracePt t="79359" x="10042525" y="4953000"/>
          <p14:tracePt t="79378" x="10050463" y="4945063"/>
          <p14:tracePt t="79383" x="10058400" y="4929188"/>
          <p14:tracePt t="79389" x="10066338" y="4914900"/>
          <p14:tracePt t="79397" x="10066338" y="4906963"/>
          <p14:tracePt t="79406" x="10066338" y="4899025"/>
          <p14:tracePt t="79414" x="10074275" y="4891088"/>
          <p14:tracePt t="79427" x="10074275" y="4883150"/>
          <p14:tracePt t="79453" x="10074275" y="4875213"/>
          <p14:tracePt t="79467" x="10074275" y="4867275"/>
          <p14:tracePt t="79482" x="10082213" y="4859338"/>
          <p14:tracePt t="79487" x="10082213" y="4851400"/>
          <p14:tracePt t="79496" x="10096500" y="4835525"/>
          <p14:tracePt t="79503" x="10104438" y="4827588"/>
          <p14:tracePt t="79511" x="10112375" y="4811713"/>
          <p14:tracePt t="79517" x="10112375" y="4803775"/>
          <p14:tracePt t="79526" x="10120313" y="4789488"/>
          <p14:tracePt t="79533" x="10128250" y="4781550"/>
          <p14:tracePt t="79542" x="10128250" y="4773613"/>
          <p14:tracePt t="79547" x="10136188" y="4773613"/>
          <p14:tracePt t="79556" x="10136188" y="4765675"/>
          <p14:tracePt t="79572" x="10136188" y="4757738"/>
          <p14:tracePt t="79671" x="10136188" y="4765675"/>
          <p14:tracePt t="79684" x="10128250" y="4765675"/>
          <p14:tracePt t="79692" x="10128250" y="4773613"/>
          <p14:tracePt t="79697" x="10120313" y="4773613"/>
          <p14:tracePt t="79730" x="10112375" y="4773613"/>
          <p14:tracePt t="79766" x="10104438" y="4773613"/>
          <p14:tracePt t="79782" x="10096500" y="4773613"/>
          <p14:tracePt t="79787" x="10090150" y="4781550"/>
          <p14:tracePt t="79796" x="10082213" y="4781550"/>
          <p14:tracePt t="79803" x="10066338" y="4789488"/>
          <p14:tracePt t="79811" x="10042525" y="4789488"/>
          <p14:tracePt t="79817" x="10018713" y="4797425"/>
          <p14:tracePt t="79825" x="9979025" y="4797425"/>
          <p14:tracePt t="79834" x="9956800" y="4803775"/>
          <p14:tracePt t="79841" x="9925050" y="4819650"/>
          <p14:tracePt t="79847" x="9885363" y="4827588"/>
          <p14:tracePt t="79856" x="9853613" y="4843463"/>
          <p14:tracePt t="79864" x="9815513" y="4859338"/>
          <p14:tracePt t="79871" x="9767888" y="4883150"/>
          <p14:tracePt t="79877" x="9720263" y="4906963"/>
          <p14:tracePt t="79886" x="9666288" y="4937125"/>
          <p14:tracePt t="79893" x="9610725" y="4968875"/>
          <p14:tracePt t="79902" x="9555163" y="4976813"/>
          <p14:tracePt t="79907" x="9501188" y="4984750"/>
          <p14:tracePt t="79917" x="9453563" y="4992688"/>
          <p14:tracePt t="79923" x="9399588" y="5000625"/>
          <p14:tracePt t="79932" x="9351963" y="5016500"/>
          <p14:tracePt t="79939" x="9304338" y="5024438"/>
          <p14:tracePt t="79945" x="9266238" y="5040313"/>
          <p14:tracePt t="79953" x="9266238" y="5054600"/>
          <p14:tracePt t="79961" x="9210675" y="5062538"/>
          <p14:tracePt t="79969" x="9155113" y="5070475"/>
          <p14:tracePt t="79975" x="9117013" y="5086350"/>
          <p14:tracePt t="79983" x="9069388" y="5094288"/>
          <p14:tracePt t="79992" x="9029700" y="5102225"/>
          <p14:tracePt t="80000" x="8991600" y="5118100"/>
          <p14:tracePt t="80006" x="8951913" y="5133975"/>
          <p14:tracePt t="80013" x="8920163" y="5141913"/>
          <p14:tracePt t="80021" x="8888413" y="5157788"/>
          <p14:tracePt t="80029" x="8850313" y="5165725"/>
          <p14:tracePt t="80035" x="8826500" y="5180013"/>
          <p14:tracePt t="80043" x="8794750" y="5187950"/>
          <p14:tracePt t="80051" x="8794750" y="5203825"/>
          <p14:tracePt t="80059" x="8786813" y="5211763"/>
          <p14:tracePt t="80065" x="8778875" y="5219700"/>
          <p14:tracePt t="80073" x="8763000" y="5227638"/>
          <p14:tracePt t="80082" x="8739188" y="5235575"/>
          <p14:tracePt t="80089" x="8716963" y="5243513"/>
          <p14:tracePt t="80097" x="8701088" y="5243513"/>
          <p14:tracePt t="80103" x="8677275" y="5251450"/>
          <p14:tracePt t="80111" x="8661400" y="5259388"/>
          <p14:tracePt t="80119" x="8645525" y="5259388"/>
          <p14:tracePt t="80125" x="8629650" y="5267325"/>
          <p14:tracePt t="80133" x="8613775" y="5275263"/>
          <p14:tracePt t="80142" x="8591550" y="5275263"/>
          <p14:tracePt t="80149" x="8575675" y="5283200"/>
          <p14:tracePt t="80155" x="8559800" y="5291138"/>
          <p14:tracePt t="80164" x="8551863" y="5291138"/>
          <p14:tracePt t="80171" x="8528050" y="5291138"/>
          <p14:tracePt t="80179" x="8512175" y="5299075"/>
          <p14:tracePt t="80186" x="8496300" y="5299075"/>
          <p14:tracePt t="80193" x="8472488" y="5305425"/>
          <p14:tracePt t="80201" x="8442325" y="5305425"/>
          <p14:tracePt t="80209" x="8410575" y="5313363"/>
          <p14:tracePt t="80216" x="8378825" y="5313363"/>
          <p14:tracePt t="80223" x="8362950" y="5321300"/>
          <p14:tracePt t="80231" x="8355013" y="5321300"/>
          <p14:tracePt t="80239" x="8347075" y="5329238"/>
          <p14:tracePt t="80246" x="8324850" y="5329238"/>
          <p14:tracePt t="80253" x="8308975" y="5337175"/>
          <p14:tracePt t="80261" x="8293100" y="5337175"/>
          <p14:tracePt t="80270" x="8277225" y="5345113"/>
          <p14:tracePt t="80275" x="8261350" y="5345113"/>
          <p14:tracePt t="80283" x="8253413" y="5353050"/>
          <p14:tracePt t="80292" x="8245475" y="5360988"/>
          <p14:tracePt t="80299" x="8229600" y="5360988"/>
          <p14:tracePt t="80306" x="8221663" y="5368925"/>
          <p14:tracePt t="80315" x="8213725" y="5376863"/>
          <p14:tracePt t="80321" x="8205788" y="5376863"/>
          <p14:tracePt t="80330" x="8197850" y="5384800"/>
          <p14:tracePt t="80336" x="8191500" y="5392738"/>
          <p14:tracePt t="80343" x="8183563" y="5400675"/>
          <p14:tracePt t="80351" x="8175625" y="5408613"/>
          <p14:tracePt t="80359" x="8167688" y="5416550"/>
          <p14:tracePt t="80365" x="8159750" y="5416550"/>
          <p14:tracePt t="80373" x="8151813" y="5424488"/>
          <p14:tracePt t="80382" x="8143875" y="5430838"/>
          <p14:tracePt t="80389" x="8135938" y="5438775"/>
          <p14:tracePt t="80395" x="8135938" y="5446713"/>
          <p14:tracePt t="80403" x="8128000" y="5446713"/>
          <p14:tracePt t="80411" x="8128000" y="5454650"/>
          <p14:tracePt t="80430" x="8120063" y="5462588"/>
          <p14:tracePt t="80442" x="8120063" y="5470525"/>
          <p14:tracePt t="80459" x="8112125" y="5470525"/>
          <p14:tracePt t="80482" x="8112125" y="5478463"/>
          <p14:tracePt t="80548" x="8104188" y="5478463"/>
          <p14:tracePt t="80630" x="8096250" y="5478463"/>
          <p14:tracePt t="80668" x="8088313" y="5478463"/>
          <p14:tracePt t="80682" x="8080375" y="5478463"/>
          <p14:tracePt t="80698" x="8072438" y="5478463"/>
          <p14:tracePt t="80711" x="8064500" y="5478463"/>
          <p14:tracePt t="80728" x="8058150" y="5478463"/>
          <p14:tracePt t="80733" x="8050213" y="5478463"/>
          <p14:tracePt t="80742" x="8050213" y="5486400"/>
          <p14:tracePt t="80757" x="8042275" y="5486400"/>
          <p14:tracePt t="80780" x="8042275" y="5494338"/>
          <p14:tracePt t="80857" x="8050213" y="5494338"/>
          <p14:tracePt t="80870" x="8050213" y="5486400"/>
          <p14:tracePt t="80901" x="8058150" y="5478463"/>
          <p14:tracePt t="80922" x="8064500" y="5478463"/>
          <p14:tracePt t="80949" x="8072438" y="5478463"/>
          <p14:tracePt t="81181" x="8072438" y="5486400"/>
          <p14:tracePt t="81428" x="8072438" y="5494338"/>
          <p14:tracePt t="81439" x="8064500" y="5494338"/>
          <p14:tracePt t="81447" x="8064500" y="5502275"/>
          <p14:tracePt t="81467" x="8064500" y="5510213"/>
          <p14:tracePt t="81478" x="8058150" y="5510213"/>
          <p14:tracePt t="81553" x="8064500" y="5510213"/>
          <p14:tracePt t="81578" x="8064500" y="5518150"/>
          <p14:tracePt t="81709" x="8064500" y="5510213"/>
          <p14:tracePt t="81726" x="8064500" y="5502275"/>
          <p14:tracePt t="81832" x="8058150" y="5502275"/>
          <p14:tracePt t="81865" x="8050213" y="5502275"/>
          <p14:tracePt t="81885" x="8042275" y="5502275"/>
          <p14:tracePt t="81906" x="8034338" y="5502275"/>
          <p14:tracePt t="81928" x="8026400" y="5502275"/>
          <p14:tracePt t="81952" x="8018463" y="5502275"/>
          <p14:tracePt t="81998" x="8018463" y="5510213"/>
          <p14:tracePt t="82166" x="8026400" y="5510213"/>
          <p14:tracePt t="82200" x="8034338" y="5510213"/>
          <p14:tracePt t="82224" x="8034338" y="5502275"/>
          <p14:tracePt t="82320" x="8026400" y="5502275"/>
          <p14:tracePt t="82458" x="8026400" y="5494338"/>
          <p14:tracePt t="82470" x="8034338" y="5486400"/>
          <p14:tracePt t="82475" x="8050213" y="5478463"/>
          <p14:tracePt t="82483" x="8064500" y="5470525"/>
          <p14:tracePt t="82497" x="8088313" y="5446713"/>
          <p14:tracePt t="82500" x="8135938" y="5424488"/>
          <p14:tracePt t="82505" x="8167688" y="5384800"/>
          <p14:tracePt t="82514" x="8205788" y="5360988"/>
          <p14:tracePt t="82521" x="8261350" y="5353050"/>
          <p14:tracePt t="82530" x="8324850" y="5313363"/>
          <p14:tracePt t="82535" x="8386763" y="5313363"/>
          <p14:tracePt t="82543" x="8458200" y="5259388"/>
          <p14:tracePt t="82551" x="8535988" y="5203825"/>
          <p14:tracePt t="82559" x="8637588" y="5149850"/>
          <p14:tracePt t="82566" x="8747125" y="5102225"/>
          <p14:tracePt t="82574" x="8880475" y="5054600"/>
          <p14:tracePt t="82581" x="8983663" y="5016500"/>
          <p14:tracePt t="82589" x="9069388" y="5016500"/>
          <p14:tracePt t="82595" x="9132888" y="5016500"/>
          <p14:tracePt t="82603" x="9163050" y="5016500"/>
          <p14:tracePt t="82612" x="9210675" y="5000625"/>
          <p14:tracePt t="82619" x="9258300" y="4937125"/>
          <p14:tracePt t="82625" x="9312275" y="4891088"/>
          <p14:tracePt t="82633" x="9367838" y="4843463"/>
          <p14:tracePt t="82641" x="9415463" y="4797425"/>
          <p14:tracePt t="82650" x="9453563" y="4741863"/>
          <p14:tracePt t="82655" x="9485313" y="4694238"/>
          <p14:tracePt t="82671" x="9493250" y="4686300"/>
          <p14:tracePt t="82680" x="9493250" y="4678363"/>
          <p14:tracePt t="82686" x="9501188" y="4672013"/>
          <p14:tracePt t="82693" x="9517063" y="4656138"/>
          <p14:tracePt t="82701" x="9532938" y="4640263"/>
          <p14:tracePt t="82709" x="9540875" y="4632325"/>
          <p14:tracePt t="82715" x="9540875" y="4624388"/>
          <p14:tracePt t="82723" x="9548813" y="4616450"/>
          <p14:tracePt t="82731" x="9548813" y="4608513"/>
          <p14:tracePt t="82753" x="9548813" y="4600575"/>
          <p14:tracePt t="82766" x="9540875" y="4600575"/>
          <p14:tracePt t="82770" x="9532938" y="4600575"/>
          <p14:tracePt t="82783" x="9525000" y="4600575"/>
          <p14:tracePt t="82791" x="9517063" y="4600575"/>
          <p14:tracePt t="82799" x="9501188" y="4600575"/>
          <p14:tracePt t="82807" x="9493250" y="4600575"/>
          <p14:tracePt t="82814" x="9485313" y="4600575"/>
          <p14:tracePt t="82821" x="9477375" y="4600575"/>
          <p14:tracePt t="82830" x="9461500" y="4600575"/>
          <p14:tracePt t="82839" x="9453563" y="4608513"/>
          <p14:tracePt t="82843" x="9453563" y="4616450"/>
          <p14:tracePt t="82851" x="9445625" y="4616450"/>
          <p14:tracePt t="82859" x="9445625" y="4624388"/>
          <p14:tracePt t="82873" x="9445625" y="4632325"/>
          <p14:tracePt t="82889" x="9453563" y="4632325"/>
          <p14:tracePt t="82897" x="9469438" y="4632325"/>
          <p14:tracePt t="82903" x="9477375" y="4632325"/>
          <p14:tracePt t="82912" x="9485313" y="4632325"/>
          <p14:tracePt t="82919" x="9493250" y="4632325"/>
          <p14:tracePt t="82991" x="9485313" y="4640263"/>
          <p14:tracePt t="83002" x="9477375" y="4640263"/>
          <p14:tracePt t="83018" x="9469438" y="4648200"/>
          <p14:tracePt t="83053" x="9461500" y="4648200"/>
          <p14:tracePt t="83061" x="9461500" y="4656138"/>
          <p14:tracePt t="83093" x="9453563" y="4664075"/>
          <p14:tracePt t="83114" x="9453563" y="4672013"/>
          <p14:tracePt t="83121" x="9445625" y="4672013"/>
          <p14:tracePt t="83138" x="9445625" y="4678363"/>
          <p14:tracePt t="83223" x="9437688" y="4678363"/>
          <p14:tracePt t="83241" x="9429750" y="4678363"/>
          <p14:tracePt t="83266" x="9421813" y="4678363"/>
          <p14:tracePt t="83279" x="9415463" y="4686300"/>
          <p14:tracePt t="83298" x="9407525" y="4686300"/>
          <p14:tracePt t="83304" x="9407525" y="4694238"/>
          <p14:tracePt t="83309" x="9399588" y="4694238"/>
          <p14:tracePt t="83326" x="9391650" y="4702175"/>
          <p14:tracePt t="83331" x="9383713" y="4702175"/>
          <p14:tracePt t="83349" x="9375775" y="4702175"/>
          <p14:tracePt t="83378" x="9367838" y="4702175"/>
          <p14:tracePt t="83391" x="9367838" y="4694238"/>
          <p14:tracePt t="83409" x="9367838" y="4686300"/>
          <p14:tracePt t="83421" x="9367838" y="4678363"/>
          <p14:tracePt t="83429" x="9367838" y="4672013"/>
          <p14:tracePt t="83453" x="9375775" y="4664075"/>
          <p14:tracePt t="83545" x="9375775" y="4656138"/>
          <p14:tracePt t="83557" x="9367838" y="4656138"/>
          <p14:tracePt t="83589" x="9367838" y="4648200"/>
          <p14:tracePt t="83652" x="9367838" y="4640263"/>
          <p14:tracePt t="83670" x="9367838" y="4632325"/>
          <p14:tracePt t="83688" x="9367838" y="4624388"/>
          <p14:tracePt t="83691" x="9375775" y="4624388"/>
          <p14:tracePt t="83699" x="9375775" y="4616450"/>
          <p14:tracePt t="83707" x="9383713" y="4608513"/>
          <p14:tracePt t="83722" x="9391650" y="4600575"/>
          <p14:tracePt t="83738" x="9391650" y="4592638"/>
          <p14:tracePt t="83746" x="9399588" y="4592638"/>
          <p14:tracePt t="83862" x="9399588" y="4584700"/>
          <p14:tracePt t="83897" x="9407525" y="4584700"/>
          <p14:tracePt t="83904" x="9407525" y="4576763"/>
          <p14:tracePt t="83917" x="9415463" y="4576763"/>
          <p14:tracePt t="83940" x="9421813" y="4576763"/>
          <p14:tracePt t="83947" x="9421813" y="4568825"/>
          <p14:tracePt t="83963" x="9429750" y="4568825"/>
          <p14:tracePt t="84047" x="9421813" y="4568825"/>
          <p14:tracePt t="84131" x="9421813" y="4560888"/>
          <p14:tracePt t="84144" x="9429750" y="4560888"/>
          <p14:tracePt t="84157" x="9437688" y="4560888"/>
          <p14:tracePt t="84173" x="9445625" y="4560888"/>
          <p14:tracePt t="84199" x="9453563" y="4552950"/>
          <p14:tracePt t="84214" x="9461500" y="4552950"/>
          <p14:tracePt t="84360" x="9469438" y="4552950"/>
          <p14:tracePt t="84370" x="9477375" y="4552950"/>
          <p14:tracePt t="84470" x="9485313" y="4552950"/>
          <p14:tracePt t="84482" x="9493250" y="4560888"/>
          <p14:tracePt t="84499" x="9501188" y="4560888"/>
          <p14:tracePt t="84512" x="9509125" y="4568825"/>
          <p14:tracePt t="84526" x="9517063" y="4568825"/>
          <p14:tracePt t="84541" x="9517063" y="4576763"/>
          <p14:tracePt t="84573" x="9509125" y="4576763"/>
          <p14:tracePt t="84577" x="9501188" y="4576763"/>
          <p14:tracePt t="84586" x="9493250" y="4576763"/>
          <p14:tracePt t="84593" x="9485313" y="4576763"/>
          <p14:tracePt t="84601" x="9477375" y="4576763"/>
          <p14:tracePt t="84616" x="9469438" y="4576763"/>
          <p14:tracePt t="84670" x="9477375" y="4576763"/>
          <p14:tracePt t="84676" x="9485313" y="4576763"/>
          <p14:tracePt t="84691" x="9493250" y="4576763"/>
          <p14:tracePt t="84699" x="9501188" y="4576763"/>
          <p14:tracePt t="84714" x="9501188" y="4568825"/>
          <p14:tracePt t="84722" x="9509125" y="4568825"/>
          <p14:tracePt t="84793" x="9509125" y="4576763"/>
          <p14:tracePt t="84804" x="9509125" y="4584700"/>
          <p14:tracePt t="84833" x="9509125" y="4592638"/>
          <p14:tracePt t="84880" x="9501188" y="4600575"/>
          <p14:tracePt t="84902" x="9493250" y="4600575"/>
          <p14:tracePt t="85094" x="9501188" y="4608513"/>
          <p14:tracePt t="85120" x="9509125" y="4616450"/>
          <p14:tracePt t="85150" x="9509125" y="4624388"/>
          <p14:tracePt t="85158" x="9501188" y="4624388"/>
          <p14:tracePt t="85163" x="9493250" y="4624388"/>
          <p14:tracePt t="85171" x="9485313" y="4632325"/>
          <p14:tracePt t="85180" x="9477375" y="4632325"/>
          <p14:tracePt t="85201" x="9469438" y="4632325"/>
          <p14:tracePt t="85355" x="9477375" y="4632325"/>
          <p14:tracePt t="85359" x="9477375" y="4640263"/>
          <p14:tracePt t="85374" x="9485313" y="4640263"/>
          <p14:tracePt t="85382" x="9485313" y="4648200"/>
          <p14:tracePt t="85547" x="9493250" y="4648200"/>
          <p14:tracePt t="85713" x="9493250" y="4640263"/>
          <p14:tracePt t="85741" x="9493250" y="4632325"/>
          <p14:tracePt t="85758" x="9493250" y="4624388"/>
          <p14:tracePt t="85772" x="9501188" y="4616450"/>
          <p14:tracePt t="85780" x="9501188" y="4608513"/>
          <p14:tracePt t="85788" x="9509125" y="4608513"/>
          <p14:tracePt t="85797" x="9509125" y="4600575"/>
          <p14:tracePt t="85802" x="9517063" y="4592638"/>
          <p14:tracePt t="85809" x="9517063" y="4584700"/>
          <p14:tracePt t="85818" x="9517063" y="4576763"/>
          <p14:tracePt t="85827" x="9525000" y="4568825"/>
          <p14:tracePt t="85831" x="9525000" y="4560888"/>
          <p14:tracePt t="85847" x="9525000" y="4552950"/>
          <p14:tracePt t="85892" x="9517063" y="4552950"/>
          <p14:tracePt t="85922" x="9517063" y="4560888"/>
          <p14:tracePt t="85939" x="9517063" y="4568825"/>
          <p14:tracePt t="86191" x="9525000" y="4568825"/>
          <p14:tracePt t="86208" x="9532938" y="4568825"/>
          <p14:tracePt t="86263" x="9540875" y="4568825"/>
          <p14:tracePt t="86939" x="9540875" y="4560888"/>
          <p14:tracePt t="86943" x="9548813" y="4552950"/>
          <p14:tracePt t="86952" x="9548813" y="4546600"/>
          <p14:tracePt t="86957" x="9555163" y="4538663"/>
          <p14:tracePt t="86965" x="9563100" y="4530725"/>
          <p14:tracePt t="86973" x="9571038" y="4522788"/>
          <p14:tracePt t="86981" x="9571038" y="4514850"/>
          <p14:tracePt t="86987" x="9578975" y="4498975"/>
          <p14:tracePt t="86996" x="9586913" y="4491038"/>
          <p14:tracePt t="87003" x="9594850" y="4475163"/>
          <p14:tracePt t="87012" x="9602788" y="4467225"/>
          <p14:tracePt t="87017" x="9610725" y="4451350"/>
          <p14:tracePt t="87025" x="9610725" y="4443413"/>
          <p14:tracePt t="87033" x="9618663" y="4427538"/>
          <p14:tracePt t="87041" x="9618663" y="4421188"/>
          <p14:tracePt t="87047" x="9626600" y="4405313"/>
          <p14:tracePt t="87056" x="9626600" y="4397375"/>
          <p14:tracePt t="87064" x="9634538" y="4381500"/>
          <p14:tracePt t="87071" x="9634538" y="4365625"/>
          <p14:tracePt t="87079" x="9642475" y="4349750"/>
          <p14:tracePt t="87085" x="9642475" y="4325938"/>
          <p14:tracePt t="87093" x="9650413" y="4302125"/>
          <p14:tracePt t="87102" x="9658350" y="4271963"/>
          <p14:tracePt t="87109" x="9658350" y="4232275"/>
          <p14:tracePt t="87115" x="9666288" y="4192588"/>
          <p14:tracePt t="87123" x="9674225" y="4154488"/>
          <p14:tracePt t="87132" x="9674225" y="4130675"/>
          <p14:tracePt t="87139" x="9682163" y="4106863"/>
          <p14:tracePt t="87154" x="9688513" y="4090988"/>
          <p14:tracePt t="87161" x="9688513" y="4083050"/>
          <p14:tracePt t="87169" x="9688513" y="4075113"/>
          <p14:tracePt t="87175" x="9696450" y="4052888"/>
          <p14:tracePt t="87183" x="9696450" y="4037013"/>
          <p14:tracePt t="87191" x="9696450" y="4021138"/>
          <p14:tracePt t="87200" x="9704388" y="4005263"/>
          <p14:tracePt t="87205" x="9712325" y="3989388"/>
          <p14:tracePt t="87214" x="9720263" y="3973513"/>
          <p14:tracePt t="87222" x="9728200" y="3965575"/>
          <p14:tracePt t="87230" x="9736138" y="3949700"/>
          <p14:tracePt t="87235" x="9744075" y="3933825"/>
          <p14:tracePt t="87243" x="9759950" y="3927475"/>
          <p14:tracePt t="87252" x="9767888" y="3919538"/>
          <p14:tracePt t="87259" x="9783763" y="3903663"/>
          <p14:tracePt t="87265" x="9791700" y="3895725"/>
          <p14:tracePt t="87274" x="9791700" y="3887788"/>
          <p14:tracePt t="87281" x="9799638" y="3879850"/>
          <p14:tracePt t="87289" x="9807575" y="3879850"/>
          <p14:tracePt t="87296" x="9807575" y="3871913"/>
          <p14:tracePt t="87320" x="9807575" y="3863975"/>
          <p14:tracePt t="87413" x="9807575" y="3871913"/>
          <p14:tracePt t="87447" x="9807575" y="3879850"/>
          <p14:tracePt t="87453" x="9799638" y="3879850"/>
          <p14:tracePt t="87469" x="9791700" y="3879850"/>
          <p14:tracePt t="87502" x="9783763" y="3887788"/>
          <p14:tracePt t="87589" x="9783763" y="3895725"/>
          <p14:tracePt t="87645" x="9783763" y="3903663"/>
          <p14:tracePt t="87688" x="9783763" y="3911600"/>
          <p14:tracePt t="87717" x="9775825" y="3919538"/>
          <p14:tracePt t="87753" x="9767888" y="3919538"/>
          <p14:tracePt t="87777" x="9767888" y="3927475"/>
          <p14:tracePt t="87882" x="9767888" y="3933825"/>
          <p14:tracePt t="87905" x="9759950" y="3933825"/>
          <p14:tracePt t="88122" x="9759950" y="3941763"/>
          <p14:tracePt t="88129" x="9744075" y="3941763"/>
          <p14:tracePt t="88137" x="9720263" y="3949700"/>
          <p14:tracePt t="88147" x="9666288" y="3957638"/>
          <p14:tracePt t="88152" x="9578975" y="3973513"/>
          <p14:tracePt t="88159" x="9429750" y="4005263"/>
          <p14:tracePt t="88167" x="9288463" y="4052888"/>
          <p14:tracePt t="88175" x="9124950" y="4122738"/>
          <p14:tracePt t="88181" x="8959850" y="4216400"/>
          <p14:tracePt t="88189" x="8802688" y="4318000"/>
          <p14:tracePt t="88197" x="8661400" y="4381500"/>
          <p14:tracePt t="88206" x="8528050" y="4427538"/>
          <p14:tracePt t="88211" x="8378825" y="4491038"/>
          <p14:tracePt t="88220" x="8229600" y="4552950"/>
          <p14:tracePt t="88227" x="8096250" y="4616450"/>
          <p14:tracePt t="88236" x="7994650" y="4672013"/>
          <p14:tracePt t="88241" x="7924800" y="4672013"/>
          <p14:tracePt t="88249" x="7869238" y="4664075"/>
          <p14:tracePt t="88257" x="7837488" y="4672013"/>
          <p14:tracePt t="88266" x="7797800" y="4741863"/>
          <p14:tracePt t="88271" x="7751763" y="4797425"/>
          <p14:tracePt t="88281" x="7704138" y="4843463"/>
          <p14:tracePt t="88287" x="7642225" y="4906963"/>
          <p14:tracePt t="88295" x="7578725" y="4984750"/>
          <p14:tracePt t="88301" x="7516813" y="5040313"/>
          <p14:tracePt t="88309" x="7469188" y="5078413"/>
          <p14:tracePt t="88318" x="7437438" y="5118100"/>
          <p14:tracePt t="88326" x="7405688" y="5149850"/>
          <p14:tracePt t="88331" x="7397750" y="5180013"/>
          <p14:tracePt t="88339" x="7367588" y="5203825"/>
          <p14:tracePt t="88347" x="7343775" y="5235575"/>
          <p14:tracePt t="88355" x="7312025" y="5267325"/>
          <p14:tracePt t="88361" x="7280275" y="5305425"/>
          <p14:tracePt t="88369" x="7248525" y="5345113"/>
          <p14:tracePt t="88378" x="7210425" y="5392738"/>
          <p14:tracePt t="88386" x="7162800" y="5438775"/>
          <p14:tracePt t="88391" x="7115175" y="5486400"/>
          <p14:tracePt t="88399" x="7061200" y="5526088"/>
          <p14:tracePt t="88408" x="7013575" y="5572125"/>
          <p14:tracePt t="88416" x="6967538" y="5611813"/>
          <p14:tracePt t="88421" x="6927850" y="5651500"/>
          <p14:tracePt t="88431" x="6896100" y="5681663"/>
          <p14:tracePt t="88437" x="6864350" y="5713413"/>
          <p14:tracePt t="88446" x="6840538" y="5737225"/>
          <p14:tracePt t="88451" x="6818313" y="5761038"/>
          <p14:tracePt t="88459" x="6794500" y="5768975"/>
          <p14:tracePt t="88468" x="6778625" y="5776913"/>
          <p14:tracePt t="88475" x="6754813" y="5784850"/>
          <p14:tracePt t="88482" x="6746875" y="5799138"/>
          <p14:tracePt t="88489" x="6738938" y="5807075"/>
          <p14:tracePt t="88498" x="6731000" y="5815013"/>
          <p14:tracePt t="88508" x="6715125" y="5822950"/>
          <p14:tracePt t="88513" x="6700838" y="5830888"/>
          <p14:tracePt t="88519" x="6692900" y="5830888"/>
          <p14:tracePt t="88527" x="6677025" y="5830888"/>
          <p14:tracePt t="88536" x="6661150" y="5838825"/>
          <p14:tracePt t="88543" x="6653213" y="5838825"/>
          <p14:tracePt t="88549" x="6637338" y="5838825"/>
          <p14:tracePt t="88557" x="6629400" y="5838825"/>
          <p14:tracePt t="88597" x="6629400" y="5830888"/>
          <p14:tracePt t="88611" x="6637338" y="5822950"/>
          <p14:tracePt t="88619" x="6645275" y="5822950"/>
          <p14:tracePt t="88626" x="6653213" y="5822950"/>
          <p14:tracePt t="88634" x="6661150" y="5815013"/>
          <p14:tracePt t="88639" x="6669088" y="5815013"/>
          <p14:tracePt t="88648" x="6669088" y="5807075"/>
          <p14:tracePt t="88656" x="6677025" y="5807075"/>
          <p14:tracePt t="88686" x="6684963" y="5807075"/>
          <p14:tracePt t="88693" x="6684963" y="5799138"/>
          <p14:tracePt t="88699" x="6684963" y="5792788"/>
          <p14:tracePt t="88707" x="6692900" y="5784850"/>
          <p14:tracePt t="88716" x="6700838" y="5768975"/>
          <p14:tracePt t="88723" x="6723063" y="5737225"/>
          <p14:tracePt t="88730" x="6754813" y="5705475"/>
          <p14:tracePt t="88737" x="6786563" y="5667375"/>
          <p14:tracePt t="88747" x="6818313" y="5611813"/>
          <p14:tracePt t="88753" x="6864350" y="5556250"/>
          <p14:tracePt t="88759" x="6919913" y="5486400"/>
          <p14:tracePt t="88767" x="6975475" y="5424488"/>
          <p14:tracePt t="88775" x="7029450" y="5353050"/>
          <p14:tracePt t="88783" x="7092950" y="5283200"/>
          <p14:tracePt t="88789" x="7146925" y="5219700"/>
          <p14:tracePt t="88798" x="7202488" y="5165725"/>
          <p14:tracePt t="88805" x="7256463" y="5118100"/>
          <p14:tracePt t="88814" x="7288213" y="5078413"/>
          <p14:tracePt t="88820" x="7319963" y="5070475"/>
          <p14:tracePt t="88827" x="7343775" y="5070475"/>
          <p14:tracePt t="88835" x="7351713" y="5062538"/>
          <p14:tracePt t="88843" x="7351713" y="5054600"/>
          <p14:tracePt t="88849" x="7359650" y="5048250"/>
          <p14:tracePt t="88857" x="7367588" y="5048250"/>
          <p14:tracePt t="88865" x="7375525" y="5048250"/>
          <p14:tracePt t="88882" x="7375525" y="5054600"/>
          <p14:tracePt t="88888" x="7375525" y="5062538"/>
          <p14:tracePt t="88903" x="7375525" y="5070475"/>
          <p14:tracePt t="88926" x="7383463" y="5070475"/>
          <p14:tracePt t="88978" x="7389813" y="5070475"/>
          <p14:tracePt t="89037" x="7383463" y="5070475"/>
          <p14:tracePt t="89045" x="7375525" y="5070475"/>
          <p14:tracePt t="89053" x="7367588" y="5070475"/>
          <p14:tracePt t="89061" x="7359650" y="5070475"/>
          <p14:tracePt t="89067" x="7335838" y="5070475"/>
          <p14:tracePt t="89076" x="7312025" y="5070475"/>
          <p14:tracePt t="89083" x="7280275" y="5070475"/>
          <p14:tracePt t="89091" x="7256463" y="5078413"/>
          <p14:tracePt t="89097" x="7226300" y="5078413"/>
          <p14:tracePt t="89105" x="7194550" y="5078413"/>
          <p14:tracePt t="89114" x="7162800" y="5078413"/>
          <p14:tracePt t="89121" x="7123113" y="5078413"/>
          <p14:tracePt t="89127" x="7092950" y="5078413"/>
          <p14:tracePt t="89136" x="7061200" y="5078413"/>
          <p14:tracePt t="89143" x="7021513" y="5078413"/>
          <p14:tracePt t="89151" x="6981825" y="5078413"/>
          <p14:tracePt t="89158" x="6935788" y="5078413"/>
          <p14:tracePt t="89165" x="6888163" y="5070475"/>
          <p14:tracePt t="89173" x="6826250" y="5062538"/>
          <p14:tracePt t="89182" x="6754813" y="5048250"/>
          <p14:tracePt t="89187" x="6669088" y="5024438"/>
          <p14:tracePt t="89196" x="6559550" y="4992688"/>
          <p14:tracePt t="89203" x="6426200" y="4953000"/>
          <p14:tracePt t="89211" x="6307138" y="4899025"/>
          <p14:tracePt t="89217" x="6197600" y="4859338"/>
          <p14:tracePt t="89225" x="6088063" y="4819650"/>
          <p14:tracePt t="89233" x="5994400" y="4789488"/>
          <p14:tracePt t="89241" x="5884863" y="4789488"/>
          <p14:tracePt t="89247" x="5773738" y="4789488"/>
          <p14:tracePt t="89255" x="5664200" y="4789488"/>
          <p14:tracePt t="89263" x="5546725" y="4789488"/>
          <p14:tracePt t="89271" x="5445125" y="4789488"/>
          <p14:tracePt t="89277" x="5343525" y="4773613"/>
          <p14:tracePt t="89285" x="5248275" y="4765675"/>
          <p14:tracePt t="89296" x="5162550" y="4757738"/>
          <p14:tracePt t="89301" x="5076825" y="4757738"/>
          <p14:tracePt t="89307" x="4981575" y="4757738"/>
          <p14:tracePt t="89316" x="4887913" y="4757738"/>
          <p14:tracePt t="89323" x="4778375" y="4757738"/>
          <p14:tracePt t="89332" x="4668838" y="4765675"/>
          <p14:tracePt t="89337" x="4557713" y="4765675"/>
          <p14:tracePt t="89346" x="4448175" y="4765675"/>
          <p14:tracePt t="89353" x="4346575" y="4765675"/>
          <p14:tracePt t="89362" x="4252913" y="4765675"/>
          <p14:tracePt t="89367" x="4157663" y="4765675"/>
          <p14:tracePt t="89376" x="4064000" y="4765675"/>
          <p14:tracePt t="89384" x="3978275" y="4765675"/>
          <p14:tracePt t="89392" x="3898900" y="4765675"/>
          <p14:tracePt t="89398" x="3844925" y="4765675"/>
          <p14:tracePt t="89405" x="3797300" y="4765675"/>
          <p14:tracePt t="89413" x="3733800" y="4757738"/>
          <p14:tracePt t="89421" x="3679825" y="4749800"/>
          <p14:tracePt t="89427" x="3616325" y="4749800"/>
          <p14:tracePt t="89436" x="3562350" y="4741863"/>
          <p14:tracePt t="89443" x="3514725" y="4725988"/>
          <p14:tracePt t="89452" x="3459163" y="4718050"/>
          <p14:tracePt t="89459" x="3397250" y="4702175"/>
          <p14:tracePt t="89465" x="3325813" y="4694238"/>
          <p14:tracePt t="89473" x="3263900" y="4678363"/>
          <p14:tracePt t="89483" x="3200400" y="4672013"/>
          <p14:tracePt t="89490" x="3138488" y="4664075"/>
          <p14:tracePt t="89496" x="3082925" y="4656138"/>
          <p14:tracePt t="89503" x="3036888" y="4656138"/>
          <p14:tracePt t="89511" x="2989263" y="4656138"/>
          <p14:tracePt t="89520" x="2949575" y="4656138"/>
          <p14:tracePt t="89525" x="2911475" y="4656138"/>
          <p14:tracePt t="89533" x="2879725" y="4656138"/>
          <p14:tracePt t="89564" x="2863850" y="4656138"/>
          <p14:tracePt t="89572" x="2855913" y="4656138"/>
          <p14:tracePt t="89580" x="2816225" y="4656138"/>
          <p14:tracePt t="89586" x="2792413" y="4656138"/>
          <p14:tracePt t="89593" x="2776538" y="4656138"/>
          <p14:tracePt t="89601" x="2762250" y="4648200"/>
          <p14:tracePt t="89609" x="2746375" y="4648200"/>
          <p14:tracePt t="89616" x="2722563" y="4648200"/>
          <p14:tracePt t="89623" x="2714625" y="4648200"/>
          <p14:tracePt t="89631" x="2698750" y="4648200"/>
          <p14:tracePt t="89640" x="2690813" y="4648200"/>
          <p14:tracePt t="89645" x="2682875" y="4648200"/>
          <p14:tracePt t="89653" x="2674938" y="4648200"/>
          <p14:tracePt t="89670" x="2667000" y="4648200"/>
          <p14:tracePt t="89708" x="2667000" y="4640263"/>
          <p14:tracePt t="89737" x="2659063" y="4640263"/>
          <p14:tracePt t="89751" x="2651125" y="4640263"/>
          <p14:tracePt t="89759" x="2643188" y="4648200"/>
          <p14:tracePt t="89774" x="2636838" y="4656138"/>
          <p14:tracePt t="89842" x="2643188" y="4656138"/>
          <p14:tracePt t="89849" x="2651125" y="4656138"/>
          <p14:tracePt t="89855" x="2659063" y="4656138"/>
          <p14:tracePt t="89863" x="2667000" y="4656138"/>
          <p14:tracePt t="89871" x="2690813" y="4656138"/>
          <p14:tracePt t="89880" x="2722563" y="4672013"/>
          <p14:tracePt t="89885" x="2762250" y="4678363"/>
          <p14:tracePt t="89893" x="2816225" y="4694238"/>
          <p14:tracePt t="89901" x="2863850" y="4702175"/>
          <p14:tracePt t="89909" x="2925763" y="4718050"/>
          <p14:tracePt t="89916" x="3005138" y="4749800"/>
          <p14:tracePt t="89924" x="3114675" y="4781550"/>
          <p14:tracePt t="89932" x="3271838" y="4819650"/>
          <p14:tracePt t="89939" x="3459163" y="4883150"/>
          <p14:tracePt t="89947" x="3648075" y="4945063"/>
          <p14:tracePt t="89953" x="3844925" y="4992688"/>
          <p14:tracePt t="89961" x="4024313" y="5032375"/>
          <p14:tracePt t="89970" x="4189413" y="5062538"/>
          <p14:tracePt t="89977" x="4362450" y="5094288"/>
          <p14:tracePt t="89983" x="4535488" y="5126038"/>
          <p14:tracePt t="89991" x="4706938" y="5157788"/>
          <p14:tracePt t="90000" x="4872038" y="5180013"/>
          <p14:tracePt t="90007" x="5029200" y="5211763"/>
          <p14:tracePt t="90014" x="5170488" y="5235575"/>
          <p14:tracePt t="90021" x="5295900" y="5275263"/>
          <p14:tracePt t="90029" x="5413375" y="5305425"/>
          <p14:tracePt t="90037" x="5522913" y="5353050"/>
          <p14:tracePt t="90043" x="5624513" y="5392738"/>
          <p14:tracePt t="90051" x="5703888" y="5424488"/>
          <p14:tracePt t="90060" x="5765800" y="5454650"/>
          <p14:tracePt t="90068" x="5813425" y="5478463"/>
          <p14:tracePt t="90074" x="5853113" y="5486400"/>
          <p14:tracePt t="90082" x="5892800" y="5494338"/>
          <p14:tracePt t="90089" x="5938838" y="5526088"/>
          <p14:tracePt t="90098" x="5994400" y="5556250"/>
          <p14:tracePt t="90104" x="6056313" y="5580063"/>
          <p14:tracePt t="90111" x="6111875" y="5588000"/>
          <p14:tracePt t="90120" x="6165850" y="5588000"/>
          <p14:tracePt t="90128" x="6221413" y="5595938"/>
          <p14:tracePt t="90133" x="6269038" y="5603875"/>
          <p14:tracePt t="90141" x="6315075" y="5611813"/>
          <p14:tracePt t="90149" x="6354763" y="5611813"/>
          <p14:tracePt t="90157" x="6394450" y="5619750"/>
          <p14:tracePt t="90163" x="6426200" y="5619750"/>
          <p14:tracePt t="90171" x="6448425" y="5619750"/>
          <p14:tracePt t="90180" x="6456363" y="5619750"/>
          <p14:tracePt t="90203" x="6464300" y="5619750"/>
          <p14:tracePt t="90224" x="6464300" y="5627688"/>
          <p14:tracePt t="90231" x="6456363" y="5635625"/>
          <p14:tracePt t="90239" x="6448425" y="5635625"/>
          <p14:tracePt t="90248" x="6448425" y="5643563"/>
          <p14:tracePt t="90253" x="6440488" y="5643563"/>
          <p14:tracePt t="90261" x="6434138" y="5643563"/>
          <p14:tracePt t="90269" x="6426200" y="5651500"/>
          <p14:tracePt t="90277" x="6426200" y="5659438"/>
          <p14:tracePt t="90284" x="6418263" y="5667375"/>
          <p14:tracePt t="90293" x="6410325" y="5667375"/>
          <p14:tracePt t="90300" x="6410325" y="5673725"/>
          <p14:tracePt t="90308" x="6402388" y="5673725"/>
          <p14:tracePt t="90338" x="6402388" y="5659438"/>
          <p14:tracePt t="90344" x="6402388" y="5635625"/>
          <p14:tracePt t="90352" x="6426200" y="5611813"/>
          <p14:tracePt t="90359" x="6448425" y="5564188"/>
          <p14:tracePt t="90367" x="6480175" y="5518150"/>
          <p14:tracePt t="90373" x="6519863" y="5462588"/>
          <p14:tracePt t="90382" x="6567488" y="5384800"/>
          <p14:tracePt t="90390" x="6629400" y="5299075"/>
          <p14:tracePt t="90398" x="6700838" y="5187950"/>
          <p14:tracePt t="90405" x="6778625" y="5062538"/>
          <p14:tracePt t="90411" x="6848475" y="4960938"/>
          <p14:tracePt t="90419" x="6896100" y="4883150"/>
          <p14:tracePt t="90427" x="6927850" y="4819650"/>
          <p14:tracePt t="90436" x="6935788" y="4789488"/>
          <p14:tracePt t="90441" x="6943725" y="4765675"/>
          <p14:tracePt t="90449" x="6967538" y="4733925"/>
          <p14:tracePt t="90457" x="6997700" y="4702175"/>
          <p14:tracePt t="90466" x="7029450" y="4672013"/>
          <p14:tracePt t="90471" x="7045325" y="4648200"/>
          <p14:tracePt t="90481" x="7069138" y="4640263"/>
          <p14:tracePt t="90498" x="7077075" y="4632325"/>
          <p14:tracePt t="90502" x="7077075" y="4624388"/>
          <p14:tracePt t="90509" x="7085013" y="4616450"/>
          <p14:tracePt t="90540" x="7077075" y="4624388"/>
          <p14:tracePt t="90548" x="7069138" y="4632325"/>
          <p14:tracePt t="90556" x="7053263" y="4640263"/>
          <p14:tracePt t="90561" x="7045325" y="4648200"/>
          <p14:tracePt t="90569" x="7037388" y="4648200"/>
          <p14:tracePt t="90577" x="7029450" y="4656138"/>
          <p14:tracePt t="90586" x="7021513" y="4656138"/>
          <p14:tracePt t="90591" x="7013575" y="4656138"/>
          <p14:tracePt t="90599" x="7005638" y="4656138"/>
          <p14:tracePt t="90607" x="7005638" y="4664075"/>
          <p14:tracePt t="90616" x="6997700" y="4664075"/>
          <p14:tracePt t="90638" x="6997700" y="4672013"/>
          <p14:tracePt t="90676" x="6997700" y="4678363"/>
          <p14:tracePt t="90682" x="7005638" y="4678363"/>
          <p14:tracePt t="90698" x="7013575" y="4678363"/>
          <p14:tracePt t="90714" x="7021513" y="4686300"/>
          <p14:tracePt t="90728" x="7029450" y="4686300"/>
          <p14:tracePt t="90772" x="7029450" y="4694238"/>
          <p14:tracePt t="90831" x="7037388" y="4694238"/>
          <p14:tracePt t="90864" x="7045325" y="4686300"/>
          <p14:tracePt t="90878" x="7053263" y="4686300"/>
          <p14:tracePt t="90900" x="7061200" y="4686300"/>
          <p14:tracePt t="90998" x="7053263" y="4686300"/>
          <p14:tracePt t="91014" x="7045325" y="4686300"/>
          <p14:tracePt t="91019" x="7037388" y="4694238"/>
          <p14:tracePt t="91036" x="7029450" y="4702175"/>
          <p14:tracePt t="91044" x="7021513" y="4702175"/>
          <p14:tracePt t="91058" x="7021513" y="4710113"/>
          <p14:tracePt t="91067" x="7013575" y="4710113"/>
          <p14:tracePt t="91134" x="7005638" y="4710113"/>
          <p14:tracePt t="91148" x="6997700" y="4710113"/>
          <p14:tracePt t="91156" x="6989763" y="4710113"/>
          <p14:tracePt t="91164" x="6981825" y="4710113"/>
          <p14:tracePt t="91169" x="6959600" y="4710113"/>
          <p14:tracePt t="91178" x="6927850" y="4718050"/>
          <p14:tracePt t="91186" x="6888163" y="4718050"/>
          <p14:tracePt t="91193" x="6840538" y="4725988"/>
          <p14:tracePt t="91199" x="6794500" y="4725988"/>
          <p14:tracePt t="91207" x="6738938" y="4733925"/>
          <p14:tracePt t="91217" x="6661150" y="4733925"/>
          <p14:tracePt t="91223" x="6573838" y="4741863"/>
          <p14:tracePt t="91230" x="6456363" y="4741863"/>
          <p14:tracePt t="91237" x="6323013" y="4749800"/>
          <p14:tracePt t="91246" x="6173788" y="4749800"/>
          <p14:tracePt t="91253" x="6010275" y="4749800"/>
          <p14:tracePt t="91259" x="5845175" y="4749800"/>
          <p14:tracePt t="91267" x="5688013" y="4749800"/>
          <p14:tracePt t="91276" x="5522913" y="4749800"/>
          <p14:tracePt t="91284" x="5365750" y="4749800"/>
          <p14:tracePt t="91289" x="5210175" y="4749800"/>
          <p14:tracePt t="91298" x="5053013" y="4749800"/>
          <p14:tracePt t="91306" x="4903788" y="4749800"/>
          <p14:tracePt t="91314" x="4754563" y="4749800"/>
          <p14:tracePt t="91319" x="4621213" y="4749800"/>
          <p14:tracePt t="91327" x="4519613" y="4749800"/>
          <p14:tracePt t="91335" x="4448175" y="4749800"/>
          <p14:tracePt t="91343" x="4402138" y="4757738"/>
          <p14:tracePt t="91349" x="4362450" y="4757738"/>
          <p14:tracePt t="91357" x="4322763" y="4757738"/>
          <p14:tracePt t="91366" x="4283075" y="4757738"/>
          <p14:tracePt t="91373" x="4229100" y="4757738"/>
          <p14:tracePt t="91382" x="4173538" y="4757738"/>
          <p14:tracePt t="91387" x="4119563" y="4757738"/>
          <p14:tracePt t="91397" x="4079875" y="4757738"/>
          <p14:tracePt t="91404" x="4032250" y="4757738"/>
          <p14:tracePt t="91411" x="3986213" y="4757738"/>
          <p14:tracePt t="91417" x="3938588" y="4757738"/>
          <p14:tracePt t="91426" x="3883025" y="4757738"/>
          <p14:tracePt t="91433" x="3829050" y="4757738"/>
          <p14:tracePt t="91441" x="3773488" y="4765675"/>
          <p14:tracePt t="91447" x="3719513" y="4773613"/>
          <p14:tracePt t="91455" x="3663950" y="4781550"/>
          <p14:tracePt t="91464" x="3608388" y="4781550"/>
          <p14:tracePt t="91471" x="3546475" y="4789488"/>
          <p14:tracePt t="91477" x="3498850" y="4797425"/>
          <p14:tracePt t="91500" x="3421063" y="4803775"/>
          <p14:tracePt t="91503" x="3413125" y="4803775"/>
          <p14:tracePt t="91507" x="3405188" y="4811713"/>
          <p14:tracePt t="91517" x="3397250" y="4811713"/>
          <p14:tracePt t="91523" x="3389313" y="4811713"/>
          <p14:tracePt t="91532" x="3373438" y="4811713"/>
          <p14:tracePt t="91538" x="3365500" y="4811713"/>
          <p14:tracePt t="91546" x="3357563" y="4811713"/>
          <p14:tracePt t="91554" x="3341688" y="4811713"/>
          <p14:tracePt t="91562" x="3333750" y="4811713"/>
          <p14:tracePt t="91568" x="3325813" y="4811713"/>
          <p14:tracePt t="91575" x="3311525" y="4811713"/>
          <p14:tracePt t="91584" x="3303588" y="4803775"/>
          <p14:tracePt t="91591" x="3295650" y="4803775"/>
          <p14:tracePt t="91598" x="3279775" y="4803775"/>
          <p14:tracePt t="91605" x="3271838" y="4803775"/>
          <p14:tracePt t="91613" x="3263900" y="4803775"/>
          <p14:tracePt t="91621" x="3255963" y="4803775"/>
          <p14:tracePt t="91627" x="3248025" y="4803775"/>
          <p14:tracePt t="91637" x="3240088" y="4803775"/>
          <p14:tracePt t="91643" x="3232150" y="4811713"/>
          <p14:tracePt t="91651" x="3224213" y="4819650"/>
          <p14:tracePt t="91657" x="3216275" y="4827588"/>
          <p14:tracePt t="91666" x="3208338" y="4827588"/>
          <p14:tracePt t="91673" x="3200400" y="4835525"/>
          <p14:tracePt t="91682" x="3184525" y="4843463"/>
          <p14:tracePt t="91697" x="3178175" y="4843463"/>
          <p14:tracePt t="91703" x="3170238" y="4843463"/>
          <p14:tracePt t="91711" x="3162300" y="4843463"/>
          <p14:tracePt t="91717" x="3154363" y="4843463"/>
          <p14:tracePt t="91726" x="3146425" y="4843463"/>
          <p14:tracePt t="91741" x="3138488" y="4843463"/>
          <p14:tracePt t="91750" x="3138488" y="4835525"/>
          <p14:tracePt t="91763" x="3130550" y="4827588"/>
          <p14:tracePt t="91780" x="3122613" y="4827588"/>
          <p14:tracePt t="91786" x="3114675" y="4827588"/>
          <p14:tracePt t="91802" x="3106738" y="4827588"/>
          <p14:tracePt t="91807" x="3106738" y="4819650"/>
          <p14:tracePt t="91816" x="3098800" y="4819650"/>
          <p14:tracePt t="91832" x="3090863" y="4819650"/>
          <p14:tracePt t="91839" x="3090863" y="4811713"/>
          <p14:tracePt t="91862" x="3090863" y="4803775"/>
          <p14:tracePt t="91884" x="3090863" y="4797425"/>
          <p14:tracePt t="91906" x="3082925" y="4797425"/>
          <p14:tracePt t="91923" x="3074988" y="4797425"/>
          <p14:tracePt t="91937" x="3067050" y="4797425"/>
          <p14:tracePt t="91952" x="3059113" y="4797425"/>
          <p14:tracePt t="91990" x="3059113" y="4803775"/>
          <p14:tracePt t="92094" x="3067050" y="4803775"/>
          <p14:tracePt t="92101" x="3074988" y="4797425"/>
          <p14:tracePt t="92109" x="3074988" y="4789488"/>
          <p14:tracePt t="92116" x="3082925" y="4781550"/>
          <p14:tracePt t="92132" x="3090863" y="4773613"/>
          <p14:tracePt t="92139" x="3090863" y="4765675"/>
          <p14:tracePt t="92179" x="3098800" y="4765675"/>
          <p14:tracePt t="92200" x="3106738" y="4765675"/>
          <p14:tracePt t="92214" x="3114675" y="4765675"/>
          <p14:tracePt t="92229" x="3122613" y="4765675"/>
          <p14:tracePt t="92244" x="3122613" y="4757738"/>
          <p14:tracePt t="92353" x="3122613" y="4749800"/>
          <p14:tracePt t="92373" x="3122613" y="4741863"/>
          <p14:tracePt t="92379" x="3130550" y="4741863"/>
          <p14:tracePt t="92387" x="3138488" y="4741863"/>
          <p14:tracePt t="92393" x="3138488" y="4733925"/>
          <p14:tracePt t="92401" x="3146425" y="4733925"/>
          <p14:tracePt t="92424" x="3154363" y="4733925"/>
          <p14:tracePt t="92541" x="3154363" y="4741863"/>
          <p14:tracePt t="92568" x="3154363" y="4749800"/>
          <p14:tracePt t="92590" x="3154363" y="4757738"/>
          <p14:tracePt t="92604" x="3162300" y="4757738"/>
          <p14:tracePt t="92611" x="3170238" y="4757738"/>
          <p14:tracePt t="92628" x="3178175" y="4757738"/>
          <p14:tracePt t="92688" x="3178175" y="4749800"/>
          <p14:tracePt t="92702" x="3184525" y="4741863"/>
          <p14:tracePt t="92710" x="3184525" y="4733925"/>
          <p14:tracePt t="92718" x="3184525" y="4725988"/>
          <p14:tracePt t="92733" x="3192463" y="4718050"/>
          <p14:tracePt t="92821" x="3200400" y="4710113"/>
          <p14:tracePt t="92838" x="3208338" y="4702175"/>
          <p14:tracePt t="92853" x="3216275" y="4694238"/>
          <p14:tracePt t="92859" x="3224213" y="4694238"/>
          <p14:tracePt t="92867" x="3224213" y="4686300"/>
          <p14:tracePt t="92881" x="3232150" y="4686300"/>
          <p14:tracePt t="92912" x="3232150" y="4694238"/>
          <p14:tracePt t="92927" x="3232150" y="4702175"/>
          <p14:tracePt t="92936" x="3224213" y="4702175"/>
          <p14:tracePt t="92991" x="3224213" y="4694238"/>
          <p14:tracePt t="93019" x="3224213" y="4686300"/>
          <p14:tracePt t="93056" x="3224213" y="4678363"/>
          <p14:tracePt t="93062" x="3232150" y="4678363"/>
          <p14:tracePt t="93078" x="3240088" y="4672013"/>
          <p14:tracePt t="93086" x="3248025" y="4672013"/>
          <p14:tracePt t="93091" x="3248025" y="4664075"/>
          <p14:tracePt t="93099" x="3255963" y="4664075"/>
          <p14:tracePt t="93122" x="3255963" y="4656138"/>
          <p14:tracePt t="93209" x="3255963" y="4648200"/>
          <p14:tracePt t="93280" x="3255963" y="4640263"/>
          <p14:tracePt t="93305" x="3255963" y="4632325"/>
          <p14:tracePt t="93352" x="3255963" y="4624388"/>
          <p14:tracePt t="93411" x="3255963" y="4616450"/>
          <p14:tracePt t="93660" x="3263900" y="4616450"/>
          <p14:tracePt t="93669" x="3271838" y="4616450"/>
          <p14:tracePt t="93677" x="3279775" y="4616450"/>
          <p14:tracePt t="93685" x="3287713" y="4624388"/>
          <p14:tracePt t="93693" x="3311525" y="4624388"/>
          <p14:tracePt t="93699" x="3349625" y="4632325"/>
          <p14:tracePt t="93708" x="3429000" y="4640263"/>
          <p14:tracePt t="93716" x="3554413" y="4656138"/>
          <p14:tracePt t="93723" x="3749675" y="4678363"/>
          <p14:tracePt t="93730" x="4000500" y="4710113"/>
          <p14:tracePt t="93737" x="4181475" y="4757738"/>
          <p14:tracePt t="93746" x="4378325" y="4811713"/>
          <p14:tracePt t="93753" x="4573588" y="4891088"/>
          <p14:tracePt t="93761" x="4778375" y="4984750"/>
          <p14:tracePt t="93767" x="4973638" y="5070475"/>
          <p14:tracePt t="93775" x="5154613" y="5133975"/>
          <p14:tracePt t="93783" x="5319713" y="5180013"/>
          <p14:tracePt t="93791" x="5484813" y="5227638"/>
          <p14:tracePt t="93797" x="5648325" y="5275263"/>
          <p14:tracePt t="93805" x="5805488" y="5313363"/>
          <p14:tracePt t="93814" x="5954713" y="5313363"/>
          <p14:tracePt t="93821" x="6103938" y="5313363"/>
          <p14:tracePt t="93827" x="6237288" y="5321300"/>
          <p14:tracePt t="93835" x="6370638" y="5329238"/>
          <p14:tracePt t="93843" x="6496050" y="5329238"/>
          <p14:tracePt t="93851" x="6637338" y="5329238"/>
          <p14:tracePt t="93857" x="6778625" y="5337175"/>
          <p14:tracePt t="93866" x="6927850" y="5337175"/>
          <p14:tracePt t="93873" x="7085013" y="5337175"/>
          <p14:tracePt t="93881" x="7242175" y="5313363"/>
          <p14:tracePt t="93887" x="7383463" y="5275263"/>
          <p14:tracePt t="93897" x="7516813" y="5227638"/>
          <p14:tracePt t="93904" x="7626350" y="5187950"/>
          <p14:tracePt t="93911" x="7735888" y="5180013"/>
          <p14:tracePt t="93917" x="7829550" y="5173663"/>
          <p14:tracePt t="93926" x="7916863" y="5165725"/>
          <p14:tracePt t="93935" x="8002588" y="5157788"/>
          <p14:tracePt t="93941" x="8072438" y="5157788"/>
          <p14:tracePt t="93947" x="8128000" y="5141913"/>
          <p14:tracePt t="93955" x="8175625" y="5126038"/>
          <p14:tracePt t="93963" x="8213725" y="5118100"/>
          <p14:tracePt t="93971" x="8245475" y="5110163"/>
          <p14:tracePt t="93977" x="8293100" y="5110163"/>
          <p14:tracePt t="93985" x="8339138" y="5102225"/>
          <p14:tracePt t="93993" x="8402638" y="5102225"/>
          <p14:tracePt t="94001" x="8466138" y="5102225"/>
          <p14:tracePt t="94007" x="8520113" y="5102225"/>
          <p14:tracePt t="94016" x="8575675" y="5102225"/>
          <p14:tracePt t="94023" x="8629650" y="5094288"/>
          <p14:tracePt t="94032" x="8677275" y="5094288"/>
          <p14:tracePt t="94037" x="8732838" y="5094288"/>
          <p14:tracePt t="94045" x="8786813" y="5086350"/>
          <p14:tracePt t="94053" x="8842375" y="5086350"/>
          <p14:tracePt t="94061" x="8904288" y="5078413"/>
          <p14:tracePt t="94067" x="8959850" y="5070475"/>
          <p14:tracePt t="94075" x="9013825" y="5062538"/>
          <p14:tracePt t="94083" x="9061450" y="5054600"/>
          <p14:tracePt t="94092" x="9101138" y="5040313"/>
          <p14:tracePt t="94098" x="9147175" y="5032375"/>
          <p14:tracePt t="94106" x="9186863" y="5024438"/>
          <p14:tracePt t="94113" x="9234488" y="5008563"/>
          <p14:tracePt t="94121" x="9274175" y="5000625"/>
          <p14:tracePt t="94127" x="9320213" y="4992688"/>
          <p14:tracePt t="94135" x="9359900" y="4976813"/>
          <p14:tracePt t="94143" x="9399588" y="4968875"/>
          <p14:tracePt t="94151" x="9437688" y="4960938"/>
          <p14:tracePt t="94157" x="9477375" y="4953000"/>
          <p14:tracePt t="94165" x="9509125" y="4937125"/>
          <p14:tracePt t="94173" x="9540875" y="4937125"/>
          <p14:tracePt t="94181" x="9563100" y="4922838"/>
          <p14:tracePt t="94187" x="9563100" y="4914900"/>
          <p14:tracePt t="94195" x="9602788" y="4906963"/>
          <p14:tracePt t="94203" x="9634538" y="4899025"/>
          <p14:tracePt t="94211" x="9658350" y="4883150"/>
          <p14:tracePt t="94217" x="9682163" y="4875213"/>
          <p14:tracePt t="94225" x="9704388" y="4867275"/>
          <p14:tracePt t="94233" x="9728200" y="4859338"/>
          <p14:tracePt t="94241" x="9752013" y="4843463"/>
          <p14:tracePt t="94249" x="9783763" y="4835525"/>
          <p14:tracePt t="94255" x="9807575" y="4819650"/>
          <p14:tracePt t="94264" x="9807575" y="4803775"/>
          <p14:tracePt t="94271" x="9807575" y="4789488"/>
          <p14:tracePt t="94280" x="9821863" y="4773613"/>
          <p14:tracePt t="94285" x="9829800" y="4765675"/>
          <p14:tracePt t="94293" x="9837738" y="4749800"/>
          <p14:tracePt t="94301" x="9861550" y="4741863"/>
          <p14:tracePt t="94309" x="9877425" y="4733925"/>
          <p14:tracePt t="94315" x="9893300" y="4733925"/>
          <p14:tracePt t="94323" x="9909175" y="4725988"/>
          <p14:tracePt t="94332" x="9917113" y="4725988"/>
          <p14:tracePt t="94339" x="9925050" y="4725988"/>
          <p14:tracePt t="94362" x="9925050" y="4733925"/>
          <p14:tracePt t="94375" x="9917113" y="4741863"/>
          <p14:tracePt t="94384" x="9909175" y="4741863"/>
          <p14:tracePt t="94391" x="9901238" y="4741863"/>
          <p14:tracePt t="94400" x="9885363" y="4741863"/>
          <p14:tracePt t="94406" x="9877425" y="4741863"/>
          <p14:tracePt t="94413" x="9869488" y="4741863"/>
          <p14:tracePt t="94421" x="9861550" y="4741863"/>
          <p14:tracePt t="94436" x="9853613" y="4741863"/>
          <p14:tracePt t="94443" x="9853613" y="4733925"/>
          <p14:tracePt t="94451" x="9845675" y="4733925"/>
          <p14:tracePt t="94465" x="9845675" y="4725988"/>
          <p14:tracePt t="94473" x="9837738" y="4725988"/>
          <p14:tracePt t="94481" x="9837738" y="4718050"/>
          <p14:tracePt t="94504" x="9837738" y="4710113"/>
          <p14:tracePt t="94520" x="9837738" y="4702175"/>
          <p14:tracePt t="94534" x="9845675" y="4702175"/>
          <p14:tracePt t="94550" x="9853613" y="4702175"/>
          <p14:tracePt t="94564" x="9861550" y="4702175"/>
          <p14:tracePt t="94594" x="9861550" y="4694238"/>
          <p14:tracePt t="94633" x="9853613" y="4686300"/>
          <p14:tracePt t="94646" x="9845675" y="4686300"/>
          <p14:tracePt t="94653" x="9845675" y="4678363"/>
          <p14:tracePt t="94740" x="9853613" y="4678363"/>
          <p14:tracePt t="94752" x="9861550" y="4686300"/>
          <p14:tracePt t="94768" x="9869488" y="4686300"/>
          <p14:tracePt t="94782" x="9869488" y="4694238"/>
          <p14:tracePt t="94821" x="9869488" y="4702175"/>
          <p14:tracePt t="94842" x="9861550" y="4702175"/>
          <p14:tracePt t="94849" x="9853613" y="4710113"/>
          <p14:tracePt t="94858" x="9845675" y="4710113"/>
          <p14:tracePt t="94872" x="9837738" y="4710113"/>
          <p14:tracePt t="94880" x="9837738" y="4718050"/>
          <p14:tracePt t="94888" x="9829800" y="4718050"/>
          <p14:tracePt t="94910" x="9821863" y="4718050"/>
          <p14:tracePt t="94971" x="9821863" y="4725988"/>
          <p14:tracePt t="94977" x="9829800" y="4725988"/>
          <p14:tracePt t="95044" x="9821863" y="4725988"/>
          <p14:tracePt t="95069" x="9815513" y="4725988"/>
          <p14:tracePt t="95074" x="9807575" y="4725988"/>
          <p14:tracePt t="95090" x="9799638" y="4725988"/>
          <p14:tracePt t="95098" x="9791700" y="4725988"/>
          <p14:tracePt t="95112" x="9783763" y="4725988"/>
          <p14:tracePt t="95120" x="9775825" y="4725988"/>
          <p14:tracePt t="95127" x="9767888" y="4725988"/>
          <p14:tracePt t="95134" x="9759950" y="4725988"/>
          <p14:tracePt t="95149" x="9752013" y="4725988"/>
          <p14:tracePt t="95158" x="9744075" y="4725988"/>
          <p14:tracePt t="95166" x="9736138" y="4725988"/>
          <p14:tracePt t="95179" x="9728200" y="4725988"/>
          <p14:tracePt t="95188" x="9720263" y="4718050"/>
          <p14:tracePt t="95202" x="9712325" y="4710113"/>
          <p14:tracePt t="95218" x="9704388" y="4702175"/>
          <p14:tracePt t="95227" x="9696450" y="4694238"/>
          <p14:tracePt t="95240" x="9688513" y="4686300"/>
          <p14:tracePt t="95248" x="9688513" y="4678363"/>
          <p14:tracePt t="95255" x="9682163" y="4672013"/>
          <p14:tracePt t="95261" x="9682163" y="4664075"/>
          <p14:tracePt t="95269" x="9674225" y="4656138"/>
          <p14:tracePt t="95277" x="9674225" y="4640263"/>
          <p14:tracePt t="95286" x="9674225" y="4632325"/>
          <p14:tracePt t="95291" x="9674225" y="4616450"/>
          <p14:tracePt t="95299" x="9674225" y="4608513"/>
          <p14:tracePt t="95307" x="9674225" y="4592638"/>
          <p14:tracePt t="95315" x="9674225" y="4576763"/>
          <p14:tracePt t="95321" x="9674225" y="4568825"/>
          <p14:tracePt t="95330" x="9674225" y="4552950"/>
          <p14:tracePt t="95337" x="9682163" y="4546600"/>
          <p14:tracePt t="95347" x="9682163" y="4538663"/>
          <p14:tracePt t="95351" x="9688513" y="4530725"/>
          <p14:tracePt t="95360" x="9688513" y="4522788"/>
          <p14:tracePt t="95368" x="9696450" y="4506913"/>
          <p14:tracePt t="95382" x="9704388" y="4498975"/>
          <p14:tracePt t="95390" x="9704388" y="4491038"/>
          <p14:tracePt t="95398" x="9704388" y="4483100"/>
          <p14:tracePt t="95406" x="9712325" y="4483100"/>
          <p14:tracePt t="95411" x="9712325" y="4475163"/>
          <p14:tracePt t="95419" x="9720263" y="4467225"/>
          <p14:tracePt t="95427" x="9720263" y="4459288"/>
          <p14:tracePt t="95436" x="9728200" y="4459288"/>
          <p14:tracePt t="95449" x="9728200" y="4451350"/>
          <p14:tracePt t="95457" x="9736138" y="4443413"/>
          <p14:tracePt t="95482" x="9744075" y="4435475"/>
          <p14:tracePt t="95499" x="9752013" y="4435475"/>
          <p14:tracePt t="95509" x="9759950" y="4435475"/>
          <p14:tracePt t="95526" x="9767888" y="4435475"/>
          <p14:tracePt t="95532" x="9775825" y="4435475"/>
          <p14:tracePt t="95539" x="9783763" y="4435475"/>
          <p14:tracePt t="95547" x="9791700" y="4443413"/>
          <p14:tracePt t="95556" x="9799638" y="4443413"/>
          <p14:tracePt t="95561" x="9807575" y="4451350"/>
          <p14:tracePt t="95569" x="9807575" y="4459288"/>
          <p14:tracePt t="95578" x="9815513" y="4467225"/>
          <p14:tracePt t="95586" x="9821863" y="4475163"/>
          <p14:tracePt t="95591" x="9821863" y="4491038"/>
          <p14:tracePt t="95599" x="9829800" y="4506913"/>
          <p14:tracePt t="95609" x="9829800" y="4538663"/>
          <p14:tracePt t="95615" x="9829800" y="4568825"/>
          <p14:tracePt t="95621" x="9829800" y="4600575"/>
          <p14:tracePt t="95629" x="9829800" y="4624388"/>
          <p14:tracePt t="95637" x="9829800" y="4656138"/>
          <p14:tracePt t="95645" x="9829800" y="4678363"/>
          <p14:tracePt t="95653" x="9821863" y="4702175"/>
          <p14:tracePt t="95659" x="9815513" y="4718050"/>
          <p14:tracePt t="95667" x="9807575" y="4725988"/>
          <p14:tracePt t="95675" x="9799638" y="4733925"/>
          <p14:tracePt t="95683" x="9783763" y="4741863"/>
          <p14:tracePt t="95689" x="9759950" y="4757738"/>
          <p14:tracePt t="95697" x="9736138" y="4773613"/>
          <p14:tracePt t="95706" x="9712325" y="4781550"/>
          <p14:tracePt t="95713" x="9688513" y="4789488"/>
          <p14:tracePt t="95719" x="9674225" y="4789488"/>
          <p14:tracePt t="95727" x="9650413" y="4789488"/>
          <p14:tracePt t="95736" x="9642475" y="4789488"/>
          <p14:tracePt t="95743" x="9642475" y="4781550"/>
          <p14:tracePt t="95749" x="9634538" y="4757738"/>
          <p14:tracePt t="95757" x="9618663" y="4718050"/>
          <p14:tracePt t="95766" x="9610725" y="4694238"/>
          <p14:tracePt t="95773" x="9610725" y="4664075"/>
          <p14:tracePt t="95780" x="9602788" y="4640263"/>
          <p14:tracePt t="95787" x="9602788" y="4608513"/>
          <p14:tracePt t="95796" x="9602788" y="4584700"/>
          <p14:tracePt t="95803" x="9602788" y="4560888"/>
          <p14:tracePt t="95809" x="9602788" y="4552950"/>
          <p14:tracePt t="95817" x="9602788" y="4546600"/>
          <p14:tracePt t="95826" x="9610725" y="4538663"/>
          <p14:tracePt t="95833" x="9618663" y="4530725"/>
          <p14:tracePt t="95839" x="9626600" y="4514850"/>
          <p14:tracePt t="95848" x="9642475" y="4506913"/>
          <p14:tracePt t="95856" x="9666288" y="4498975"/>
          <p14:tracePt t="95864" x="9674225" y="4491038"/>
          <p14:tracePt t="95869" x="9696450" y="4491038"/>
          <p14:tracePt t="95877" x="9712325" y="4491038"/>
          <p14:tracePt t="95886" x="9728200" y="4491038"/>
          <p14:tracePt t="95893" x="9744075" y="4491038"/>
          <p14:tracePt t="95899" x="9752013" y="4491038"/>
          <p14:tracePt t="95908" x="9759950" y="4506913"/>
          <p14:tracePt t="95916" x="9767888" y="4522788"/>
          <p14:tracePt t="95923" x="9775825" y="4552950"/>
          <p14:tracePt t="95930" x="9775825" y="4584700"/>
          <p14:tracePt t="95937" x="9775825" y="4616450"/>
          <p14:tracePt t="95946" x="9775825" y="4632325"/>
          <p14:tracePt t="95954" x="9759950" y="4656138"/>
          <p14:tracePt t="95959" x="9744075" y="4664075"/>
          <p14:tracePt t="95967" x="9720263" y="4672013"/>
          <p14:tracePt t="95975" x="9688513" y="4672013"/>
          <p14:tracePt t="95984" x="9666288" y="4686300"/>
          <p14:tracePt t="95989" x="9658350" y="4694238"/>
          <p14:tracePt t="95998" x="9650413" y="4702175"/>
          <p14:tracePt t="96005" x="9642475" y="4702175"/>
          <p14:tracePt t="96014" x="9626600" y="4702175"/>
          <p14:tracePt t="96019" x="9618663" y="4702175"/>
          <p14:tracePt t="96027" x="9610725" y="4702175"/>
          <p14:tracePt t="96035" x="9610725" y="4694238"/>
          <p14:tracePt t="96043" x="9602788" y="4686300"/>
          <p14:tracePt t="96050" x="9602788" y="4664075"/>
          <p14:tracePt t="96057" x="9602788" y="4640263"/>
          <p14:tracePt t="96066" x="9602788" y="4608513"/>
          <p14:tracePt t="96073" x="9618663" y="4576763"/>
          <p14:tracePt t="96080" x="9642475" y="4560888"/>
          <p14:tracePt t="96087" x="9674225" y="4552950"/>
          <p14:tracePt t="96096" x="9712325" y="4552950"/>
          <p14:tracePt t="96104" x="9728200" y="4546600"/>
          <p14:tracePt t="96111" x="9736138" y="4530725"/>
          <p14:tracePt t="96117" x="9744075" y="4522788"/>
          <p14:tracePt t="96126" x="9752013" y="4522788"/>
          <p14:tracePt t="96134" x="9767888" y="4522788"/>
          <p14:tracePt t="96141" x="9783763" y="4530725"/>
          <p14:tracePt t="96148" x="9791700" y="4552950"/>
          <p14:tracePt t="96156" x="9799638" y="4576763"/>
          <p14:tracePt t="96164" x="9799638" y="4600575"/>
          <p14:tracePt t="96172" x="9799638" y="4624388"/>
          <p14:tracePt t="96177" x="9799638" y="4648200"/>
          <p14:tracePt t="96186" x="9799638" y="4664075"/>
          <p14:tracePt t="96193" x="9791700" y="4672013"/>
          <p14:tracePt t="96202" x="9775825" y="4678363"/>
          <p14:tracePt t="96208" x="9759950" y="4686300"/>
          <p14:tracePt t="96216" x="9728200" y="4694238"/>
          <p14:tracePt t="96223" x="9704388" y="4702175"/>
          <p14:tracePt t="96232" x="9682163" y="4710113"/>
          <p14:tracePt t="96237" x="9674225" y="4710113"/>
          <p14:tracePt t="96253" x="9666288" y="4710113"/>
          <p14:tracePt t="96261" x="9650413" y="4686300"/>
          <p14:tracePt t="96267" x="9650413" y="4656138"/>
          <p14:tracePt t="96275" x="9642475" y="4624388"/>
          <p14:tracePt t="96283" x="9642475" y="4600575"/>
          <p14:tracePt t="96291" x="9642475" y="4568825"/>
          <p14:tracePt t="96297" x="9642475" y="4546600"/>
          <p14:tracePt t="96306" x="9650413" y="4538663"/>
          <p14:tracePt t="96313" x="9658350" y="4530725"/>
          <p14:tracePt t="96321" x="9682163" y="4522788"/>
          <p14:tracePt t="96327" x="9696450" y="4514850"/>
          <p14:tracePt t="96336" x="9712325" y="4506913"/>
          <p14:tracePt t="96343" x="9728200" y="4506913"/>
          <p14:tracePt t="96351" x="9744075" y="4506913"/>
          <p14:tracePt t="96357" x="9759950" y="4506913"/>
          <p14:tracePt t="96366" x="9767888" y="4522788"/>
          <p14:tracePt t="96373" x="9775825" y="4538663"/>
          <p14:tracePt t="96381" x="9775825" y="4546600"/>
          <p14:tracePt t="96387" x="9783763" y="4560888"/>
          <p14:tracePt t="96397" x="9783763" y="4576763"/>
          <p14:tracePt t="96405" x="9783763" y="4584700"/>
          <p14:tracePt t="96412" x="9783763" y="4592638"/>
          <p14:tracePt t="96417" x="9783763" y="4600575"/>
          <p14:tracePt t="96425" x="9783763" y="4608513"/>
          <p14:tracePt t="96442" x="9775825" y="4608513"/>
          <p14:tracePt t="96456" x="9767888" y="4608513"/>
          <p14:tracePt t="96464" x="9759950" y="4608513"/>
          <p14:tracePt t="96472" x="9752013" y="4608513"/>
          <p14:tracePt t="96477" x="9744075" y="4608513"/>
          <p14:tracePt t="96502" x="9736138" y="4600575"/>
          <p14:tracePt t="96507" x="9736138" y="4592638"/>
          <p14:tracePt t="96523" x="9736138" y="4584700"/>
          <p14:tracePt t="96532" x="9736138" y="4576763"/>
          <p14:tracePt t="96537" x="9744075" y="4576763"/>
          <p14:tracePt t="96546" x="9752013" y="4568825"/>
          <p14:tracePt t="96553" x="9759950" y="4560888"/>
          <p14:tracePt t="96567" x="9767888" y="4552950"/>
          <p14:tracePt t="96576" x="9775825" y="4552950"/>
          <p14:tracePt t="96614" x="9775825" y="4560888"/>
          <p14:tracePt t="96629" x="9783763" y="4568825"/>
          <p14:tracePt t="96636" x="9783763" y="4576763"/>
          <p14:tracePt t="96643" x="9783763" y="4584700"/>
          <p14:tracePt t="96651" x="9783763" y="4592638"/>
          <p14:tracePt t="96666" x="9783763" y="4600575"/>
          <p14:tracePt t="96811" x="9783763" y="4592638"/>
          <p14:tracePt t="96816" x="9791700" y="4592638"/>
          <p14:tracePt t="96872" x="9799638" y="4592638"/>
          <p14:tracePt t="96892" x="9807575" y="4592638"/>
          <p14:tracePt t="96961" x="9799638" y="4592638"/>
          <p14:tracePt t="96965" x="9791700" y="4592638"/>
          <p14:tracePt t="96973" x="9783763" y="4592638"/>
          <p14:tracePt t="96982" x="9775825" y="4592638"/>
          <p14:tracePt t="96990" x="9767888" y="4592638"/>
          <p14:tracePt t="96996" x="9759950" y="4592638"/>
          <p14:tracePt t="97003" x="9752013" y="4584700"/>
          <p14:tracePt t="97021" x="9752013" y="4576763"/>
          <p14:tracePt t="97025" x="9752013" y="4560888"/>
          <p14:tracePt t="97033" x="9752013" y="4552950"/>
          <p14:tracePt t="97041" x="9752013" y="4546600"/>
          <p14:tracePt t="97049" x="9752013" y="4538663"/>
          <p14:tracePt t="97055" x="9759950" y="4530725"/>
          <p14:tracePt t="97063" x="9775825" y="4522788"/>
          <p14:tracePt t="97071" x="9791700" y="4514850"/>
          <p14:tracePt t="97079" x="9799638" y="4514850"/>
          <p14:tracePt t="97087" x="9815513" y="4506913"/>
          <p14:tracePt t="97093" x="9821863" y="4506913"/>
          <p14:tracePt t="97101" x="9837738" y="4506913"/>
          <p14:tracePt t="97109" x="9845675" y="4506913"/>
          <p14:tracePt t="97118" x="9853613" y="4514850"/>
          <p14:tracePt t="97124" x="9853613" y="4530725"/>
          <p14:tracePt t="97131" x="9853613" y="4538663"/>
          <p14:tracePt t="97139" x="9853613" y="4552950"/>
          <p14:tracePt t="97147" x="9853613" y="4560888"/>
          <p14:tracePt t="97153" x="9845675" y="4568825"/>
          <p14:tracePt t="97161" x="9837738" y="4584700"/>
          <p14:tracePt t="97170" x="9821863" y="4592638"/>
          <p14:tracePt t="97177" x="9807575" y="4600575"/>
          <p14:tracePt t="97183" x="9799638" y="4600575"/>
          <p14:tracePt t="97191" x="9783763" y="4600575"/>
          <p14:tracePt t="97199" x="9767888" y="4608513"/>
          <p14:tracePt t="97207" x="9759950" y="4608513"/>
          <p14:tracePt t="97214" x="9744075" y="4608513"/>
          <p14:tracePt t="97221" x="9736138" y="4608513"/>
          <p14:tracePt t="97230" x="9736138" y="4600575"/>
          <p14:tracePt t="97237" x="9728200" y="4584700"/>
          <p14:tracePt t="97243" x="9728200" y="4576763"/>
          <p14:tracePt t="97252" x="9728200" y="4568825"/>
          <p14:tracePt t="97260" x="9728200" y="4552950"/>
          <p14:tracePt t="97267" x="9736138" y="4546600"/>
          <p14:tracePt t="97273" x="9744075" y="4530725"/>
          <p14:tracePt t="97281" x="9759950" y="4522788"/>
          <p14:tracePt t="97289" x="9767888" y="4514850"/>
          <p14:tracePt t="97298" x="9783763" y="4506913"/>
          <p14:tracePt t="97303" x="9799638" y="4506913"/>
          <p14:tracePt t="97311" x="9815513" y="4506913"/>
          <p14:tracePt t="97319" x="9821863" y="4506913"/>
          <p14:tracePt t="97327" x="9837738" y="4506913"/>
          <p14:tracePt t="97333" x="9845675" y="4506913"/>
          <p14:tracePt t="97341" x="9853613" y="4514850"/>
          <p14:tracePt t="97350" x="9853613" y="4522788"/>
          <p14:tracePt t="97357" x="9853613" y="4530725"/>
          <p14:tracePt t="97363" x="9853613" y="4538663"/>
          <p14:tracePt t="97371" x="9853613" y="4546600"/>
          <p14:tracePt t="97380" x="9845675" y="4560888"/>
          <p14:tracePt t="97387" x="9837738" y="4568825"/>
          <p14:tracePt t="97393" x="9821863" y="4576763"/>
          <p14:tracePt t="97402" x="9807575" y="4584700"/>
          <p14:tracePt t="97409" x="9799638" y="4592638"/>
          <p14:tracePt t="97418" x="9783763" y="4592638"/>
          <p14:tracePt t="97423" x="9775825" y="4600575"/>
          <p14:tracePt t="97431" x="9767888" y="4600575"/>
          <p14:tracePt t="97439" x="9759950" y="4600575"/>
          <p14:tracePt t="97448" x="9752013" y="4600575"/>
          <p14:tracePt t="97463" x="9752013" y="4584700"/>
          <p14:tracePt t="97480" x="9752013" y="4568825"/>
          <p14:tracePt t="97498" x="9767888" y="4546600"/>
          <p14:tracePt t="97502" x="9775825" y="4530725"/>
          <p14:tracePt t="97507" x="9791700" y="4522788"/>
          <p14:tracePt t="97514" x="9807575" y="4506913"/>
          <p14:tracePt t="97521" x="9821863" y="4498975"/>
          <p14:tracePt t="97531" x="9829800" y="4498975"/>
          <p14:tracePt t="97537" x="9837738" y="4498975"/>
          <p14:tracePt t="97545" x="9845675" y="4498975"/>
          <p14:tracePt t="97551" x="9845675" y="4506913"/>
          <p14:tracePt t="97559" x="9853613" y="4522788"/>
          <p14:tracePt t="97568" x="9853613" y="4530725"/>
          <p14:tracePt t="97576" x="9853613" y="4538663"/>
          <p14:tracePt t="97581" x="9853613" y="4552950"/>
          <p14:tracePt t="97589" x="9853613" y="4560888"/>
          <p14:tracePt t="97597" x="9853613" y="4568825"/>
          <p14:tracePt t="97606" x="9845675" y="4576763"/>
          <p14:tracePt t="97620" x="9837738" y="4584700"/>
          <p14:tracePt t="97628" x="9829800" y="4584700"/>
          <p14:tracePt t="97636" x="9821863" y="4584700"/>
          <p14:tracePt t="97650" x="9815513" y="4584700"/>
          <p14:tracePt t="97670" x="9807575" y="4584700"/>
          <p14:tracePt t="97680" x="9807575" y="4576763"/>
          <p14:tracePt t="97687" x="9807575" y="4560888"/>
          <p14:tracePt t="97696" x="9807575" y="4552950"/>
          <p14:tracePt t="97701" x="9815513" y="4538663"/>
          <p14:tracePt t="97709" x="9821863" y="4522788"/>
          <p14:tracePt t="97717" x="9829800" y="4506913"/>
          <p14:tracePt t="97725" x="9837738" y="4498975"/>
          <p14:tracePt t="97732" x="9845675" y="4483100"/>
          <p14:tracePt t="97739" x="9853613" y="4475163"/>
          <p14:tracePt t="97747" x="9861550" y="4475163"/>
          <p14:tracePt t="97755" x="9869488" y="4475163"/>
          <p14:tracePt t="97761" x="9877425" y="4475163"/>
          <p14:tracePt t="97770" x="9885363" y="4475163"/>
          <p14:tracePt t="97778" x="9893300" y="4475163"/>
          <p14:tracePt t="97785" x="9901238" y="4475163"/>
          <p14:tracePt t="97792" x="9901238" y="4483100"/>
          <p14:tracePt t="97799" x="9909175" y="4491038"/>
          <p14:tracePt t="97816" x="9909175" y="4498975"/>
          <p14:tracePt t="97821" x="9917113" y="4498975"/>
          <p14:tracePt t="97846" x="9925050" y="4498975"/>
          <p14:tracePt t="97859" x="9932988" y="4498975"/>
          <p14:tracePt t="97867" x="9940925" y="4491038"/>
          <p14:tracePt t="97875" x="9948863" y="4483100"/>
          <p14:tracePt t="97881" x="9956800" y="4467225"/>
          <p14:tracePt t="97889" x="9963150" y="4459288"/>
          <p14:tracePt t="97897" x="9971088" y="4451350"/>
          <p14:tracePt t="97905" x="9979025" y="4443413"/>
          <p14:tracePt t="97912" x="9986963" y="4427538"/>
          <p14:tracePt t="97920" x="10002838" y="4421188"/>
          <p14:tracePt t="97927" x="10010775" y="4413250"/>
          <p14:tracePt t="97936" x="10018713" y="4405313"/>
          <p14:tracePt t="97941" x="10026650" y="4405313"/>
          <p14:tracePt t="97950" x="10034588" y="4405313"/>
          <p14:tracePt t="97972" x="10042525" y="4405313"/>
          <p14:tracePt t="97987" x="10042525" y="4413250"/>
          <p14:tracePt t="98002" x="10042525" y="4421188"/>
          <p14:tracePt t="98040" x="10034588" y="4421188"/>
          <p14:tracePt t="98088" x="10026650" y="4421188"/>
          <p14:tracePt t="98193" x="10026650" y="4427538"/>
          <p14:tracePt t="98367" x="10026650" y="4435475"/>
          <p14:tracePt t="98369" x="10026650" y="4443413"/>
          <p14:tracePt t="98377" x="10018713" y="4451350"/>
          <p14:tracePt t="98387" x="10010775" y="4459288"/>
          <p14:tracePt t="98393" x="10002838" y="4483100"/>
          <p14:tracePt t="98399" x="9986963" y="4514850"/>
          <p14:tracePt t="98407" x="9979025" y="4546600"/>
          <p14:tracePt t="98416" x="9963150" y="4584700"/>
          <p14:tracePt t="98424" x="9948863" y="4616450"/>
          <p14:tracePt t="98429" x="9932988" y="4640263"/>
          <p14:tracePt t="98437" x="9925050" y="4664075"/>
          <p14:tracePt t="98446" x="9909175" y="4672013"/>
          <p14:tracePt t="98453" x="9901238" y="4678363"/>
          <p14:tracePt t="98459" x="9885363" y="4686300"/>
          <p14:tracePt t="98467" x="9877425" y="4694238"/>
          <p14:tracePt t="98480" x="9877425" y="4710113"/>
          <p14:tracePt t="98483" x="9869488" y="4718050"/>
          <p14:tracePt t="98489" x="9861550" y="4725988"/>
          <p14:tracePt t="98497" x="9861550" y="4733925"/>
          <p14:tracePt t="98506" x="9853613" y="4733925"/>
          <p14:tracePt t="98515" x="9853613" y="4741863"/>
          <p14:tracePt t="98545" x="9845675" y="4741863"/>
          <p14:tracePt t="98659" x="9845675" y="4749800"/>
          <p14:tracePt t="98671" x="9845675" y="4757738"/>
          <p14:tracePt t="98709" x="9845675" y="4765675"/>
          <p14:tracePt t="98738" x="9837738" y="4765675"/>
          <p14:tracePt t="98938" x="9845675" y="4773613"/>
          <p14:tracePt t="98963" x="9845675" y="4781550"/>
          <p14:tracePt t="98971" x="9845675" y="4789488"/>
          <p14:tracePt t="98980" x="9845675" y="4797425"/>
          <p14:tracePt t="98985" x="9845675" y="4803775"/>
          <p14:tracePt t="98993" x="9845675" y="4819650"/>
          <p14:tracePt t="99002" x="9845675" y="4851400"/>
          <p14:tracePt t="99009" x="9845675" y="4891088"/>
          <p14:tracePt t="99016" x="9845675" y="4922838"/>
          <p14:tracePt t="99024" x="9845675" y="4960938"/>
          <p14:tracePt t="99032" x="9845675" y="5000625"/>
          <p14:tracePt t="99039" x="9837738" y="5048250"/>
          <p14:tracePt t="99046" x="9829800" y="5086350"/>
          <p14:tracePt t="99054" x="9821863" y="5126038"/>
          <p14:tracePt t="99062" x="9807575" y="5165725"/>
          <p14:tracePt t="99070" x="9799638" y="5195888"/>
          <p14:tracePt t="99076" x="9783763" y="5219700"/>
          <p14:tracePt t="99084" x="9767888" y="5251450"/>
          <p14:tracePt t="99091" x="9744075" y="5275263"/>
          <p14:tracePt t="99100" x="9712325" y="5299075"/>
          <p14:tracePt t="99106" x="9696450" y="5321300"/>
          <p14:tracePt t="99114" x="9682163" y="5345113"/>
          <p14:tracePt t="99121" x="9674225" y="5368925"/>
          <p14:tracePt t="99129" x="9666288" y="5384800"/>
          <p14:tracePt t="99135" x="9658350" y="5408613"/>
          <p14:tracePt t="99143" x="9642475" y="5416550"/>
          <p14:tracePt t="99152" x="9634538" y="5424488"/>
          <p14:tracePt t="99159" x="9626600" y="5430838"/>
          <p14:tracePt t="99165" x="9618663" y="5438775"/>
          <p14:tracePt t="99173" x="9610725" y="5454650"/>
          <p14:tracePt t="99182" x="9610725" y="5462588"/>
          <p14:tracePt t="99190" x="9610725" y="5470525"/>
          <p14:tracePt t="99196" x="9610725" y="5486400"/>
          <p14:tracePt t="99203" x="9602788" y="5494338"/>
          <p14:tracePt t="99212" x="9602788" y="5502275"/>
          <p14:tracePt t="99219" x="9594850" y="5510213"/>
          <p14:tracePt t="99225" x="9586913" y="5518150"/>
          <p14:tracePt t="99234" x="9586913" y="5526088"/>
          <p14:tracePt t="99241" x="9578975" y="5534025"/>
          <p14:tracePt t="99250" x="9571038" y="5541963"/>
          <p14:tracePt t="99256" x="9563100" y="5548313"/>
          <p14:tracePt t="99264" x="9555163" y="5548313"/>
          <p14:tracePt t="99271" x="9548813" y="5556250"/>
          <p14:tracePt t="99280" x="9540875" y="5572125"/>
          <p14:tracePt t="99285" x="9525000" y="5580063"/>
          <p14:tracePt t="99293" x="9517063" y="5588000"/>
          <p14:tracePt t="99301" x="9509125" y="5603875"/>
          <p14:tracePt t="99310" x="9493250" y="5611813"/>
          <p14:tracePt t="99315" x="9485313" y="5619750"/>
          <p14:tracePt t="99323" x="9477375" y="5635625"/>
          <p14:tracePt t="99332" x="9469438" y="5643563"/>
          <p14:tracePt t="99339" x="9461500" y="5651500"/>
          <p14:tracePt t="99345" x="9453563" y="5659438"/>
          <p14:tracePt t="99354" x="9445625" y="5667375"/>
          <p14:tracePt t="99361" x="9437688" y="5673725"/>
          <p14:tracePt t="99369" x="9437688" y="5681663"/>
          <p14:tracePt t="99375" x="9429750" y="5689600"/>
          <p14:tracePt t="99383" x="9421813" y="5697538"/>
          <p14:tracePt t="99391" x="9415463" y="5697538"/>
          <p14:tracePt t="99399" x="9407525" y="5705475"/>
          <p14:tracePt t="99405" x="9399588" y="5705475"/>
          <p14:tracePt t="99414" x="9383713" y="5713413"/>
          <p14:tracePt t="99422" x="9375775" y="5713413"/>
          <p14:tracePt t="99430" x="9367838" y="5713413"/>
          <p14:tracePt t="99435" x="9351963" y="5713413"/>
          <p14:tracePt t="99443" x="9336088" y="5713413"/>
          <p14:tracePt t="99451" x="9328150" y="5713413"/>
          <p14:tracePt t="99459" x="9320213" y="5713413"/>
          <p14:tracePt t="99467" x="9304338" y="5697538"/>
          <p14:tracePt t="99473" x="9296400" y="5689600"/>
          <p14:tracePt t="99482" x="9288463" y="5673725"/>
          <p14:tracePt t="99498" x="9274175" y="5651500"/>
          <p14:tracePt t="99503" x="9274175" y="5635625"/>
          <p14:tracePt t="99511" x="9266238" y="5619750"/>
          <p14:tracePt t="99520" x="9266238" y="5603875"/>
          <p14:tracePt t="99528" x="9266238" y="5588000"/>
          <p14:tracePt t="99533" x="9266238" y="5564188"/>
          <p14:tracePt t="99541" x="9266238" y="5548313"/>
          <p14:tracePt t="99550" x="9266238" y="5534025"/>
          <p14:tracePt t="99558" x="9266238" y="5526088"/>
          <p14:tracePt t="99563" x="9266238" y="5510213"/>
          <p14:tracePt t="99571" x="9266238" y="5494338"/>
          <p14:tracePt t="99580" x="9266238" y="5478463"/>
          <p14:tracePt t="99587" x="9274175" y="5470525"/>
          <p14:tracePt t="99593" x="9280525" y="5454650"/>
          <p14:tracePt t="99601" x="9288463" y="5438775"/>
          <p14:tracePt t="99609" x="9296400" y="5430838"/>
          <p14:tracePt t="99618" x="9304338" y="5416550"/>
          <p14:tracePt t="99623" x="9320213" y="5408613"/>
          <p14:tracePt t="99632" x="9328150" y="5392738"/>
          <p14:tracePt t="99639" x="9344025" y="5384800"/>
          <p14:tracePt t="99648" x="9351963" y="5376863"/>
          <p14:tracePt t="99653" x="9367838" y="5360988"/>
          <p14:tracePt t="99662" x="9383713" y="5353050"/>
          <p14:tracePt t="99670" x="9391650" y="5345113"/>
          <p14:tracePt t="99678" x="9407525" y="5345113"/>
          <p14:tracePt t="99683" x="9421813" y="5337175"/>
          <p14:tracePt t="99691" x="9437688" y="5329238"/>
          <p14:tracePt t="99700" x="9453563" y="5329238"/>
          <p14:tracePt t="99708" x="9477375" y="5329238"/>
          <p14:tracePt t="99713" x="9485313" y="5329238"/>
          <p14:tracePt t="99721" x="9501188" y="5329238"/>
          <p14:tracePt t="99730" x="9525000" y="5329238"/>
          <p14:tracePt t="99737" x="9555163" y="5329238"/>
          <p14:tracePt t="99743" x="9571038" y="5329238"/>
          <p14:tracePt t="99751" x="9594850" y="5329238"/>
          <p14:tracePt t="99759" x="9610725" y="5337175"/>
          <p14:tracePt t="99767" x="9634538" y="5337175"/>
          <p14:tracePt t="99773" x="9658350" y="5337175"/>
          <p14:tracePt t="99781" x="9674225" y="5345113"/>
          <p14:tracePt t="99789" x="9682163" y="5353050"/>
          <p14:tracePt t="99797" x="9688513" y="5353050"/>
          <p14:tracePt t="99803" x="9696450" y="5360988"/>
          <p14:tracePt t="99812" x="9712325" y="5368925"/>
          <p14:tracePt t="99820" x="9720263" y="5384800"/>
          <p14:tracePt t="99828" x="9728200" y="5392738"/>
          <p14:tracePt t="99833" x="9744075" y="5400675"/>
          <p14:tracePt t="99841" x="9752013" y="5416550"/>
          <p14:tracePt t="99849" x="9767888" y="5424488"/>
          <p14:tracePt t="99857" x="9775825" y="5438775"/>
          <p14:tracePt t="99864" x="9791700" y="5446713"/>
          <p14:tracePt t="99872" x="9799638" y="5462588"/>
          <p14:tracePt t="99880" x="9815513" y="5470525"/>
          <p14:tracePt t="99887" x="9821863" y="5494338"/>
          <p14:tracePt t="99893" x="9829800" y="5518150"/>
          <p14:tracePt t="99902" x="9837738" y="5534025"/>
          <p14:tracePt t="99910" x="9837738" y="5548313"/>
          <p14:tracePt t="99917" x="9837738" y="5564188"/>
          <p14:tracePt t="99923" x="9837738" y="5572125"/>
          <p14:tracePt t="99932" x="9837738" y="5580063"/>
          <p14:tracePt t="99939" x="9837738" y="5588000"/>
          <p14:tracePt t="99948" x="9829800" y="5603875"/>
          <p14:tracePt t="99956" x="9821863" y="5611813"/>
          <p14:tracePt t="99961" x="9815513" y="5619750"/>
          <p14:tracePt t="99969" x="9807575" y="5635625"/>
          <p14:tracePt t="99977" x="9799638" y="5643563"/>
          <p14:tracePt t="99986" x="9783763" y="5651500"/>
          <p14:tracePt t="99991" x="9775825" y="5659438"/>
          <p14:tracePt t="99999" x="9759950" y="5667375"/>
          <p14:tracePt t="100008" x="9752013" y="5673725"/>
          <p14:tracePt t="100016" x="9728200" y="5681663"/>
          <p14:tracePt t="100021" x="9704388" y="5689600"/>
          <p14:tracePt t="100030" x="9682163" y="5697538"/>
          <p14:tracePt t="100037" x="9658350" y="5705475"/>
          <p14:tracePt t="100046" x="9634538" y="5705475"/>
          <p14:tracePt t="100051" x="9602788" y="5713413"/>
          <p14:tracePt t="100059" x="9571038" y="5713413"/>
          <p14:tracePt t="100067" x="9540875" y="5721350"/>
          <p14:tracePt t="100076" x="9509125" y="5721350"/>
          <p14:tracePt t="100081" x="9485313" y="5721350"/>
          <p14:tracePt t="100089" x="9453563" y="5721350"/>
          <p14:tracePt t="100098" x="9429750" y="5713413"/>
          <p14:tracePt t="100105" x="9415463" y="5697538"/>
          <p14:tracePt t="100111" x="9391650" y="5673725"/>
          <p14:tracePt t="100119" x="9383713" y="5651500"/>
          <p14:tracePt t="100127" x="9383713" y="5627688"/>
          <p14:tracePt t="100136" x="9367838" y="5595938"/>
          <p14:tracePt t="100141" x="9367838" y="5564188"/>
          <p14:tracePt t="100149" x="9359900" y="5534025"/>
          <p14:tracePt t="100157" x="9351963" y="5502275"/>
          <p14:tracePt t="100165" x="9344025" y="5470525"/>
          <p14:tracePt t="100171" x="9344025" y="5446713"/>
          <p14:tracePt t="100180" x="9344025" y="5416550"/>
          <p14:tracePt t="100187" x="9344025" y="5392738"/>
          <p14:tracePt t="100195" x="9344025" y="5376863"/>
          <p14:tracePt t="100202" x="9351963" y="5368925"/>
          <p14:tracePt t="100209" x="9367838" y="5360988"/>
          <p14:tracePt t="100217" x="9383713" y="5345113"/>
          <p14:tracePt t="100226" x="9415463" y="5337175"/>
          <p14:tracePt t="100232" x="9437688" y="5329238"/>
          <p14:tracePt t="100239" x="9461500" y="5313363"/>
          <p14:tracePt t="100247" x="9485313" y="5313363"/>
          <p14:tracePt t="100256" x="9517063" y="5305425"/>
          <p14:tracePt t="100261" x="9548813" y="5299075"/>
          <p14:tracePt t="100270" x="9586913" y="5299075"/>
          <p14:tracePt t="100277" x="9618663" y="5299075"/>
          <p14:tracePt t="100286" x="9658350" y="5299075"/>
          <p14:tracePt t="100291" x="9688513" y="5305425"/>
          <p14:tracePt t="100299" x="9728200" y="5337175"/>
          <p14:tracePt t="100307" x="9752013" y="5360988"/>
          <p14:tracePt t="100315" x="9783763" y="5400675"/>
          <p14:tracePt t="100321" x="9783763" y="5430838"/>
          <p14:tracePt t="100329" x="9799638" y="5470525"/>
          <p14:tracePt t="100337" x="9807575" y="5502275"/>
          <p14:tracePt t="100345" x="9807575" y="5534025"/>
          <p14:tracePt t="100351" x="9807575" y="5564188"/>
          <p14:tracePt t="100359" x="9783763" y="5595938"/>
          <p14:tracePt t="100368" x="9759950" y="5619750"/>
          <p14:tracePt t="100376" x="9736138" y="5635625"/>
          <p14:tracePt t="100381" x="9712325" y="5643563"/>
          <p14:tracePt t="100389" x="9688513" y="5651500"/>
          <p14:tracePt t="100397" x="9666288" y="5651500"/>
          <p14:tracePt t="100406" x="9650413" y="5651500"/>
          <p14:tracePt t="100414" x="9642475" y="5651500"/>
          <p14:tracePt t="100419" x="9642475" y="5635625"/>
          <p14:tracePt t="100427" x="9634538" y="5603875"/>
          <p14:tracePt t="100436" x="9634538" y="5564188"/>
          <p14:tracePt t="100443" x="9634538" y="5510213"/>
          <p14:tracePt t="100449" x="9642475" y="5454650"/>
          <p14:tracePt t="100457" x="9666288" y="5392738"/>
          <p14:tracePt t="100466" x="9688513" y="5329238"/>
          <p14:tracePt t="100473" x="9712325" y="5259388"/>
          <p14:tracePt t="100479" x="9744075" y="5187950"/>
          <p14:tracePt t="100500" x="9799638" y="5062538"/>
          <p14:tracePt t="100503" x="9821863" y="5000625"/>
          <p14:tracePt t="100509" x="9845675" y="4945063"/>
          <p14:tracePt t="100517" x="9853613" y="4891088"/>
          <p14:tracePt t="100526" x="9861550" y="4835525"/>
          <p14:tracePt t="100533" x="9869488" y="4789488"/>
          <p14:tracePt t="100539" x="9877425" y="4749800"/>
          <p14:tracePt t="100547" x="9893300" y="4718050"/>
          <p14:tracePt t="100555" x="9909175" y="4686300"/>
          <p14:tracePt t="100563" x="9917113" y="4678363"/>
          <p14:tracePt t="100569" x="9925050" y="4672013"/>
          <p14:tracePt t="100577" x="9932988" y="4664075"/>
          <p14:tracePt t="100585" x="9948863" y="4648200"/>
          <p14:tracePt t="100593" x="9948863" y="4640263"/>
          <p14:tracePt t="100599" x="9956800" y="4632325"/>
          <p14:tracePt t="100617" x="9956800" y="4624388"/>
          <p14:tracePt t="100638" x="9956800" y="4616450"/>
          <p14:tracePt t="100668" x="9948863" y="4616450"/>
          <p14:tracePt t="100676" x="9948863" y="4608513"/>
          <p14:tracePt t="100690" x="9940925" y="4608513"/>
          <p14:tracePt t="100796" x="9932988" y="4608513"/>
          <p14:tracePt t="100809" x="9925050" y="4616450"/>
          <p14:tracePt t="100826" x="9917113" y="4624388"/>
          <p14:tracePt t="100839" x="9909175" y="4632325"/>
          <p14:tracePt t="100866" x="9901238" y="4632325"/>
          <p14:tracePt t="101233" x="9893300" y="4632325"/>
          <p14:tracePt t="101246" x="9893300" y="4640263"/>
          <p14:tracePt t="101328" x="9885363" y="4640263"/>
          <p14:tracePt t="101352" x="9877425" y="4640263"/>
          <p14:tracePt t="101366" x="9869488" y="4640263"/>
          <p14:tracePt t="101390" x="9861550" y="4640263"/>
          <p14:tracePt t="101634" x="9853613" y="4640263"/>
          <p14:tracePt t="101643" x="9845675" y="4640263"/>
          <p14:tracePt t="101667" x="9837738" y="4640263"/>
          <p14:tracePt t="101673" x="9821863" y="4648200"/>
          <p14:tracePt t="101682" x="9815513" y="4648200"/>
          <p14:tracePt t="101690" x="9799638" y="4656138"/>
          <p14:tracePt t="101696" x="9791700" y="4664075"/>
          <p14:tracePt t="101703" x="9775825" y="4672013"/>
          <p14:tracePt t="101711" x="9759950" y="4672013"/>
          <p14:tracePt t="101719" x="9744075" y="4678363"/>
          <p14:tracePt t="101725" x="9728200" y="4678363"/>
          <p14:tracePt t="101733" x="9720263" y="4678363"/>
          <p14:tracePt t="101741" x="9712325" y="4678363"/>
          <p14:tracePt t="101749" x="9704388" y="4686300"/>
          <p14:tracePt t="101765" x="9696450" y="4686300"/>
          <p14:tracePt t="101793" x="9704388" y="4686300"/>
          <p14:tracePt t="101809" x="9712325" y="4686300"/>
          <p14:tracePt t="101816" x="9720263" y="4686300"/>
          <p14:tracePt t="101823" x="9728200" y="4686300"/>
          <p14:tracePt t="101840" x="9736138" y="4686300"/>
          <p14:tracePt t="101854" x="9744075" y="4686300"/>
          <p14:tracePt t="101869" x="9752013" y="4686300"/>
          <p14:tracePt t="101884" x="9759950" y="4686300"/>
          <p14:tracePt t="101891" x="9759950" y="4678363"/>
          <p14:tracePt t="101899" x="9767888" y="4672013"/>
          <p14:tracePt t="101914" x="9767888" y="4664075"/>
          <p14:tracePt t="101921" x="9767888" y="4656138"/>
          <p14:tracePt t="101931" x="9767888" y="4648200"/>
          <p14:tracePt t="101937" x="9775825" y="4648200"/>
          <p14:tracePt t="101943" x="9775825" y="4640263"/>
          <p14:tracePt t="101951" x="9775825" y="4632325"/>
          <p14:tracePt t="101973" x="9775825" y="4624388"/>
          <p14:tracePt t="102005" x="9783763" y="4624388"/>
          <p14:tracePt t="102021" x="9791700" y="4624388"/>
          <p14:tracePt t="102027" x="9799638" y="4624388"/>
          <p14:tracePt t="102033" x="9807575" y="4624388"/>
          <p14:tracePt t="102041" x="9815513" y="4632325"/>
          <p14:tracePt t="102049" x="9821863" y="4632325"/>
          <p14:tracePt t="102057" x="9829800" y="4640263"/>
          <p14:tracePt t="102064" x="9837738" y="4640263"/>
          <p14:tracePt t="102080" x="9845675" y="4640263"/>
          <p14:tracePt t="102093" x="9845675" y="4648200"/>
          <p14:tracePt t="102119" x="9837738" y="4648200"/>
          <p14:tracePt t="102132" x="9829800" y="4648200"/>
          <p14:tracePt t="102139" x="9821863" y="4648200"/>
          <p14:tracePt t="102147" x="9815513" y="4648200"/>
          <p14:tracePt t="102153" x="9807575" y="4648200"/>
          <p14:tracePt t="102171" x="9799638" y="4648200"/>
          <p14:tracePt t="102213" x="9807575" y="4656138"/>
          <p14:tracePt t="102222" x="9815513" y="4656138"/>
          <p14:tracePt t="102238" x="9821863" y="4656138"/>
          <p14:tracePt t="102243" x="9829800" y="4664075"/>
          <p14:tracePt t="102251" x="9837738" y="4664075"/>
          <p14:tracePt t="102259" x="9845675" y="4672013"/>
          <p14:tracePt t="102267" x="9853613" y="4672013"/>
          <p14:tracePt t="102273" x="9861550" y="4678363"/>
          <p14:tracePt t="102290" x="9869488" y="4686300"/>
          <p14:tracePt t="102298" x="9877425" y="4686300"/>
          <p14:tracePt t="102391" x="9877425" y="4678363"/>
          <p14:tracePt t="102396" x="9869488" y="4678363"/>
          <p14:tracePt t="102401" x="9869488" y="4672013"/>
          <p14:tracePt t="102419" x="9869488" y="4664075"/>
          <p14:tracePt t="102432" x="9869488" y="4656138"/>
          <p14:tracePt t="102538" x="9877425" y="4656138"/>
          <p14:tracePt t="102546" x="9877425" y="4664075"/>
          <p14:tracePt t="102619" x="9877425" y="4656138"/>
          <p14:tracePt t="102642" x="9869488" y="4656138"/>
          <p14:tracePt t="102649" x="9869488" y="4648200"/>
          <p14:tracePt t="102671" x="9861550" y="4640263"/>
          <p14:tracePt t="102687" x="9861550" y="4632325"/>
          <p14:tracePt t="102695" x="9853613" y="4632325"/>
          <p14:tracePt t="102701" x="9853613" y="4624388"/>
          <p14:tracePt t="102709" x="9845675" y="4616450"/>
          <p14:tracePt t="102718" x="9837738" y="4616450"/>
          <p14:tracePt t="102725" x="9837738" y="4608513"/>
          <p14:tracePt t="102731" x="9829800" y="4600575"/>
          <p14:tracePt t="102739" x="9821863" y="4600575"/>
          <p14:tracePt t="102748" x="9815513" y="4592638"/>
          <p14:tracePt t="102757" x="9807575" y="4592638"/>
          <p14:tracePt t="102762" x="9799638" y="4584700"/>
          <p14:tracePt t="102769" x="9791700" y="4576763"/>
          <p14:tracePt t="102777" x="9783763" y="4576763"/>
          <p14:tracePt t="102785" x="9783763" y="4568825"/>
          <p14:tracePt t="102791" x="9775825" y="4568825"/>
          <p14:tracePt t="102808" x="9775825" y="4560888"/>
          <p14:tracePt t="102833" x="9775825" y="4552950"/>
          <p14:tracePt t="102860" x="9775825" y="4546600"/>
          <p14:tracePt t="102936" x="9783763" y="4546600"/>
          <p14:tracePt t="102959" x="9791700" y="4546600"/>
          <p14:tracePt t="103005" x="9791700" y="4552950"/>
          <p14:tracePt t="103060" x="9783763" y="4552950"/>
          <p14:tracePt t="103088" x="9775825" y="4552950"/>
          <p14:tracePt t="103171" x="9775825" y="4546600"/>
          <p14:tracePt t="103177" x="9783763" y="4546600"/>
          <p14:tracePt t="103282" x="9783763" y="4552950"/>
          <p14:tracePt t="103336" x="9783763" y="4560888"/>
          <p14:tracePt t="103423" x="9775825" y="4560888"/>
          <p14:tracePt t="103432" x="9775825" y="4568825"/>
          <p14:tracePt t="103455" x="9767888" y="4568825"/>
          <p14:tracePt t="103468" x="9767888" y="4576763"/>
          <p14:tracePt t="103475" x="9759950" y="4576763"/>
          <p14:tracePt t="103491" x="9759950" y="4584700"/>
          <p14:tracePt t="103497" x="9752013" y="4584700"/>
          <p14:tracePt t="103661" x="9752013" y="4592638"/>
          <p14:tracePt t="103671" x="9744075" y="4592638"/>
          <p14:tracePt t="103677" x="9744075" y="4600575"/>
          <p14:tracePt t="103701" x="9744075" y="4608513"/>
          <p14:tracePt t="103734" x="9736138" y="4616450"/>
          <p14:tracePt t="103846" x="9744075" y="4616450"/>
          <p14:tracePt t="103860" x="9744075" y="4624388"/>
          <p14:tracePt t="103925" x="9736138" y="4624388"/>
          <p14:tracePt t="103941" x="9728200" y="4624388"/>
          <p14:tracePt t="103981" x="9720263" y="4624388"/>
          <p14:tracePt t="104034" x="9720263" y="4632325"/>
          <p14:tracePt t="104080" x="9712325" y="4640263"/>
          <p14:tracePt t="104162" x="9704388" y="4640263"/>
          <p14:tracePt t="104182" x="9704388" y="4648200"/>
          <p14:tracePt t="104189" x="9696450" y="4648200"/>
          <p14:tracePt t="104213" x="9688513" y="4648200"/>
          <p14:tracePt t="104283" x="9696450" y="4648200"/>
          <p14:tracePt t="104295" x="9704388" y="4648200"/>
          <p14:tracePt t="104311" x="9712325" y="4648200"/>
          <p14:tracePt t="104395" x="9704388" y="4648200"/>
          <p14:tracePt t="104408" x="9696450" y="4648200"/>
          <p14:tracePt t="104423" x="9688513" y="4648200"/>
          <p14:tracePt t="104440" x="9682163" y="4648200"/>
          <p14:tracePt t="104470" x="9674225" y="4648200"/>
          <p14:tracePt t="104538" x="9666288" y="4648200"/>
          <p14:tracePt t="104663" x="9666288" y="4656138"/>
          <p14:tracePt t="104693" x="9666288" y="4664075"/>
          <p14:tracePt t="104722" x="9666288" y="4672013"/>
          <p14:tracePt t="104763" x="9674225" y="4672013"/>
          <p14:tracePt t="104862" x="9682163" y="4672013"/>
          <p14:tracePt t="104882" x="9688513" y="4672013"/>
          <p14:tracePt t="104896" x="9696450" y="4678363"/>
          <p14:tracePt t="104920" x="9704388" y="4678363"/>
          <p14:tracePt t="104962" x="9712325" y="4678363"/>
          <p14:tracePt t="105030" x="9720263" y="4678363"/>
          <p14:tracePt t="105093" x="9720263" y="4672013"/>
          <p14:tracePt t="105112" x="9728200" y="4672013"/>
          <p14:tracePt t="105128" x="9728200" y="4664075"/>
          <p14:tracePt t="105136" x="9736138" y="4664075"/>
          <p14:tracePt t="105149" x="9744075" y="4656138"/>
          <p14:tracePt t="105229" x="9736138" y="4656138"/>
          <p14:tracePt t="105240" x="9728200" y="4656138"/>
          <p14:tracePt t="105333" x="9736138" y="4656138"/>
          <p14:tracePt t="105360" x="9744075" y="4656138"/>
          <p14:tracePt t="105388" x="9752013" y="4656138"/>
          <p14:tracePt t="105390" x="9752013" y="4648200"/>
          <p14:tracePt t="105406" x="9759950" y="4648200"/>
          <p14:tracePt t="105419" x="9759950" y="4640263"/>
          <p14:tracePt t="105436" x="9767888" y="4640263"/>
          <p14:tracePt t="105553" x="9759950" y="4640263"/>
          <p14:tracePt t="105648" x="9759950" y="4632325"/>
          <p14:tracePt t="105789" x="9767888" y="4632325"/>
          <p14:tracePt t="105905" x="9767888" y="4640263"/>
          <p14:tracePt t="105923" x="9767888" y="4648200"/>
          <p14:tracePt t="106268" x="9767888" y="4640263"/>
          <p14:tracePt t="106301" x="9767888" y="4632325"/>
          <p14:tracePt t="106391" x="9767888" y="4640263"/>
          <p14:tracePt t="106451" x="9767888" y="4648200"/>
          <p14:tracePt t="106564" x="9767888" y="4640263"/>
          <p14:tracePt t="106606" x="9775825" y="4640263"/>
          <p14:tracePt t="106662" x="9783763" y="4640263"/>
          <p14:tracePt t="106669" x="9783763" y="4648200"/>
          <p14:tracePt t="106674" x="9783763" y="4656138"/>
          <p14:tracePt t="106682" x="9791700" y="4672013"/>
          <p14:tracePt t="106690" x="9791700" y="4678363"/>
          <p14:tracePt t="106699" x="9791700" y="4702175"/>
          <p14:tracePt t="106704" x="9799638" y="4718050"/>
          <p14:tracePt t="106712" x="9799638" y="4725988"/>
          <p14:tracePt t="106721" x="9799638" y="4741863"/>
          <p14:tracePt t="106728" x="9799638" y="4757738"/>
          <p14:tracePt t="106735" x="9799638" y="4765675"/>
          <p14:tracePt t="106743" x="9799638" y="4773613"/>
          <p14:tracePt t="106751" x="9799638" y="4781550"/>
          <p14:tracePt t="106766" x="9799638" y="4789488"/>
          <p14:tracePt t="106829" x="9807575" y="4797425"/>
          <p14:tracePt t="106841" x="9815513" y="4797425"/>
          <p14:tracePt t="106854" x="9821863" y="4803775"/>
          <p14:tracePt t="106925" x="9815513" y="4803775"/>
          <p14:tracePt t="106984" x="9815513" y="4811713"/>
          <p14:tracePt t="107065" x="9815513" y="4819650"/>
          <p14:tracePt t="107103" x="9815513" y="4827588"/>
          <p14:tracePt t="107129" x="9815513" y="4835525"/>
          <p14:tracePt t="107370" x="9815513" y="4843463"/>
          <p14:tracePt t="107374" x="9821863" y="4851400"/>
          <p14:tracePt t="107380" x="9821863" y="4859338"/>
          <p14:tracePt t="107388" x="9829800" y="4883150"/>
          <p14:tracePt t="107396" x="9829800" y="4906963"/>
          <p14:tracePt t="107402" x="9829800" y="4929188"/>
          <p14:tracePt t="107410" x="9829800" y="4953000"/>
          <p14:tracePt t="107418" x="9837738" y="4976813"/>
          <p14:tracePt t="107426" x="9837738" y="5008563"/>
          <p14:tracePt t="107432" x="9837738" y="5032375"/>
          <p14:tracePt t="107440" x="9845675" y="5054600"/>
          <p14:tracePt t="107449" x="9845675" y="5078413"/>
          <p14:tracePt t="107456" x="9845675" y="5102225"/>
          <p14:tracePt t="107464" x="9845675" y="5133975"/>
          <p14:tracePt t="107470" x="9845675" y="5157788"/>
          <p14:tracePt t="107478" x="9845675" y="5180013"/>
          <p14:tracePt t="107487" x="9845675" y="5203825"/>
          <p14:tracePt t="107492" x="9845675" y="5235575"/>
          <p14:tracePt t="107500" x="9845675" y="5259388"/>
          <p14:tracePt t="107508" x="9845675" y="5283200"/>
          <p14:tracePt t="107517" x="9845675" y="5305425"/>
          <p14:tracePt t="107522" x="9845675" y="5329238"/>
          <p14:tracePt t="107530" x="9837738" y="5345113"/>
          <p14:tracePt t="107539" x="9829800" y="5360988"/>
          <p14:tracePt t="107546" x="9829800" y="5368925"/>
          <p14:tracePt t="107554" x="9821863" y="5376863"/>
          <p14:tracePt t="107560" x="9821863" y="5384800"/>
          <p14:tracePt t="107568" x="9821863" y="5408613"/>
          <p14:tracePt t="107576" x="9815513" y="5416550"/>
          <p14:tracePt t="107584" x="9815513" y="5424488"/>
          <p14:tracePt t="107591" x="9815513" y="5438775"/>
          <p14:tracePt t="107599" x="9815513" y="5446713"/>
          <p14:tracePt t="107607" x="9815513" y="5454650"/>
          <p14:tracePt t="107614" x="9807575" y="5462588"/>
          <p14:tracePt t="107620" x="9807575" y="5470525"/>
          <p14:tracePt t="107628" x="9799638" y="5478463"/>
          <p14:tracePt t="107637" x="9799638" y="5486400"/>
          <p14:tracePt t="107644" x="9791700" y="5494338"/>
          <p14:tracePt t="107650" x="9783763" y="5510213"/>
          <p14:tracePt t="107658" x="9775825" y="5518150"/>
          <p14:tracePt t="107666" x="9767888" y="5526088"/>
          <p14:tracePt t="107674" x="9759950" y="5541963"/>
          <p14:tracePt t="107681" x="9752013" y="5548313"/>
          <p14:tracePt t="107688" x="9744075" y="5556250"/>
          <p14:tracePt t="107696" x="9728200" y="5564188"/>
          <p14:tracePt t="107704" x="9720263" y="5572125"/>
          <p14:tracePt t="107710" x="9712325" y="5588000"/>
          <p14:tracePt t="107719" x="9704388" y="5595938"/>
          <p14:tracePt t="107727" x="9688513" y="5603875"/>
          <p14:tracePt t="107734" x="9682163" y="5611813"/>
          <p14:tracePt t="107740" x="9674225" y="5619750"/>
          <p14:tracePt t="107748" x="9658350" y="5627688"/>
          <p14:tracePt t="107757" x="9650413" y="5635625"/>
          <p14:tracePt t="107765" x="9626600" y="5643563"/>
          <p14:tracePt t="107770" x="9610725" y="5651500"/>
          <p14:tracePt t="107778" x="9602788" y="5659438"/>
          <p14:tracePt t="107786" x="9586913" y="5659438"/>
          <p14:tracePt t="107794" x="9571038" y="5667375"/>
          <p14:tracePt t="107800" x="9555163" y="5673725"/>
          <p14:tracePt t="107809" x="9540875" y="5681663"/>
          <p14:tracePt t="107816" x="9525000" y="5681663"/>
          <p14:tracePt t="107824" x="9509125" y="5689600"/>
          <p14:tracePt t="107832" x="9493250" y="5689600"/>
          <p14:tracePt t="107838" x="9477375" y="5697538"/>
          <p14:tracePt t="107846" x="9461500" y="5697538"/>
          <p14:tracePt t="107854" x="9445625" y="5697538"/>
          <p14:tracePt t="107860" x="9429750" y="5705475"/>
          <p14:tracePt t="107868" x="9415463" y="5705475"/>
          <p14:tracePt t="107876" x="9399588" y="5705475"/>
          <p14:tracePt t="107884" x="9383713" y="5713413"/>
          <p14:tracePt t="107890" x="9367838" y="5713413"/>
          <p14:tracePt t="107898" x="9359900" y="5713413"/>
          <p14:tracePt t="107906" x="9336088" y="5721350"/>
          <p14:tracePt t="107915" x="9328150" y="5721350"/>
          <p14:tracePt t="107920" x="9320213" y="5721350"/>
          <p14:tracePt t="107929" x="9304338" y="5721350"/>
          <p14:tracePt t="107936" x="9296400" y="5721350"/>
          <p14:tracePt t="107944" x="9280525" y="5721350"/>
          <p14:tracePt t="107950" x="9274175" y="5721350"/>
          <p14:tracePt t="107959" x="9258300" y="5721350"/>
          <p14:tracePt t="107966" x="9250363" y="5721350"/>
          <p14:tracePt t="107975" x="9234488" y="5721350"/>
          <p14:tracePt t="107980" x="9226550" y="5713413"/>
          <p14:tracePt t="107989" x="9218613" y="5697538"/>
          <p14:tracePt t="107997" x="9210675" y="5689600"/>
          <p14:tracePt t="108004" x="9202738" y="5681663"/>
          <p14:tracePt t="108010" x="9194800" y="5667375"/>
          <p14:tracePt t="108018" x="9186863" y="5643563"/>
          <p14:tracePt t="108028" x="9178925" y="5619750"/>
          <p14:tracePt t="108034" x="9178925" y="5595938"/>
          <p14:tracePt t="108042" x="9178925" y="5580063"/>
          <p14:tracePt t="108048" x="9170988" y="5564188"/>
          <p14:tracePt t="108057" x="9170988" y="5556250"/>
          <p14:tracePt t="108064" x="9170988" y="5548313"/>
          <p14:tracePt t="108072" x="9170988" y="5534025"/>
          <p14:tracePt t="108078" x="9170988" y="5518150"/>
          <p14:tracePt t="108087" x="9170988" y="5486400"/>
          <p14:tracePt t="108094" x="9170988" y="5462588"/>
          <p14:tracePt t="108102" x="9170988" y="5438775"/>
          <p14:tracePt t="108108" x="9178925" y="5408613"/>
          <p14:tracePt t="108116" x="9194800" y="5376863"/>
          <p14:tracePt t="108124" x="9226550" y="5337175"/>
          <p14:tracePt t="108132" x="9242425" y="5299075"/>
          <p14:tracePt t="108138" x="9266238" y="5259388"/>
          <p14:tracePt t="108147" x="9288463" y="5219700"/>
          <p14:tracePt t="108154" x="9312275" y="5180013"/>
          <p14:tracePt t="108162" x="9336088" y="5149850"/>
          <p14:tracePt t="108168" x="9359900" y="5126038"/>
          <p14:tracePt t="108176" x="9375775" y="5102225"/>
          <p14:tracePt t="108184" x="9399588" y="5078413"/>
          <p14:tracePt t="108192" x="9421813" y="5070475"/>
          <p14:tracePt t="108199" x="9445625" y="5062538"/>
          <p14:tracePt t="108206" x="9477375" y="5048250"/>
          <p14:tracePt t="108214" x="9501188" y="5032375"/>
          <p14:tracePt t="108222" x="9532938" y="5016500"/>
          <p14:tracePt t="108228" x="9571038" y="5000625"/>
          <p14:tracePt t="108236" x="9602788" y="4992688"/>
          <p14:tracePt t="108245" x="9634538" y="4976813"/>
          <p14:tracePt t="108252" x="9674225" y="4968875"/>
          <p14:tracePt t="108258" x="9704388" y="4960938"/>
          <p14:tracePt t="108266" x="9728200" y="4960938"/>
          <p14:tracePt t="108275" x="9752013" y="4960938"/>
          <p14:tracePt t="108282" x="9767888" y="4960938"/>
          <p14:tracePt t="108288" x="9791700" y="4984750"/>
          <p14:tracePt t="108296" x="9799638" y="5008563"/>
          <p14:tracePt t="108304" x="9821863" y="5024438"/>
          <p14:tracePt t="108313" x="9837738" y="5032375"/>
          <p14:tracePt t="108318" x="9853613" y="5054600"/>
          <p14:tracePt t="108326" x="9869488" y="5062538"/>
          <p14:tracePt t="108334" x="9885363" y="5078413"/>
          <p14:tracePt t="108342" x="9901238" y="5086350"/>
          <p14:tracePt t="108348" x="9917113" y="5110163"/>
          <p14:tracePt t="108357" x="9925050" y="5126038"/>
          <p14:tracePt t="108365" x="9932988" y="5141913"/>
          <p14:tracePt t="108373" x="9948863" y="5165725"/>
          <p14:tracePt t="108378" x="9956800" y="5180013"/>
          <p14:tracePt t="108387" x="9963150" y="5203825"/>
          <p14:tracePt t="108394" x="9963150" y="5235575"/>
          <p14:tracePt t="108402" x="9963150" y="5259388"/>
          <p14:tracePt t="108408" x="9971088" y="5291138"/>
          <p14:tracePt t="108417" x="9971088" y="5321300"/>
          <p14:tracePt t="108424" x="9971088" y="5345113"/>
          <p14:tracePt t="108433" x="9971088" y="5368925"/>
          <p14:tracePt t="108438" x="9971088" y="5392738"/>
          <p14:tracePt t="108448" x="9971088" y="5416550"/>
          <p14:tracePt t="108454" x="9979025" y="5438775"/>
          <p14:tracePt t="108464" x="9979025" y="5454650"/>
          <p14:tracePt t="108468" x="9979025" y="5470525"/>
          <p14:tracePt t="108480" x="9986963" y="5494338"/>
          <p14:tracePt t="108484" x="9986963" y="5510213"/>
          <p14:tracePt t="108492" x="9986963" y="5526088"/>
          <p14:tracePt t="108498" x="9986963" y="5541963"/>
          <p14:tracePt t="108506" x="9986963" y="5556250"/>
          <p14:tracePt t="108515" x="9979025" y="5572125"/>
          <p14:tracePt t="108523" x="9963150" y="5588000"/>
          <p14:tracePt t="108532" x="9956800" y="5603875"/>
          <p14:tracePt t="108536" x="9940925" y="5619750"/>
          <p14:tracePt t="108544" x="9917113" y="5635625"/>
          <p14:tracePt t="108553" x="9901238" y="5651500"/>
          <p14:tracePt t="108560" x="9885363" y="5667375"/>
          <p14:tracePt t="108566" x="9861550" y="5681663"/>
          <p14:tracePt t="108574" x="9845675" y="5697538"/>
          <p14:tracePt t="108582" x="9829800" y="5713413"/>
          <p14:tracePt t="108591" x="9807575" y="5721350"/>
          <p14:tracePt t="108596" x="9791700" y="5737225"/>
          <p14:tracePt t="108604" x="9775825" y="5745163"/>
          <p14:tracePt t="108612" x="9759950" y="5753100"/>
          <p14:tracePt t="108621" x="9736138" y="5768975"/>
          <p14:tracePt t="108626" x="9720263" y="5776913"/>
          <p14:tracePt t="108634" x="9696450" y="5784850"/>
          <p14:tracePt t="108642" x="9682163" y="5792788"/>
          <p14:tracePt t="108650" x="9658350" y="5799138"/>
          <p14:tracePt t="108656" x="9626600" y="5799138"/>
          <p14:tracePt t="108664" x="9610725" y="5807075"/>
          <p14:tracePt t="108672" x="9578975" y="5807075"/>
          <p14:tracePt t="108681" x="9555163" y="5807075"/>
          <p14:tracePt t="108686" x="9532938" y="5807075"/>
          <p14:tracePt t="108694" x="9509125" y="5807075"/>
          <p14:tracePt t="108702" x="9485313" y="5807075"/>
          <p14:tracePt t="108710" x="9461500" y="5807075"/>
          <p14:tracePt t="108716" x="9437688" y="5807075"/>
          <p14:tracePt t="108724" x="9415463" y="5799138"/>
          <p14:tracePt t="108732" x="9399588" y="5792788"/>
          <p14:tracePt t="108741" x="9375775" y="5784850"/>
          <p14:tracePt t="108748" x="9359900" y="5776913"/>
          <p14:tracePt t="108754" x="9336088" y="5776913"/>
          <p14:tracePt t="108762" x="9320213" y="5768975"/>
          <p14:tracePt t="108770" x="9296400" y="5761038"/>
          <p14:tracePt t="108776" x="9280525" y="5761038"/>
          <p14:tracePt t="108784" x="9266238" y="5753100"/>
          <p14:tracePt t="108792" x="9250363" y="5737225"/>
          <p14:tracePt t="108800" x="9242425" y="5721350"/>
          <p14:tracePt t="108806" x="9226550" y="5705475"/>
          <p14:tracePt t="108815" x="9218613" y="5681663"/>
          <p14:tracePt t="108822" x="9202738" y="5667375"/>
          <p14:tracePt t="108830" x="9194800" y="5643563"/>
          <p14:tracePt t="108836" x="9194800" y="5611813"/>
          <p14:tracePt t="108844" x="9194800" y="5588000"/>
          <p14:tracePt t="108853" x="9194800" y="5556250"/>
          <p14:tracePt t="108861" x="9194800" y="5526088"/>
          <p14:tracePt t="108866" x="9194800" y="5502275"/>
          <p14:tracePt t="108874" x="9194800" y="5478463"/>
          <p14:tracePt t="108883" x="9218613" y="5454650"/>
          <p14:tracePt t="108891" x="9234488" y="5430838"/>
          <p14:tracePt t="108897" x="9250363" y="5408613"/>
          <p14:tracePt t="108904" x="9266238" y="5384800"/>
          <p14:tracePt t="108913" x="9280525" y="5368925"/>
          <p14:tracePt t="108922" x="9304338" y="5353050"/>
          <p14:tracePt t="108926" x="9320213" y="5353050"/>
          <p14:tracePt t="108934" x="9344025" y="5337175"/>
          <p14:tracePt t="108942" x="9367838" y="5321300"/>
          <p14:tracePt t="108950" x="9383713" y="5313363"/>
          <p14:tracePt t="108956" x="9407525" y="5299075"/>
          <p14:tracePt t="108964" x="9429750" y="5291138"/>
          <p14:tracePt t="108972" x="9461500" y="5283200"/>
          <p14:tracePt t="108980" x="9485313" y="5275263"/>
          <p14:tracePt t="108988" x="9509125" y="5275263"/>
          <p14:tracePt t="108994" x="9532938" y="5267325"/>
          <p14:tracePt t="109002" x="9555163" y="5267325"/>
          <p14:tracePt t="109010" x="9578975" y="5267325"/>
          <p14:tracePt t="109019" x="9594850" y="5275263"/>
          <p14:tracePt t="109024" x="9618663" y="5283200"/>
          <p14:tracePt t="109032" x="9642475" y="5299075"/>
          <p14:tracePt t="109040" x="9658350" y="5313363"/>
          <p14:tracePt t="109048" x="9682163" y="5337175"/>
          <p14:tracePt t="109054" x="9696450" y="5360988"/>
          <p14:tracePt t="109064" x="9712325" y="5384800"/>
          <p14:tracePt t="109070" x="9728200" y="5408613"/>
          <p14:tracePt t="109079" x="9736138" y="5438775"/>
          <p14:tracePt t="109084" x="9752013" y="5462588"/>
          <p14:tracePt t="109092" x="9759950" y="5494338"/>
          <p14:tracePt t="109100" x="9775825" y="5510213"/>
          <p14:tracePt t="109108" x="9783763" y="5534025"/>
          <p14:tracePt t="109114" x="9791700" y="5548313"/>
          <p14:tracePt t="109122" x="9799638" y="5564188"/>
          <p14:tracePt t="109130" x="9807575" y="5588000"/>
          <p14:tracePt t="109138" x="9815513" y="5595938"/>
          <p14:tracePt t="109144" x="9821863" y="5611813"/>
          <p14:tracePt t="109152" x="9821863" y="5627688"/>
          <p14:tracePt t="109161" x="9821863" y="5643563"/>
          <p14:tracePt t="109169" x="9821863" y="5651500"/>
          <p14:tracePt t="109174" x="9821863" y="5667375"/>
          <p14:tracePt t="109182" x="9815513" y="5689600"/>
          <p14:tracePt t="109190" x="9799638" y="5705475"/>
          <p14:tracePt t="109199" x="9775825" y="5721350"/>
          <p14:tracePt t="109204" x="9752013" y="5745163"/>
          <p14:tracePt t="109212" x="9728200" y="5761038"/>
          <p14:tracePt t="109220" x="9704388" y="5784850"/>
          <p14:tracePt t="109228" x="9674225" y="5792788"/>
          <p14:tracePt t="109234" x="9642475" y="5807075"/>
          <p14:tracePt t="109242" x="9610725" y="5822950"/>
          <p14:tracePt t="109251" x="9571038" y="5830888"/>
          <p14:tracePt t="109259" x="9540875" y="5830888"/>
          <p14:tracePt t="109264" x="9501188" y="5830888"/>
          <p14:tracePt t="109272" x="9469438" y="5830888"/>
          <p14:tracePt t="109281" x="9429750" y="5830888"/>
          <p14:tracePt t="109288" x="9399588" y="5815013"/>
          <p14:tracePt t="109294" x="9367838" y="5799138"/>
          <p14:tracePt t="109302" x="9336088" y="5776913"/>
          <p14:tracePt t="109310" x="9304338" y="5761038"/>
          <p14:tracePt t="109319" x="9280525" y="5737225"/>
          <p14:tracePt t="109324" x="9266238" y="5705475"/>
          <p14:tracePt t="109332" x="9258300" y="5681663"/>
          <p14:tracePt t="109340" x="9258300" y="5659438"/>
          <p14:tracePt t="109349" x="9242425" y="5627688"/>
          <p14:tracePt t="109354" x="9242425" y="5595938"/>
          <p14:tracePt t="109362" x="9242425" y="5564188"/>
          <p14:tracePt t="109371" x="9242425" y="5534025"/>
          <p14:tracePt t="109379" x="9250363" y="5502275"/>
          <p14:tracePt t="109385" x="9266238" y="5470525"/>
          <p14:tracePt t="109392" x="9280525" y="5438775"/>
          <p14:tracePt t="109400" x="9304338" y="5408613"/>
          <p14:tracePt t="109409" x="9328150" y="5384800"/>
          <p14:tracePt t="109415" x="9351963" y="5353050"/>
          <p14:tracePt t="109422" x="9375775" y="5337175"/>
          <p14:tracePt t="109432" x="9407525" y="5313363"/>
          <p14:tracePt t="109438" x="9437688" y="5299075"/>
          <p14:tracePt t="109444" x="9469438" y="5283200"/>
          <p14:tracePt t="109452" x="9501188" y="5267325"/>
          <p14:tracePt t="109460" x="9540875" y="5259388"/>
          <p14:tracePt t="109469" x="9586913" y="5259388"/>
          <p14:tracePt t="109477" x="9626600" y="5251450"/>
          <p14:tracePt t="109483" x="9666288" y="5251450"/>
          <p14:tracePt t="109497" x="9704388" y="5267325"/>
          <p14:tracePt t="109501" x="9736138" y="5299075"/>
          <p14:tracePt t="109506" x="9775825" y="5329238"/>
          <p14:tracePt t="109512" x="9799638" y="5368925"/>
          <p14:tracePt t="109520" x="9821863" y="5416550"/>
          <p14:tracePt t="109528" x="9845675" y="5462588"/>
          <p14:tracePt t="109537" x="9853613" y="5510213"/>
          <p14:tracePt t="109542" x="9861550" y="5556250"/>
          <p14:tracePt t="109551" x="9861550" y="5603875"/>
          <p14:tracePt t="109558" x="9861550" y="5635625"/>
          <p14:tracePt t="109566" x="9845675" y="5673725"/>
          <p14:tracePt t="109572" x="9821863" y="5697538"/>
          <p14:tracePt t="109580" x="9799638" y="5729288"/>
          <p14:tracePt t="109589" x="9759950" y="5753100"/>
          <p14:tracePt t="109597" x="9720263" y="5776913"/>
          <p14:tracePt t="109602" x="9674225" y="5799138"/>
          <p14:tracePt t="109610" x="9626600" y="5807075"/>
          <p14:tracePt t="109619" x="9578975" y="5815013"/>
          <p14:tracePt t="109627" x="9532938" y="5815013"/>
          <p14:tracePt t="109632" x="9493250" y="5815013"/>
          <p14:tracePt t="109640" x="9453563" y="5799138"/>
          <p14:tracePt t="109649" x="9421813" y="5768975"/>
          <p14:tracePt t="109656" x="9399588" y="5729288"/>
          <p14:tracePt t="109662" x="9383713" y="5689600"/>
          <p14:tracePt t="109670" x="9375775" y="5643563"/>
          <p14:tracePt t="109679" x="9375775" y="5603875"/>
          <p14:tracePt t="109687" x="9367838" y="5556250"/>
          <p14:tracePt t="109692" x="9367838" y="5518150"/>
          <p14:tracePt t="109700" x="9367838" y="5470525"/>
          <p14:tracePt t="109708" x="9375775" y="5424488"/>
          <p14:tracePt t="109716" x="9399588" y="5384800"/>
          <p14:tracePt t="109722" x="9429750" y="5345113"/>
          <p14:tracePt t="109730" x="9453563" y="5313363"/>
          <p14:tracePt t="109738" x="9485313" y="5283200"/>
          <p14:tracePt t="109749" x="9517063" y="5259388"/>
          <p14:tracePt t="109752" x="9548813" y="5243513"/>
          <p14:tracePt t="109760" x="9571038" y="5235575"/>
          <p14:tracePt t="109768" x="9594850" y="5227638"/>
          <p14:tracePt t="109777" x="9610725" y="5219700"/>
          <p14:tracePt t="109782" x="9618663" y="5211763"/>
          <p14:tracePt t="109790" x="9626600" y="5211763"/>
          <p14:tracePt t="109799" x="9634538" y="5211763"/>
          <p14:tracePt t="109806" x="9642475" y="5211763"/>
          <p14:tracePt t="109813" x="9650413" y="5211763"/>
          <p14:tracePt t="109820" x="9658350" y="5211763"/>
          <p14:tracePt t="109839" x="9658350" y="5219700"/>
          <p14:tracePt t="109842" x="9658350" y="5227638"/>
          <p14:tracePt t="109850" x="9658350" y="5235575"/>
          <p14:tracePt t="109867" x="9658350" y="5243513"/>
          <p14:tracePt t="109889" x="9658350" y="5251450"/>
          <p14:tracePt t="109910" x="9658350" y="5259388"/>
          <p14:tracePt t="109940" x="9658350" y="5267325"/>
          <p14:tracePt t="110010" x="9658350" y="5275263"/>
          <p14:tracePt t="110031" x="9658350" y="5283200"/>
          <p14:tracePt t="110048" x="9658350" y="5291138"/>
          <p14:tracePt t="110054" x="9666288" y="5291138"/>
          <p14:tracePt t="110086" x="9666288" y="5299075"/>
          <p14:tracePt t="110107" x="9674225" y="5299075"/>
          <p14:tracePt t="110115" x="9674225" y="5305425"/>
          <p14:tracePt t="110197" x="9682163" y="5305425"/>
          <p14:tracePt t="110219" x="9688513" y="5305425"/>
          <p14:tracePt t="110235" x="9696450" y="5305425"/>
          <p14:tracePt t="110249" x="9704388" y="5305425"/>
          <p14:tracePt t="110257" x="9712325" y="5305425"/>
          <p14:tracePt t="110264" x="9720263" y="5305425"/>
          <p14:tracePt t="110278" x="9728200" y="5305425"/>
          <p14:tracePt t="110309" x="9736138" y="5305425"/>
          <p14:tracePt t="110349" x="9728200" y="5305425"/>
          <p14:tracePt t="110354" x="9720263" y="5305425"/>
          <p14:tracePt t="110360" x="9712325" y="5305425"/>
          <p14:tracePt t="110369" x="9704388" y="5305425"/>
          <p14:tracePt t="110377" x="9696450" y="5305425"/>
          <p14:tracePt t="110386" x="9682163" y="5305425"/>
          <p14:tracePt t="110390" x="9674225" y="5305425"/>
          <p14:tracePt t="110408" x="9666288" y="5305425"/>
          <p14:tracePt t="110415" x="9666288" y="5283200"/>
          <p14:tracePt t="110422" x="9666288" y="5251450"/>
          <p14:tracePt t="110428" x="9666288" y="5227638"/>
          <p14:tracePt t="110437" x="9666288" y="5195888"/>
          <p14:tracePt t="110444" x="9674225" y="5157788"/>
          <p14:tracePt t="110453" x="9682163" y="5126038"/>
          <p14:tracePt t="110458" x="9696450" y="5086350"/>
          <p14:tracePt t="110466" x="9704388" y="5054600"/>
          <p14:tracePt t="110475" x="9712325" y="5016500"/>
          <p14:tracePt t="110502" x="9744075" y="4906963"/>
          <p14:tracePt t="110504" x="9752013" y="4875213"/>
          <p14:tracePt t="110512" x="9759950" y="4851400"/>
          <p14:tracePt t="110518" x="9767888" y="4819650"/>
          <p14:tracePt t="110527" x="9775825" y="4797425"/>
          <p14:tracePt t="110534" x="9783763" y="4781550"/>
          <p14:tracePt t="110543" x="9791700" y="4757738"/>
          <p14:tracePt t="110548" x="9799638" y="4749800"/>
          <p14:tracePt t="110564" x="9807575" y="4733925"/>
          <p14:tracePt t="110573" x="9815513" y="4725988"/>
          <p14:tracePt t="110578" x="9821863" y="4718050"/>
          <p14:tracePt t="110586" x="9829800" y="4710113"/>
          <p14:tracePt t="110595" x="9837738" y="4702175"/>
          <p14:tracePt t="110603" x="9845675" y="4694238"/>
          <p14:tracePt t="110617" x="9853613" y="4694238"/>
          <p14:tracePt t="110633" x="9861550" y="4686300"/>
          <p14:tracePt t="110677" x="9861550" y="4694238"/>
          <p14:tracePt t="110699" x="9853613" y="4702175"/>
          <p14:tracePt t="110706" x="9845675" y="4702175"/>
          <p14:tracePt t="110722" x="9837738" y="4702175"/>
          <p14:tracePt t="110729" x="9829800" y="4702175"/>
          <p14:tracePt t="110745" x="9821863" y="4702175"/>
          <p14:tracePt t="110752" x="9821863" y="4694238"/>
          <p14:tracePt t="110758" x="9821863" y="4686300"/>
          <p14:tracePt t="110767" x="9821863" y="4678363"/>
          <p14:tracePt t="110774" x="9821863" y="4672013"/>
          <p14:tracePt t="110782" x="9821863" y="4664075"/>
          <p14:tracePt t="110788" x="9821863" y="4656138"/>
          <p14:tracePt t="110796" x="9821863" y="4648200"/>
          <p14:tracePt t="110804" x="9821863" y="4640263"/>
          <p14:tracePt t="110818" x="9829800" y="4632325"/>
          <p14:tracePt t="110850" x="9829800" y="4640263"/>
          <p14:tracePt t="110856" x="9829800" y="4672013"/>
          <p14:tracePt t="110864" x="9829800" y="4702175"/>
          <p14:tracePt t="110872" x="9829800" y="4733925"/>
          <p14:tracePt t="110878" x="9829800" y="4773613"/>
          <p14:tracePt t="110888" x="9821863" y="4819650"/>
          <p14:tracePt t="110894" x="9815513" y="4867275"/>
          <p14:tracePt t="110902" x="9807575" y="4914900"/>
          <p14:tracePt t="110910" x="9791700" y="4953000"/>
          <p14:tracePt t="110916" x="9783763" y="4992688"/>
          <p14:tracePt t="110925" x="9767888" y="5032375"/>
          <p14:tracePt t="110932" x="9759950" y="5054600"/>
          <p14:tracePt t="110940" x="9736138" y="5086350"/>
          <p14:tracePt t="110946" x="9720263" y="5102225"/>
          <p14:tracePt t="110954" x="9696450" y="5126038"/>
          <p14:tracePt t="110964" x="9674225" y="5141913"/>
          <p14:tracePt t="110970" x="9642475" y="5157788"/>
          <p14:tracePt t="110976" x="9618663" y="5165725"/>
          <p14:tracePt t="110984" x="9586913" y="5173663"/>
          <p14:tracePt t="110993" x="9555163" y="5180013"/>
          <p14:tracePt t="111000" x="9532938" y="5187950"/>
          <p14:tracePt t="111007" x="9509125" y="5187950"/>
          <p14:tracePt t="111014" x="9485313" y="5187950"/>
          <p14:tracePt t="111022" x="9461500" y="5187950"/>
          <p14:tracePt t="111031" x="9461500" y="5180013"/>
          <p14:tracePt t="111036" x="9445625" y="5165725"/>
          <p14:tracePt t="111044" x="9445625" y="5157788"/>
          <p14:tracePt t="111052" x="9445625" y="5126038"/>
          <p14:tracePt t="111060" x="9445625" y="5102225"/>
          <p14:tracePt t="111067" x="9445625" y="5078413"/>
          <p14:tracePt t="111074" x="9477375" y="5062538"/>
          <p14:tracePt t="111082" x="9501188" y="5040313"/>
          <p14:tracePt t="111090" x="9532938" y="5032375"/>
          <p14:tracePt t="111097" x="9571038" y="5024438"/>
          <p14:tracePt t="111104" x="9610725" y="5016500"/>
          <p14:tracePt t="111112" x="9658350" y="5008563"/>
          <p14:tracePt t="111120" x="9704388" y="5008563"/>
          <p14:tracePt t="111126" x="9736138" y="5008563"/>
          <p14:tracePt t="111134" x="9775825" y="5040313"/>
          <p14:tracePt t="111142" x="9791700" y="5070475"/>
          <p14:tracePt t="111150" x="9807575" y="5110163"/>
          <p14:tracePt t="111156" x="9807575" y="5149850"/>
          <p14:tracePt t="111165" x="9821863" y="5195888"/>
          <p14:tracePt t="111172" x="9821863" y="5251450"/>
          <p14:tracePt t="111182" x="9821863" y="5305425"/>
          <p14:tracePt t="111186" x="9807575" y="5353050"/>
          <p14:tracePt t="111194" x="9783763" y="5400675"/>
          <p14:tracePt t="111203" x="9759950" y="5446713"/>
          <p14:tracePt t="111210" x="9728200" y="5494338"/>
          <p14:tracePt t="111217" x="9688513" y="5534025"/>
          <p14:tracePt t="111225" x="9650413" y="5564188"/>
          <p14:tracePt t="111233" x="9610725" y="5588000"/>
          <p14:tracePt t="111241" x="9578975" y="5611813"/>
          <p14:tracePt t="111247" x="9548813" y="5619750"/>
          <p14:tracePt t="111254" x="9525000" y="5627688"/>
          <p14:tracePt t="111264" x="9501188" y="5627688"/>
          <p14:tracePt t="111270" x="9485313" y="5619750"/>
          <p14:tracePt t="111277" x="9477375" y="5595938"/>
          <p14:tracePt t="111285" x="9477375" y="5564188"/>
          <p14:tracePt t="111292" x="9469438" y="5534025"/>
          <p14:tracePt t="111300" x="9469438" y="5494338"/>
          <p14:tracePt t="111306" x="9469438" y="5454650"/>
          <p14:tracePt t="111314" x="9469438" y="5424488"/>
          <p14:tracePt t="111323" x="9477375" y="5384800"/>
          <p14:tracePt t="111331" x="9493250" y="5360988"/>
          <p14:tracePt t="111337" x="9509125" y="5337175"/>
          <p14:tracePt t="111344" x="9525000" y="5329238"/>
          <p14:tracePt t="111353" x="9540875" y="5321300"/>
          <p14:tracePt t="111361" x="9555163" y="5313363"/>
          <p14:tracePt t="111367" x="9571038" y="5313363"/>
          <p14:tracePt t="111374" x="9578975" y="5313363"/>
          <p14:tracePt t="111382" x="9586913" y="5313363"/>
          <p14:tracePt t="111390" x="9594850" y="5321300"/>
          <p14:tracePt t="111397" x="9602788" y="5329238"/>
          <p14:tracePt t="111404" x="9602788" y="5345113"/>
          <p14:tracePt t="111413" x="9610725" y="5353050"/>
          <p14:tracePt t="111420" x="9610725" y="5360988"/>
          <p14:tracePt t="111428" x="9610725" y="5368925"/>
          <p14:tracePt t="111435" x="9610725" y="5376863"/>
          <p14:tracePt t="111451" x="9610725" y="5384800"/>
          <p14:tracePt t="111512" x="9602788" y="5384800"/>
          <p14:tracePt t="111524" x="9594850" y="5384800"/>
          <p14:tracePt t="111542" x="9586913" y="5384800"/>
          <p14:tracePt t="111549" x="9578975" y="5384800"/>
          <p14:tracePt t="111563" x="9571038" y="5384800"/>
          <p14:tracePt t="111639" x="9578975" y="5384800"/>
          <p14:tracePt t="111645" x="9586913" y="5392738"/>
          <p14:tracePt t="111660" x="9594850" y="5400675"/>
          <p14:tracePt t="111669" x="9602788" y="5408613"/>
          <p14:tracePt t="111683" x="9610725" y="5416550"/>
          <p14:tracePt t="111690" x="9610725" y="5424488"/>
          <p14:tracePt t="111699" x="9610725" y="5430838"/>
          <p14:tracePt t="111705" x="9610725" y="5438775"/>
          <p14:tracePt t="111721" x="9610725" y="5446713"/>
          <p14:tracePt t="111728" x="9618663" y="5454650"/>
          <p14:tracePt t="111734" x="9618663" y="5462588"/>
          <p14:tracePt t="111743" x="9618663" y="5470525"/>
          <p14:tracePt t="111750" x="9618663" y="5478463"/>
          <p14:tracePt t="111765" x="9618663" y="5486400"/>
          <p14:tracePt t="111772" x="9618663" y="5494338"/>
          <p14:tracePt t="111789" x="9618663" y="5502275"/>
          <p14:tracePt t="111803" x="9618663" y="5510213"/>
          <p14:tracePt t="111819" x="9618663" y="5518150"/>
          <p14:tracePt t="111833" x="9618663" y="5526088"/>
          <p14:tracePt t="111840" x="9618663" y="5534025"/>
          <p14:tracePt t="111849" x="9618663" y="5541963"/>
          <p14:tracePt t="111856" x="9618663" y="5548313"/>
          <p14:tracePt t="111863" x="9618663" y="5556250"/>
          <p14:tracePt t="111870" x="9618663" y="5572125"/>
          <p14:tracePt t="111878" x="9610725" y="5580063"/>
          <p14:tracePt t="111889" x="9610725" y="5588000"/>
          <p14:tracePt t="111892" x="9610725" y="5603875"/>
          <p14:tracePt t="111900" x="9602788" y="5611813"/>
          <p14:tracePt t="111908" x="9602788" y="5619750"/>
          <p14:tracePt t="111923" x="9602788" y="5627688"/>
          <p14:tracePt t="111939" x="9602788" y="5635625"/>
          <p14:tracePt t="111969" x="9594850" y="5643563"/>
          <p14:tracePt t="111982" x="9594850" y="5651500"/>
          <p14:tracePt t="111999" x="9586913" y="5651500"/>
          <p14:tracePt t="112012" x="9586913" y="5659438"/>
          <p14:tracePt t="112030" x="9586913" y="5667375"/>
          <p14:tracePt t="112045" x="9578975" y="5673725"/>
          <p14:tracePt t="112068" x="9578975" y="5681663"/>
          <p14:tracePt t="112088" x="9578975" y="5689600"/>
          <p14:tracePt t="112189" x="9586913" y="5689600"/>
          <p14:tracePt t="112210" x="9586913" y="5681663"/>
          <p14:tracePt t="112248" x="9594850" y="5681663"/>
          <p14:tracePt t="112419" x="9594850" y="5673725"/>
          <p14:tracePt t="112434" x="9594850" y="5667375"/>
          <p14:tracePt t="112496" x="9586913" y="5667375"/>
          <p14:tracePt t="112527" x="9578975" y="5667375"/>
          <p14:tracePt t="112538" x="9578975" y="5673725"/>
          <p14:tracePt t="112546" x="9571038" y="5673725"/>
          <p14:tracePt t="112569" x="9563100" y="5673725"/>
          <p14:tracePt t="112617" x="9563100" y="5667375"/>
          <p14:tracePt t="112620" x="9571038" y="5659438"/>
          <p14:tracePt t="112628" x="9586913" y="5643563"/>
          <p14:tracePt t="112637" x="9602788" y="5627688"/>
          <p14:tracePt t="112644" x="9618663" y="5595938"/>
          <p14:tracePt t="112650" x="9650413" y="5564188"/>
          <p14:tracePt t="112659" x="9688513" y="5518150"/>
          <p14:tracePt t="112666" x="9728200" y="5462588"/>
          <p14:tracePt t="112675" x="9767888" y="5408613"/>
          <p14:tracePt t="112681" x="9807575" y="5353050"/>
          <p14:tracePt t="112688" x="9845675" y="5299075"/>
          <p14:tracePt t="112697" x="9885363" y="5243513"/>
          <p14:tracePt t="112704" x="9925050" y="5180013"/>
          <p14:tracePt t="112710" x="9963150" y="5126038"/>
          <p14:tracePt t="112719" x="10002838" y="5070475"/>
          <p14:tracePt t="112727" x="10042525" y="5024438"/>
          <p14:tracePt t="112735" x="10066338" y="4976813"/>
          <p14:tracePt t="112740" x="10090150" y="4937125"/>
          <p14:tracePt t="112748" x="10096500" y="4899025"/>
          <p14:tracePt t="112756" x="10104438" y="4867275"/>
          <p14:tracePt t="112764" x="10112375" y="4843463"/>
          <p14:tracePt t="112771" x="10120313" y="4819650"/>
          <p14:tracePt t="112780" x="10128250" y="4811713"/>
          <p14:tracePt t="112786" x="10136188" y="4803775"/>
          <p14:tracePt t="112794" x="10136188" y="4797425"/>
          <p14:tracePt t="112800" x="10136188" y="4781550"/>
          <p14:tracePt t="112808" x="10136188" y="4773613"/>
          <p14:tracePt t="112816" x="10136188" y="4765675"/>
          <p14:tracePt t="112824" x="10136188" y="4757738"/>
          <p14:tracePt t="112838" x="10136188" y="4749800"/>
          <p14:tracePt t="112863" x="10136188" y="4741863"/>
          <p14:tracePt t="112892" x="10136188" y="4733925"/>
          <p14:tracePt t="112917" x="10136188" y="4725988"/>
          <p14:tracePt t="112922" x="10136188" y="4718050"/>
          <p14:tracePt t="112937" x="10136188" y="4710113"/>
          <p14:tracePt t="112944" x="10144125" y="4702175"/>
          <p14:tracePt t="112952" x="10144125" y="4694238"/>
          <p14:tracePt t="112958" x="10152063" y="4686300"/>
          <p14:tracePt t="112966" x="10160000" y="4678363"/>
          <p14:tracePt t="112974" x="10160000" y="4664075"/>
          <p14:tracePt t="112983" x="10167938" y="4656138"/>
          <p14:tracePt t="112988" x="10175875" y="4648200"/>
          <p14:tracePt t="112998" x="10183813" y="4640263"/>
          <p14:tracePt t="113004" x="10183813" y="4632325"/>
          <p14:tracePt t="113013" x="10191750" y="4632325"/>
          <p14:tracePt t="113018" x="10191750" y="4624388"/>
          <p14:tracePt t="113026" x="10199688" y="4624388"/>
          <p14:tracePt t="113034" x="10199688" y="4616450"/>
          <p14:tracePt t="113049" x="10199688" y="4608513"/>
          <p14:tracePt t="113065" x="10199688" y="4600575"/>
          <p14:tracePt t="113073" x="10199688" y="4592638"/>
          <p14:tracePt t="113078" x="10207625" y="4584700"/>
          <p14:tracePt t="113087" x="10207625" y="4576763"/>
          <p14:tracePt t="113094" x="10215563" y="4560888"/>
          <p14:tracePt t="113103" x="10215563" y="4552950"/>
          <p14:tracePt t="113108" x="10223500" y="4546600"/>
          <p14:tracePt t="113116" x="10229850" y="4538663"/>
          <p14:tracePt t="113124" x="10237788" y="4522788"/>
          <p14:tracePt t="113132" x="10245725" y="4506913"/>
          <p14:tracePt t="113138" x="10245725" y="4498975"/>
          <p14:tracePt t="113147" x="10253663" y="4491038"/>
          <p14:tracePt t="113154" x="10253663" y="4483100"/>
          <p14:tracePt t="113163" x="10253663" y="4475163"/>
          <p14:tracePt t="113176" x="10253663" y="4467225"/>
          <p14:tracePt t="113199" x="10245725" y="4467225"/>
          <p14:tracePt t="113206" x="10237788" y="4459288"/>
          <p14:tracePt t="113214" x="10223500" y="4459288"/>
          <p14:tracePt t="113223" x="10207625" y="4459288"/>
          <p14:tracePt t="113228" x="10199688" y="4459288"/>
          <p14:tracePt t="113236" x="10191750" y="4451350"/>
          <p14:tracePt t="113244" x="10175875" y="4451350"/>
          <p14:tracePt t="113252" x="10167938" y="4451350"/>
          <p14:tracePt t="113258" x="10152063" y="4443413"/>
          <p14:tracePt t="113266" x="10144125" y="4443413"/>
          <p14:tracePt t="113274" x="10128250" y="4443413"/>
          <p14:tracePt t="113283" x="10112375" y="4443413"/>
          <p14:tracePt t="113291" x="10104438" y="4443413"/>
          <p14:tracePt t="113297" x="10096500" y="4443413"/>
          <p14:tracePt t="113304" x="10082213" y="4443413"/>
          <p14:tracePt t="113313" x="10074275" y="4451350"/>
          <p14:tracePt t="113320" x="10066338" y="4475163"/>
          <p14:tracePt t="113326" x="10058400" y="4498975"/>
          <p14:tracePt t="113334" x="10042525" y="4522788"/>
          <p14:tracePt t="113342" x="10034588" y="4552950"/>
          <p14:tracePt t="113350" x="10026650" y="4576763"/>
          <p14:tracePt t="113356" x="10018713" y="4608513"/>
          <p14:tracePt t="113364" x="10002838" y="4648200"/>
          <p14:tracePt t="113372" x="9994900" y="4678363"/>
          <p14:tracePt t="113380" x="9986963" y="4710113"/>
          <p14:tracePt t="113387" x="9986963" y="4741863"/>
          <p14:tracePt t="113394" x="9986963" y="4773613"/>
          <p14:tracePt t="113402" x="9986963" y="4803775"/>
          <p14:tracePt t="113410" x="9986963" y="4827588"/>
          <p14:tracePt t="113416" x="9986963" y="4859338"/>
          <p14:tracePt t="113424" x="10002838" y="4883150"/>
          <p14:tracePt t="113432" x="10018713" y="4899025"/>
          <p14:tracePt t="113440" x="10034588" y="4914900"/>
          <p14:tracePt t="113446" x="10058400" y="4922838"/>
          <p14:tracePt t="113454" x="10082213" y="4929188"/>
          <p14:tracePt t="113463" x="10104438" y="4929188"/>
          <p14:tracePt t="113470" x="10136188" y="4929188"/>
          <p14:tracePt t="113476" x="10160000" y="4929188"/>
          <p14:tracePt t="113484" x="10191750" y="4914900"/>
          <p14:tracePt t="113492" x="10207625" y="4899025"/>
          <p14:tracePt t="113500" x="10223500" y="4891088"/>
          <p14:tracePt t="113506" x="10261600" y="4859338"/>
          <p14:tracePt t="113515" x="10285413" y="4835525"/>
          <p14:tracePt t="113523" x="10309225" y="4803775"/>
          <p14:tracePt t="113532" x="10333038" y="4773613"/>
          <p14:tracePt t="113536" x="10356850" y="4741863"/>
          <p14:tracePt t="113544" x="10371138" y="4710113"/>
          <p14:tracePt t="113552" x="10379075" y="4672013"/>
          <p14:tracePt t="113560" x="10379075" y="4640263"/>
          <p14:tracePt t="113567" x="10387013" y="4608513"/>
          <p14:tracePt t="113574" x="10394950" y="4576763"/>
          <p14:tracePt t="113582" x="10394950" y="4552950"/>
          <p14:tracePt t="113590" x="10394950" y="4530725"/>
          <p14:tracePt t="113596" x="10379075" y="4514850"/>
          <p14:tracePt t="113604" x="10356850" y="4506913"/>
          <p14:tracePt t="113614" x="10340975" y="4498975"/>
          <p14:tracePt t="113620" x="10317163" y="4483100"/>
          <p14:tracePt t="113626" x="10301288" y="4475163"/>
          <p14:tracePt t="113634" x="10277475" y="4459288"/>
          <p14:tracePt t="113642" x="10261600" y="4451350"/>
          <p14:tracePt t="113650" x="10253663" y="4451350"/>
          <p14:tracePt t="113656" x="10245725" y="4443413"/>
          <p14:tracePt t="113664" x="10237788" y="4443413"/>
          <p14:tracePt t="113672" x="10229850" y="4443413"/>
          <p14:tracePt t="113680" x="10223500" y="4443413"/>
          <p14:tracePt t="113686" x="10215563" y="4443413"/>
          <p14:tracePt t="113694" x="10207625" y="4443413"/>
          <p14:tracePt t="113719" x="10199688" y="4443413"/>
          <p14:tracePt t="113725" x="10199688" y="4451350"/>
          <p14:tracePt t="113732" x="10191750" y="4459288"/>
          <p14:tracePt t="113740" x="10183813" y="4467225"/>
          <p14:tracePt t="113748" x="10175875" y="4475163"/>
          <p14:tracePt t="113754" x="10167938" y="4483100"/>
          <p14:tracePt t="113762" x="10167938" y="4491038"/>
          <p14:tracePt t="113770" x="10160000" y="4498975"/>
          <p14:tracePt t="113778" x="10152063" y="4498975"/>
          <p14:tracePt t="113784" x="10152063" y="4506913"/>
          <p14:tracePt t="113792" x="10144125" y="4506913"/>
          <p14:tracePt t="113800" x="10144125" y="4514850"/>
          <p14:tracePt t="113818" x="10144125" y="4522788"/>
          <p14:tracePt t="113877" x="10144125" y="4530725"/>
          <p14:tracePt t="113890" x="10152063" y="4530725"/>
          <p14:tracePt t="113899" x="10152063" y="4538663"/>
          <p14:tracePt t="113913" x="10152063" y="4546600"/>
          <p14:tracePt t="113928" x="10152063" y="4552950"/>
          <p14:tracePt t="113944" x="10152063" y="4560888"/>
          <p14:tracePt t="113972" x="10152063" y="4568825"/>
          <p14:tracePt t="113980" x="10144125" y="4568825"/>
          <p14:tracePt t="114012" x="10136188" y="4568825"/>
          <p14:tracePt t="114018" x="10136188" y="4576763"/>
          <p14:tracePt t="114040" x="10128250" y="4584700"/>
          <p14:tracePt t="114064" x="10128250" y="4592638"/>
          <p14:tracePt t="114079" x="10120313" y="4600575"/>
          <p14:tracePt t="114092" x="10120313" y="4608513"/>
          <p14:tracePt t="114100" x="10112375" y="4608513"/>
          <p14:tracePt t="114108" x="10104438" y="4616450"/>
          <p14:tracePt t="114114" x="10096500" y="4624388"/>
          <p14:tracePt t="114123" x="10096500" y="4632325"/>
          <p14:tracePt t="114131" x="10090150" y="4632325"/>
          <p14:tracePt t="114138" x="10082213" y="4640263"/>
          <p14:tracePt t="114144" x="10074275" y="4640263"/>
          <p14:tracePt t="114152" x="10066338" y="4648200"/>
          <p14:tracePt t="114161" x="10058400" y="4648200"/>
          <p14:tracePt t="114169" x="10050463" y="4648200"/>
          <p14:tracePt t="114191" x="10042525" y="4648200"/>
          <p14:tracePt t="114221" x="10042525" y="4640263"/>
          <p14:tracePt t="114235" x="10050463" y="4632325"/>
          <p14:tracePt t="114259" x="10058400" y="4632325"/>
          <p14:tracePt t="114267" x="10058400" y="4624388"/>
          <p14:tracePt t="114326" x="10050463" y="4624388"/>
          <p14:tracePt t="114332" x="10042525" y="4624388"/>
          <p14:tracePt t="114339" x="10034588" y="4624388"/>
          <p14:tracePt t="114350" x="10026650" y="4624388"/>
          <p14:tracePt t="114364" x="10018713" y="4624388"/>
          <p14:tracePt t="114371" x="10010775" y="4624388"/>
          <p14:tracePt t="114432" x="10018713" y="4624388"/>
          <p14:tracePt t="114454" x="10026650" y="4624388"/>
          <p14:tracePt t="114469" x="10034588" y="4624388"/>
          <p14:tracePt t="114483" x="10034588" y="4632325"/>
          <p14:tracePt t="114523" x="10026650" y="4632325"/>
          <p14:tracePt t="114553" x="10018713" y="4632325"/>
          <p14:tracePt t="114618" x="10026650" y="4632325"/>
          <p14:tracePt t="114632" x="10034588" y="4632325"/>
          <p14:tracePt t="114649" x="10042525" y="4632325"/>
          <p14:tracePt t="114689" x="10042525" y="4624388"/>
          <p14:tracePt t="114719" x="10042525" y="4616450"/>
          <p14:tracePt t="114754" x="10034588" y="4616450"/>
          <p14:tracePt t="114818" x="10034588" y="4624388"/>
          <p14:tracePt t="114922" x="10042525" y="4624388"/>
          <p14:tracePt t="114935" x="10050463" y="4624388"/>
          <p14:tracePt t="114950" x="10058400" y="4616450"/>
          <p14:tracePt t="114968" x="10066338" y="4616450"/>
          <p14:tracePt t="114987" x="10074275" y="4616450"/>
          <p14:tracePt t="115320" x="10074275" y="4608513"/>
          <p14:tracePt t="115339" x="10066338" y="4608513"/>
          <p14:tracePt t="115348" x="10066338" y="4600575"/>
          <p14:tracePt t="115423" x="10074275" y="4600575"/>
          <p14:tracePt t="115462" x="10082213" y="4600575"/>
          <p14:tracePt t="115800" x="10082213" y="4592638"/>
          <p14:tracePt t="115944" x="10082213" y="4600575"/>
          <p14:tracePt t="116075" x="10090150" y="4600575"/>
          <p14:tracePt t="116106" x="10096500" y="4600575"/>
          <p14:tracePt t="116172" x="10096500" y="4608513"/>
          <p14:tracePt t="116198" x="10096500" y="4616450"/>
          <p14:tracePt t="116249" x="10090150" y="4616450"/>
          <p14:tracePt t="116295" x="10082213" y="4616450"/>
          <p14:tracePt t="116362" x="10090150" y="4616450"/>
          <p14:tracePt t="116391" x="10096500" y="4616450"/>
          <p14:tracePt t="116429" x="10104438" y="4616450"/>
          <p14:tracePt t="116489" x="10104438" y="4608513"/>
          <p14:tracePt t="116511" x="10112375" y="4608513"/>
          <p14:tracePt t="116525" x="10112375" y="4600575"/>
          <p14:tracePt t="116532" x="10120313" y="4600575"/>
          <p14:tracePt t="116548" x="10120313" y="4592638"/>
          <p14:tracePt t="116579" x="10120313" y="4584700"/>
          <p14:tracePt t="116634" x="10120313" y="4576763"/>
          <p14:tracePt t="116797" x="10112375" y="4576763"/>
          <p14:tracePt t="116828" x="10112375" y="4584700"/>
          <p14:tracePt t="116833" x="10104438" y="4584700"/>
          <p14:tracePt t="116871" x="10096500" y="4584700"/>
          <p14:tracePt t="116893" x="10096500" y="4576763"/>
          <p14:tracePt t="116909" x="10090150" y="4576763"/>
          <p14:tracePt t="117010" x="10096500" y="4576763"/>
          <p14:tracePt t="117020" x="10104438" y="4568825"/>
          <p14:tracePt t="117037" x="10112375" y="4568825"/>
          <p14:tracePt t="117100" x="10112375" y="4576763"/>
          <p14:tracePt t="117119" x="10104438" y="4584700"/>
          <p14:tracePt t="117134" x="10096500" y="4584700"/>
          <p14:tracePt t="117389" x="10096500" y="4592638"/>
          <p14:tracePt t="117428" x="10096500" y="4600575"/>
          <p14:tracePt t="117489" x="10090150" y="4600575"/>
          <p14:tracePt t="117671" x="10096500" y="4592638"/>
          <p14:tracePt t="117682" x="10104438" y="4592638"/>
          <p14:tracePt t="117688" x="10104438" y="4584700"/>
          <p14:tracePt t="117696" x="10112375" y="4576763"/>
          <p14:tracePt t="117704" x="10120313" y="4576763"/>
          <p14:tracePt t="117712" x="10120313" y="4568825"/>
          <p14:tracePt t="117718" x="10128250" y="4560888"/>
          <p14:tracePt t="117726" x="10136188" y="4552950"/>
          <p14:tracePt t="117734" x="10144125" y="4546600"/>
          <p14:tracePt t="117742" x="10144125" y="4538663"/>
          <p14:tracePt t="117748" x="10152063" y="4530725"/>
          <p14:tracePt t="117756" x="10160000" y="4522788"/>
          <p14:tracePt t="117765" x="10167938" y="4514850"/>
          <p14:tracePt t="117772" x="10167938" y="4506913"/>
          <p14:tracePt t="117777" x="10175875" y="4506913"/>
          <p14:tracePt t="117786" x="10175875" y="4498975"/>
          <p14:tracePt t="117794" x="10183813" y="4498975"/>
          <p14:tracePt t="117809" x="10191750" y="4498975"/>
          <p14:tracePt t="117833" x="10199688" y="4498975"/>
          <p14:tracePt t="117854" x="10199688" y="4506913"/>
          <p14:tracePt t="117877" x="10191750" y="4514850"/>
          <p14:tracePt t="117884" x="10183813" y="4514850"/>
          <p14:tracePt t="117892" x="10183813" y="4522788"/>
          <p14:tracePt t="117898" x="10175875" y="4522788"/>
          <p14:tracePt t="117906" x="10167938" y="4522788"/>
          <p14:tracePt t="117923" x="10160000" y="4522788"/>
          <p14:tracePt t="117948" x="10152063" y="4522788"/>
          <p14:tracePt t="117984" x="10152063" y="4530725"/>
          <p14:tracePt t="118081" x="10144125" y="4530725"/>
          <p14:tracePt t="118120" x="10144125" y="4538663"/>
          <p14:tracePt t="118163" x="10144125" y="4546600"/>
          <p14:tracePt t="118208" x="10144125" y="4552950"/>
          <p14:tracePt t="118232" x="10144125" y="4560888"/>
          <p14:tracePt t="118298" x="10144125" y="4568825"/>
          <p14:tracePt t="118334" x="10144125" y="4576763"/>
          <p14:tracePt t="118342" x="10136188" y="4576763"/>
          <p14:tracePt t="118357" x="10136188" y="4584700"/>
          <p14:tracePt t="118531" x="10128250" y="4584700"/>
          <p14:tracePt t="118813" x="10120313" y="4584700"/>
          <p14:tracePt t="119179" x="10128250" y="4584700"/>
          <p14:tracePt t="119425" x="10120313" y="4584700"/>
          <p14:tracePt t="119582" x="10112375" y="4584700"/>
          <p14:tracePt t="119631" x="10104438" y="4584700"/>
          <p14:tracePt t="119668" x="10096500" y="4584700"/>
          <p14:tracePt t="119880" x="10096500" y="4592638"/>
          <p14:tracePt t="119908" x="10090150" y="4592638"/>
          <p14:tracePt t="119949" x="10090150" y="4584700"/>
          <p14:tracePt t="120085" x="10096500" y="4584700"/>
          <p14:tracePt t="120123" x="10096500" y="4592638"/>
          <p14:tracePt t="120161" x="10104438" y="4592638"/>
          <p14:tracePt t="120209" x="10112375" y="4592638"/>
          <p14:tracePt t="120213" x="10112375" y="4600575"/>
          <p14:tracePt t="120258" x="10112375" y="4608513"/>
          <p14:tracePt t="120272" x="10104438" y="4608513"/>
          <p14:tracePt t="120287" x="10096500" y="4608513"/>
          <p14:tracePt t="120303" x="10090150" y="4608513"/>
          <p14:tracePt t="120440" x="10090150" y="4600575"/>
          <p14:tracePt t="120752" x="10090150" y="4592638"/>
          <p14:tracePt t="120776" x="10090150" y="4584700"/>
          <p14:tracePt t="120790" x="10090150" y="4576763"/>
          <p14:tracePt t="120827" x="10096500" y="4568825"/>
          <p14:tracePt t="120982" x="10096500" y="4576763"/>
          <p14:tracePt t="121049" x="10096500" y="4584700"/>
          <p14:tracePt t="121092" x="10104438" y="4584700"/>
          <p14:tracePt t="121268" x="10112375" y="4584700"/>
          <p14:tracePt t="121375" x="10104438" y="4584700"/>
          <p14:tracePt t="121391" x="10096500" y="4592638"/>
          <p14:tracePt t="121459" x="10104438" y="4592638"/>
          <p14:tracePt t="121467" x="10112375" y="4592638"/>
          <p14:tracePt t="121489" x="10120313" y="4592638"/>
          <p14:tracePt t="121503" x="10128250" y="4592638"/>
          <p14:tracePt t="121601" x="10128250" y="4600575"/>
          <p14:tracePt t="121813" x="10128250" y="4608513"/>
          <p14:tracePt t="121987" x="10120313" y="4608513"/>
          <p14:tracePt t="122112" x="10120313" y="4616450"/>
          <p14:tracePt t="122135" x="10128250" y="4624388"/>
          <p14:tracePt t="122149" x="10128250" y="4632325"/>
          <p14:tracePt t="122157" x="10128250" y="4640263"/>
          <p14:tracePt t="122171" x="10128250" y="4648200"/>
          <p14:tracePt t="122179" x="10136188" y="4648200"/>
          <p14:tracePt t="122186" x="10136188" y="4656138"/>
          <p14:tracePt t="122201" x="10136188" y="4664075"/>
          <p14:tracePt t="122217" x="10144125" y="4664075"/>
          <p14:tracePt t="122224" x="10144125" y="4672013"/>
          <p14:tracePt t="122263" x="10152063" y="4678363"/>
          <p14:tracePt t="122285" x="10152063" y="4686300"/>
          <p14:tracePt t="122308" x="10152063" y="4694238"/>
          <p14:tracePt t="122315" x="10160000" y="4694238"/>
          <p14:tracePt t="122329" x="10160000" y="4702175"/>
          <p14:tracePt t="122367" x="10160000" y="4710113"/>
          <p14:tracePt t="122482" x="10160000" y="4702175"/>
          <p14:tracePt t="122516" x="10160000" y="4694238"/>
          <p14:tracePt t="122757" x="10160000" y="4686300"/>
          <p14:tracePt t="122772" x="10160000" y="4678363"/>
          <p14:tracePt t="122786" x="10160000" y="4672013"/>
          <p14:tracePt t="122803" x="10167938" y="4664075"/>
          <p14:tracePt t="122816" x="10167938" y="4656138"/>
          <p14:tracePt t="122833" x="10175875" y="4648200"/>
          <p14:tracePt t="122846" x="10175875" y="4640263"/>
          <p14:tracePt t="122854" x="10175875" y="4632325"/>
          <p14:tracePt t="122862" x="10183813" y="4632325"/>
          <p14:tracePt t="122870" x="10183813" y="4624388"/>
          <p14:tracePt t="122876" x="10191750" y="4616450"/>
          <p14:tracePt t="122884" x="10191750" y="4608513"/>
          <p14:tracePt t="122892" x="10199688" y="4600575"/>
          <p14:tracePt t="122900" x="10199688" y="4592638"/>
          <p14:tracePt t="122906" x="10199688" y="4584700"/>
          <p14:tracePt t="122914" x="10199688" y="4576763"/>
          <p14:tracePt t="122922" x="10207625" y="4568825"/>
          <p14:tracePt t="122930" x="10207625" y="4560888"/>
          <p14:tracePt t="122936" x="10207625" y="4546600"/>
          <p14:tracePt t="122944" x="10207625" y="4538663"/>
          <p14:tracePt t="122953" x="10207625" y="4530725"/>
          <p14:tracePt t="122960" x="10207625" y="4522788"/>
          <p14:tracePt t="122966" x="10207625" y="4514850"/>
          <p14:tracePt t="122974" x="10207625" y="4506913"/>
          <p14:tracePt t="122982" x="10199688" y="4498975"/>
          <p14:tracePt t="122990" x="10191750" y="4498975"/>
          <p14:tracePt t="122996" x="10191750" y="4491038"/>
          <p14:tracePt t="123004" x="10183813" y="4491038"/>
          <p14:tracePt t="123013" x="10175875" y="4491038"/>
          <p14:tracePt t="123020" x="10167938" y="4491038"/>
          <p14:tracePt t="123026" x="10160000" y="4491038"/>
          <p14:tracePt t="123034" x="10152063" y="4491038"/>
          <p14:tracePt t="123051" x="10144125" y="4491038"/>
          <p14:tracePt t="123056" x="10136188" y="4491038"/>
          <p14:tracePt t="123064" x="10128250" y="4498975"/>
          <p14:tracePt t="123072" x="10120313" y="4506913"/>
          <p14:tracePt t="123080" x="10112375" y="4522788"/>
          <p14:tracePt t="123086" x="10104438" y="4530725"/>
          <p14:tracePt t="123094" x="10096500" y="4538663"/>
          <p14:tracePt t="123104" x="10090150" y="4546600"/>
          <p14:tracePt t="123110" x="10082213" y="4560888"/>
          <p14:tracePt t="123116" x="10066338" y="4568825"/>
          <p14:tracePt t="123124" x="10050463" y="4576763"/>
          <p14:tracePt t="123132" x="10034588" y="4584700"/>
          <p14:tracePt t="123140" x="10018713" y="4592638"/>
          <p14:tracePt t="123147" x="10002838" y="4600575"/>
          <p14:tracePt t="123154" x="9979025" y="4608513"/>
          <p14:tracePt t="123164" x="9956800" y="4624388"/>
          <p14:tracePt t="123171" x="9925050" y="4640263"/>
          <p14:tracePt t="123177" x="9885363" y="4656138"/>
          <p14:tracePt t="123184" x="9829800" y="4678363"/>
          <p14:tracePt t="123192" x="9759950" y="4702175"/>
          <p14:tracePt t="123200" x="9666288" y="4733925"/>
          <p14:tracePt t="123206" x="9548813" y="4773613"/>
          <p14:tracePt t="123214" x="9421813" y="4811713"/>
          <p14:tracePt t="123222" x="9304338" y="4851400"/>
          <p14:tracePt t="123231" x="9202738" y="4875213"/>
          <p14:tracePt t="123236" x="9101138" y="4891088"/>
          <p14:tracePt t="123244" x="9007475" y="4899025"/>
          <p14:tracePt t="123252" x="8912225" y="4906963"/>
          <p14:tracePt t="123261" x="8818563" y="4914900"/>
          <p14:tracePt t="123266" x="8724900" y="4929188"/>
          <p14:tracePt t="123274" x="8629650" y="4937125"/>
          <p14:tracePt t="123283" x="8528050" y="4945063"/>
          <p14:tracePt t="123290" x="8418513" y="4945063"/>
          <p14:tracePt t="123298" x="8308975" y="4953000"/>
          <p14:tracePt t="123304" x="8205788" y="4953000"/>
          <p14:tracePt t="123316" x="8104188" y="4953000"/>
          <p14:tracePt t="123320" x="8010525" y="4953000"/>
          <p14:tracePt t="123328" x="7924800" y="4953000"/>
          <p14:tracePt t="123334" x="7829550" y="4953000"/>
          <p14:tracePt t="123342" x="7735888" y="4945063"/>
          <p14:tracePt t="123350" x="7656513" y="4945063"/>
          <p14:tracePt t="123358" x="7594600" y="4945063"/>
          <p14:tracePt t="123364" x="7546975" y="4937125"/>
          <p14:tracePt t="123373" x="7516813" y="4937125"/>
          <p14:tracePt t="123381" x="7485063" y="4937125"/>
          <p14:tracePt t="123388" x="7429500" y="4937125"/>
          <p14:tracePt t="123394" x="7359650" y="4929188"/>
          <p14:tracePt t="123402" x="7256463" y="4929188"/>
          <p14:tracePt t="123410" x="7154863" y="4929188"/>
          <p14:tracePt t="123418" x="7061200" y="4929188"/>
          <p14:tracePt t="123424" x="6997700" y="4922838"/>
          <p14:tracePt t="123434" x="6951663" y="4914900"/>
          <p14:tracePt t="123440" x="6896100" y="4906963"/>
          <p14:tracePt t="123448" x="6834188" y="4883150"/>
          <p14:tracePt t="123455" x="6770688" y="4859338"/>
          <p14:tracePt t="123463" x="6707188" y="4851400"/>
          <p14:tracePt t="123470" x="6637338" y="4835525"/>
          <p14:tracePt t="123479" x="6573838" y="4811713"/>
          <p14:tracePt t="123484" x="6503988" y="4797425"/>
          <p14:tracePt t="123492" x="6434138" y="4773613"/>
          <p14:tracePt t="123501" x="6354763" y="4757738"/>
          <p14:tracePt t="123509" x="6269038" y="4741863"/>
          <p14:tracePt t="123514" x="6189663" y="4725988"/>
          <p14:tracePt t="123521" x="6103938" y="4718050"/>
          <p14:tracePt t="123530" x="6026150" y="4702175"/>
          <p14:tracePt t="123538" x="5962650" y="4694238"/>
          <p14:tracePt t="123544" x="5892800" y="4686300"/>
          <p14:tracePt t="123553" x="5837238" y="4686300"/>
          <p14:tracePt t="123560" x="5781675" y="4678363"/>
          <p14:tracePt t="123569" x="5743575" y="4672013"/>
          <p14:tracePt t="123574" x="5711825" y="4664075"/>
          <p14:tracePt t="123583" x="5711825" y="4656138"/>
          <p14:tracePt t="123590" x="5711825" y="4648200"/>
          <p14:tracePt t="123604" x="5711825" y="4640263"/>
          <p14:tracePt t="123613" x="5695950" y="4640263"/>
          <p14:tracePt t="123620" x="5695950" y="4632325"/>
          <p14:tracePt t="123635" x="5735638" y="4624388"/>
          <p14:tracePt t="123642" x="5797550" y="4616450"/>
          <p14:tracePt t="123651" x="5899150" y="4608513"/>
          <p14:tracePt t="123658" x="6040438" y="4600575"/>
          <p14:tracePt t="123664" x="6159500" y="4600575"/>
          <p14:tracePt t="123672" x="6292850" y="4592638"/>
          <p14:tracePt t="123681" x="6418263" y="4592638"/>
          <p14:tracePt t="123688" x="6535738" y="4600575"/>
          <p14:tracePt t="123694" x="6645275" y="4632325"/>
          <p14:tracePt t="123703" x="6738938" y="4694238"/>
          <p14:tracePt t="123710" x="6834188" y="4757738"/>
          <p14:tracePt t="123718" x="6935788" y="4803775"/>
          <p14:tracePt t="123724" x="7045325" y="4859338"/>
          <p14:tracePt t="123732" x="7154863" y="4914900"/>
          <p14:tracePt t="123740" x="7264400" y="4968875"/>
          <p14:tracePt t="123748" x="7367588" y="5024438"/>
          <p14:tracePt t="123767" x="7554913" y="5126038"/>
          <p14:tracePt t="123770" x="7626350" y="5173663"/>
          <p14:tracePt t="123778" x="7688263" y="5211763"/>
          <p14:tracePt t="123786" x="7735888" y="5243513"/>
          <p14:tracePt t="123792" x="7767638" y="5259388"/>
          <p14:tracePt t="123800" x="7805738" y="5291138"/>
          <p14:tracePt t="123809" x="7853363" y="5329238"/>
          <p14:tracePt t="123816" x="7900988" y="5368925"/>
          <p14:tracePt t="123822" x="7954963" y="5408613"/>
          <p14:tracePt t="123830" x="7994650" y="5446713"/>
          <p14:tracePt t="123838" x="8042275" y="5478463"/>
          <p14:tracePt t="123848" x="8072438" y="5502275"/>
          <p14:tracePt t="123852" x="8096250" y="5526088"/>
          <p14:tracePt t="123860" x="8120063" y="5548313"/>
          <p14:tracePt t="123868" x="8143875" y="5556250"/>
          <p14:tracePt t="123876" x="8151813" y="5564188"/>
          <p14:tracePt t="123882" x="8159750" y="5580063"/>
          <p14:tracePt t="123891" x="8175625" y="5588000"/>
          <p14:tracePt t="123899" x="8191500" y="5603875"/>
          <p14:tracePt t="123906" x="8213725" y="5611813"/>
          <p14:tracePt t="123913" x="8237538" y="5619750"/>
          <p14:tracePt t="123920" x="8253413" y="5627688"/>
          <p14:tracePt t="123933" x="8277225" y="5627688"/>
          <p14:tracePt t="123936" x="8293100" y="5635625"/>
          <p14:tracePt t="123941" x="8316913" y="5635625"/>
          <p14:tracePt t="123950" x="8331200" y="5635625"/>
          <p14:tracePt t="123958" x="8355013" y="5635625"/>
          <p14:tracePt t="123966" x="8362950" y="5627688"/>
          <p14:tracePt t="123972" x="8370888" y="5627688"/>
          <p14:tracePt t="123980" x="8378825" y="5627688"/>
          <p14:tracePt t="124003" x="8370888" y="5627688"/>
          <p14:tracePt t="124010" x="8355013" y="5627688"/>
          <p14:tracePt t="124019" x="8339138" y="5627688"/>
          <p14:tracePt t="124026" x="8324850" y="5635625"/>
          <p14:tracePt t="124033" x="8316913" y="5635625"/>
          <p14:tracePt t="124040" x="8301038" y="5643563"/>
          <p14:tracePt t="124048" x="8293100" y="5651500"/>
          <p14:tracePt t="124056" x="8277225" y="5651500"/>
          <p14:tracePt t="124063" x="8269288" y="5659438"/>
          <p14:tracePt t="124070" x="8269288" y="5673725"/>
          <p14:tracePt t="124078" x="8261350" y="5689600"/>
          <p14:tracePt t="124087" x="8261350" y="5713413"/>
          <p14:tracePt t="124092" x="8261350" y="5729288"/>
          <p14:tracePt t="124101" x="8269288" y="5753100"/>
          <p14:tracePt t="124108" x="8285163" y="5768975"/>
          <p14:tracePt t="124117" x="8308975" y="5784850"/>
          <p14:tracePt t="124122" x="8324850" y="5799138"/>
          <p14:tracePt t="124131" x="8355013" y="5807075"/>
          <p14:tracePt t="124138" x="8386763" y="5807075"/>
          <p14:tracePt t="124146" x="8418513" y="5807075"/>
          <p14:tracePt t="124152" x="8458200" y="5807075"/>
          <p14:tracePt t="124160" x="8504238" y="5799138"/>
          <p14:tracePt t="124168" x="8543925" y="5776913"/>
          <p14:tracePt t="124177" x="8591550" y="5753100"/>
          <p14:tracePt t="124182" x="8629650" y="5721350"/>
          <p14:tracePt t="124190" x="8677275" y="5697538"/>
          <p14:tracePt t="124198" x="8716963" y="5667375"/>
          <p14:tracePt t="124206" x="8747125" y="5643563"/>
          <p14:tracePt t="124213" x="8786813" y="5619750"/>
          <p14:tracePt t="124220" x="8810625" y="5595938"/>
          <p14:tracePt t="124232" x="8834438" y="5580063"/>
          <p14:tracePt t="124237" x="8858250" y="5556250"/>
          <p14:tracePt t="124242" x="8872538" y="5548313"/>
          <p14:tracePt t="124250" x="8880475" y="5534025"/>
          <p14:tracePt t="124258" x="8888413" y="5526088"/>
          <p14:tracePt t="124267" x="8888413" y="5518150"/>
          <p14:tracePt t="124274" x="8888413" y="5510213"/>
          <p14:tracePt t="124281" x="8880475" y="5502275"/>
          <p14:tracePt t="124288" x="8872538" y="5494338"/>
          <p14:tracePt t="124297" x="8858250" y="5478463"/>
          <p14:tracePt t="124304" x="8842375" y="5470525"/>
          <p14:tracePt t="124310" x="8826500" y="5454650"/>
          <p14:tracePt t="124319" x="8802688" y="5438775"/>
          <p14:tracePt t="124327" x="8786813" y="5424488"/>
          <p14:tracePt t="124334" x="8763000" y="5400675"/>
          <p14:tracePt t="124341" x="8732838" y="5384800"/>
          <p14:tracePt t="124348" x="8701088" y="5376863"/>
          <p14:tracePt t="124356" x="8669338" y="5360988"/>
          <p14:tracePt t="124365" x="8629650" y="5345113"/>
          <p14:tracePt t="124370" x="8591550" y="5337175"/>
          <p14:tracePt t="124378" x="8551863" y="5321300"/>
          <p14:tracePt t="124387" x="8496300" y="5313363"/>
          <p14:tracePt t="124394" x="8450263" y="5305425"/>
          <p14:tracePt t="124400" x="8394700" y="5299075"/>
          <p14:tracePt t="124408" x="8339138" y="5291138"/>
          <p14:tracePt t="124417" x="8293100" y="5283200"/>
          <p14:tracePt t="124424" x="8237538" y="5275263"/>
          <p14:tracePt t="124430" x="8191500" y="5267325"/>
          <p14:tracePt t="124438" x="8143875" y="5259388"/>
          <p14:tracePt t="124446" x="8096250" y="5251450"/>
          <p14:tracePt t="124454" x="8058150" y="5251450"/>
          <p14:tracePt t="124461" x="8002588" y="5243513"/>
          <p14:tracePt t="124468" x="7954963" y="5243513"/>
          <p14:tracePt t="124476" x="7908925" y="5243513"/>
          <p14:tracePt t="124484" x="7853363" y="5243513"/>
          <p14:tracePt t="124490" x="7797800" y="5251450"/>
          <p14:tracePt t="124498" x="7751763" y="5267325"/>
          <p14:tracePt t="124506" x="7704138" y="5283200"/>
          <p14:tracePt t="124515" x="7656513" y="5291138"/>
          <p14:tracePt t="124520" x="7618413" y="5305425"/>
          <p14:tracePt t="124529" x="7586663" y="5321300"/>
          <p14:tracePt t="124536" x="7554913" y="5329238"/>
          <p14:tracePt t="124545" x="7523163" y="5345113"/>
          <p14:tracePt t="124550" x="7500938" y="5360988"/>
          <p14:tracePt t="124559" x="7485063" y="5376863"/>
          <p14:tracePt t="124566" x="7469188" y="5392738"/>
          <p14:tracePt t="124574" x="7453313" y="5416550"/>
          <p14:tracePt t="124580" x="7453313" y="5430838"/>
          <p14:tracePt t="124588" x="7445375" y="5454650"/>
          <p14:tracePt t="124597" x="7445375" y="5470525"/>
          <p14:tracePt t="124605" x="7445375" y="5494338"/>
          <p14:tracePt t="124610" x="7445375" y="5518150"/>
          <p14:tracePt t="124618" x="7461250" y="5548313"/>
          <p14:tracePt t="124627" x="7477125" y="5572125"/>
          <p14:tracePt t="124635" x="7493000" y="5603875"/>
          <p14:tracePt t="124640" x="7516813" y="5635625"/>
          <p14:tracePt t="124648" x="7539038" y="5659438"/>
          <p14:tracePt t="124656" x="7570788" y="5689600"/>
          <p14:tracePt t="124664" x="7602538" y="5721350"/>
          <p14:tracePt t="124670" x="7634288" y="5753100"/>
          <p14:tracePt t="124679" x="7664450" y="5776913"/>
          <p14:tracePt t="124686" x="7704138" y="5799138"/>
          <p14:tracePt t="124695" x="7743825" y="5830888"/>
          <p14:tracePt t="124700" x="7789863" y="5854700"/>
          <p14:tracePt t="124708" x="7829550" y="5878513"/>
          <p14:tracePt t="124717" x="7885113" y="5894388"/>
          <p14:tracePt t="124724" x="7931150" y="5918200"/>
          <p14:tracePt t="124733" x="7986713" y="5932488"/>
          <p14:tracePt t="124738" x="8050213" y="5940425"/>
          <p14:tracePt t="124749" x="8120063" y="5948363"/>
          <p14:tracePt t="124754" x="8197850" y="5948363"/>
          <p14:tracePt t="124764" x="8293100" y="5940425"/>
          <p14:tracePt t="124768" x="8378825" y="5918200"/>
          <p14:tracePt t="124776" x="8450263" y="5894388"/>
          <p14:tracePt t="124784" x="8512175" y="5862638"/>
          <p14:tracePt t="124793" x="8559800" y="5838825"/>
          <p14:tracePt t="124798" x="8605838" y="5807075"/>
          <p14:tracePt t="124806" x="8661400" y="5768975"/>
          <p14:tracePt t="124814" x="8709025" y="5737225"/>
          <p14:tracePt t="124823" x="8747125" y="5697538"/>
          <p14:tracePt t="124829" x="8778875" y="5659438"/>
          <p14:tracePt t="124837" x="8802688" y="5627688"/>
          <p14:tracePt t="124844" x="8818563" y="5595938"/>
          <p14:tracePt t="124852" x="8834438" y="5556250"/>
          <p14:tracePt t="124858" x="8834438" y="5526088"/>
          <p14:tracePt t="124867" x="8834438" y="5494338"/>
          <p14:tracePt t="124874" x="8834438" y="5462588"/>
          <p14:tracePt t="124882" x="8834438" y="5430838"/>
          <p14:tracePt t="124888" x="8818563" y="5400675"/>
          <p14:tracePt t="124898" x="8802688" y="5376863"/>
          <p14:tracePt t="124904" x="8778875" y="5353050"/>
          <p14:tracePt t="124912" x="8747125" y="5329238"/>
          <p14:tracePt t="124919" x="8709025" y="5313363"/>
          <p14:tracePt t="124926" x="8669338" y="5299075"/>
          <p14:tracePt t="124935" x="8613775" y="5283200"/>
          <p14:tracePt t="124943" x="8551863" y="5275263"/>
          <p14:tracePt t="124949" x="8472488" y="5267325"/>
          <p14:tracePt t="124957" x="8386763" y="5259388"/>
          <p14:tracePt t="124964" x="8277225" y="5259388"/>
          <p14:tracePt t="124972" x="8167688" y="5259388"/>
          <p14:tracePt t="124978" x="8064500" y="5259388"/>
          <p14:tracePt t="124986" x="7970838" y="5275263"/>
          <p14:tracePt t="124994" x="7900988" y="5291138"/>
          <p14:tracePt t="125003" x="7837488" y="5299075"/>
          <p14:tracePt t="125008" x="7797800" y="5321300"/>
          <p14:tracePt t="125016" x="7759700" y="5337175"/>
          <p14:tracePt t="125024" x="7720013" y="5360988"/>
          <p14:tracePt t="125032" x="7672388" y="5376863"/>
          <p14:tracePt t="125038" x="7634288" y="5400675"/>
          <p14:tracePt t="125047" x="7602538" y="5416550"/>
          <p14:tracePt t="125054" x="7578725" y="5430838"/>
          <p14:tracePt t="125063" x="7562850" y="5446713"/>
          <p14:tracePt t="125069" x="7554913" y="5454650"/>
          <p14:tracePt t="125079" x="7546975" y="5462588"/>
          <p14:tracePt t="125100" x="7554913" y="5462588"/>
          <p14:tracePt t="125110" x="7570788" y="5462588"/>
          <p14:tracePt t="125114" x="7586663" y="5462588"/>
          <p14:tracePt t="125123" x="7602538" y="5462588"/>
          <p14:tracePt t="125128" x="7610475" y="5462588"/>
          <p14:tracePt t="125137" x="7618413" y="5462588"/>
          <p14:tracePt t="125144" x="7626350" y="5454650"/>
          <p14:tracePt t="125152" x="7634288" y="5454650"/>
          <p14:tracePt t="125158" x="7642225" y="5454650"/>
          <p14:tracePt t="125167" x="7650163" y="5454650"/>
          <p14:tracePt t="125265" x="7656513" y="5454650"/>
          <p14:tracePt t="125283" x="7664450" y="5454650"/>
          <p14:tracePt t="125287" x="7664450" y="5446713"/>
          <p14:tracePt t="125302" x="7672388" y="5446713"/>
          <p14:tracePt t="125310" x="7672388" y="5438775"/>
          <p14:tracePt t="125325" x="7680325" y="5430838"/>
          <p14:tracePt t="125348" x="7688263" y="5424488"/>
          <p14:tracePt t="125470" x="7696200" y="5424488"/>
          <p14:tracePt t="125474" x="7696200" y="5416550"/>
          <p14:tracePt t="125483" x="7704138" y="5416550"/>
          <p14:tracePt t="125490" x="7720013" y="5416550"/>
          <p14:tracePt t="125497" x="7735888" y="5408613"/>
          <p14:tracePt t="125504" x="7751763" y="5408613"/>
          <p14:tracePt t="125514" x="7775575" y="5408613"/>
          <p14:tracePt t="125520" x="7797800" y="5400675"/>
          <p14:tracePt t="125527" x="7837488" y="5392738"/>
          <p14:tracePt t="125534" x="7885113" y="5392738"/>
          <p14:tracePt t="125542" x="7970838" y="5384800"/>
          <p14:tracePt t="125551" x="8088313" y="5376863"/>
          <p14:tracePt t="125557" x="8245475" y="5353050"/>
          <p14:tracePt t="125564" x="8426450" y="5321300"/>
          <p14:tracePt t="125572" x="8613775" y="5275263"/>
          <p14:tracePt t="125580" x="8794750" y="5211763"/>
          <p14:tracePt t="125587" x="8959850" y="5173663"/>
          <p14:tracePt t="125594" x="9124950" y="5126038"/>
          <p14:tracePt t="125603" x="9288463" y="5086350"/>
          <p14:tracePt t="125610" x="9445625" y="5040313"/>
          <p14:tracePt t="125616" x="9586913" y="5000625"/>
          <p14:tracePt t="125625" x="9720263" y="4953000"/>
          <p14:tracePt t="125632" x="9821863" y="4906963"/>
          <p14:tracePt t="125640" x="9909175" y="4859338"/>
          <p14:tracePt t="125647" x="9971088" y="4859338"/>
          <p14:tracePt t="125654" x="10010775" y="4851400"/>
          <p14:tracePt t="125663" x="10042525" y="4843463"/>
          <p14:tracePt t="125670" x="10074275" y="4827588"/>
          <p14:tracePt t="125676" x="10104438" y="4819650"/>
          <p14:tracePt t="125685" x="10144125" y="4773613"/>
          <p14:tracePt t="125692" x="10183813" y="4733925"/>
          <p14:tracePt t="125700" x="10229850" y="4702175"/>
          <p14:tracePt t="125708" x="10269538" y="4694238"/>
          <p14:tracePt t="125714" x="10301288" y="4686300"/>
          <p14:tracePt t="125722" x="10309225" y="4656138"/>
          <p14:tracePt t="125730" x="10317163" y="4632325"/>
          <p14:tracePt t="125738" x="10317163" y="4616450"/>
          <p14:tracePt t="125744" x="10325100" y="4608513"/>
          <p14:tracePt t="125752" x="10333038" y="4600575"/>
          <p14:tracePt t="125760" x="10340975" y="4592638"/>
          <p14:tracePt t="125769" x="10348913" y="4592638"/>
          <p14:tracePt t="125783" x="10348913" y="4584700"/>
          <p14:tracePt t="125790" x="10340975" y="4584700"/>
          <p14:tracePt t="125799" x="10333038" y="4584700"/>
          <p14:tracePt t="125804" x="10317163" y="4584700"/>
          <p14:tracePt t="125813" x="10301288" y="4584700"/>
          <p14:tracePt t="125820" x="10277475" y="4584700"/>
          <p14:tracePt t="125828" x="10245725" y="4584700"/>
          <p14:tracePt t="125834" x="10223500" y="4584700"/>
          <p14:tracePt t="125842" x="10207625" y="4584700"/>
          <p14:tracePt t="125850" x="10199688" y="4584700"/>
          <p14:tracePt t="125859" x="10183813" y="4584700"/>
          <p14:tracePt t="125864" x="10167938" y="4584700"/>
          <p14:tracePt t="125872" x="10152063" y="4592638"/>
          <p14:tracePt t="125881" x="10136188" y="4592638"/>
          <p14:tracePt t="125889" x="10128250" y="4600575"/>
          <p14:tracePt t="125894" x="10112375" y="4600575"/>
          <p14:tracePt t="125902" x="10104438" y="4608513"/>
          <p14:tracePt t="125910" x="10096500" y="4608513"/>
          <p14:tracePt t="125919" x="10090150" y="4616450"/>
          <p14:tracePt t="125956" x="10104438" y="4608513"/>
          <p14:tracePt t="125963" x="10136188" y="4584700"/>
          <p14:tracePt t="125971" x="10183813" y="4546600"/>
          <p14:tracePt t="125978" x="10223500" y="4506913"/>
          <p14:tracePt t="125985" x="10269538" y="4459288"/>
          <p14:tracePt t="125992" x="10325100" y="4405313"/>
          <p14:tracePt t="126000" x="10379075" y="4341813"/>
          <p14:tracePt t="126009" x="10442575" y="4279900"/>
          <p14:tracePt t="126014" x="10498138" y="4208463"/>
          <p14:tracePt t="126022" x="10560050" y="4138613"/>
          <p14:tracePt t="126031" x="10615613" y="4067175"/>
          <p14:tracePt t="126038" x="10661650" y="4005263"/>
          <p14:tracePt t="126044" x="10709275" y="3941763"/>
          <p14:tracePt t="126052" x="10741025" y="3887788"/>
          <p14:tracePt t="126060" x="10764838" y="3848100"/>
          <p14:tracePt t="126068" x="10771188" y="3824288"/>
          <p14:tracePt t="126074" x="10771188" y="3816350"/>
          <p14:tracePt t="126082" x="10771188" y="3808413"/>
          <p14:tracePt t="126107" x="10741025" y="3808413"/>
          <p14:tracePt t="126114" x="10693400" y="3816350"/>
          <p14:tracePt t="126120" x="10653713" y="3856038"/>
          <p14:tracePt t="126128" x="10607675" y="3887788"/>
          <p14:tracePt t="126134" x="10544175" y="3927475"/>
          <p14:tracePt t="126142" x="10490200" y="3973513"/>
          <p14:tracePt t="126151" x="10418763" y="4021138"/>
          <p14:tracePt t="126158" x="10356850" y="4075113"/>
          <p14:tracePt t="126168" x="10269538" y="4138613"/>
          <p14:tracePt t="126172" x="10175875" y="4216400"/>
          <p14:tracePt t="126180" x="10058400" y="4302125"/>
          <p14:tracePt t="126189" x="9932988" y="4397375"/>
          <p14:tracePt t="126197" x="9799638" y="4491038"/>
          <p14:tracePt t="126202" x="9666288" y="4576763"/>
          <p14:tracePt t="126210" x="9525000" y="4656138"/>
          <p14:tracePt t="126219" x="9383713" y="4733925"/>
          <p14:tracePt t="126227" x="9250363" y="4811713"/>
          <p14:tracePt t="126232" x="9117013" y="4899025"/>
          <p14:tracePt t="126240" x="8999538" y="4976813"/>
          <p14:tracePt t="126248" x="8896350" y="5040313"/>
          <p14:tracePt t="126256" x="8810625" y="5094288"/>
          <p14:tracePt t="126263" x="8747125" y="5133975"/>
          <p14:tracePt t="126270" x="8701088" y="5165725"/>
          <p14:tracePt t="126279" x="8669338" y="5187950"/>
          <p14:tracePt t="126286" x="8621713" y="5219700"/>
          <p14:tracePt t="126292" x="8575675" y="5243513"/>
          <p14:tracePt t="126300" x="8512175" y="5283200"/>
          <p14:tracePt t="126309" x="8450263" y="5313363"/>
          <p14:tracePt t="126316" x="8394700" y="5345113"/>
          <p14:tracePt t="126322" x="8339138" y="5368925"/>
          <p14:tracePt t="126330" x="8293100" y="5392738"/>
          <p14:tracePt t="126338" x="8245475" y="5416550"/>
          <p14:tracePt t="126347" x="8205788" y="5430838"/>
          <p14:tracePt t="126352" x="8175625" y="5454650"/>
          <p14:tracePt t="126360" x="8143875" y="5470525"/>
          <p14:tracePt t="126369" x="8112125" y="5478463"/>
          <p14:tracePt t="126377" x="8088313" y="5478463"/>
          <p14:tracePt t="126382" x="8064500" y="5494338"/>
          <p14:tracePt t="126390" x="8042275" y="5510213"/>
          <p14:tracePt t="126398" x="8018463" y="5526088"/>
          <p14:tracePt t="126407" x="7986713" y="5541963"/>
          <p14:tracePt t="126412" x="7962900" y="5564188"/>
          <p14:tracePt t="126420" x="7931150" y="5588000"/>
          <p14:tracePt t="126428" x="7900988" y="5603875"/>
          <p14:tracePt t="126436" x="7861300" y="5627688"/>
          <p14:tracePt t="126442" x="7829550" y="5635625"/>
          <p14:tracePt t="126450" x="7797800" y="5635625"/>
          <p14:tracePt t="126458" x="7783513" y="5651500"/>
          <p14:tracePt t="126484" x="7767638" y="5659438"/>
          <p14:tracePt t="126502" x="7767638" y="5651500"/>
          <p14:tracePt t="126511" x="7775575" y="5643563"/>
          <p14:tracePt t="126519" x="7783513" y="5643563"/>
          <p14:tracePt t="126526" x="7789863" y="5635625"/>
          <p14:tracePt t="126532" x="7797800" y="5627688"/>
          <p14:tracePt t="126540" x="7805738" y="5627688"/>
          <p14:tracePt t="126548" x="7821613" y="5619750"/>
          <p14:tracePt t="126556" x="7829550" y="5611813"/>
          <p14:tracePt t="126563" x="7837488" y="5611813"/>
          <p14:tracePt t="126570" x="7837488" y="5603875"/>
          <p14:tracePt t="126578" x="7845425" y="5603875"/>
          <p14:tracePt t="126586" x="7853363" y="5603875"/>
          <p14:tracePt t="126601" x="7853363" y="5595938"/>
          <p14:tracePt t="126660" x="7845425" y="5595938"/>
          <p14:tracePt t="126676" x="7845425" y="5588000"/>
          <p14:tracePt t="126690" x="7837488" y="5588000"/>
          <p14:tracePt t="126717" x="7837488" y="5580063"/>
          <p14:tracePt t="126720" x="7829550" y="5580063"/>
          <p14:tracePt t="126737" x="7829550" y="5572125"/>
          <p14:tracePt t="126760" x="7821613" y="5572125"/>
          <p14:tracePt t="126775" x="7821613" y="5564188"/>
          <p14:tracePt t="126780" x="7813675" y="5564188"/>
          <p14:tracePt t="126789" x="7805738" y="5564188"/>
          <p14:tracePt t="126807" x="7797800" y="5564188"/>
          <p14:tracePt t="126810" x="7783513" y="5564188"/>
          <p14:tracePt t="126818" x="7767638" y="5564188"/>
          <p14:tracePt t="126826" x="7743825" y="5572125"/>
          <p14:tracePt t="126834" x="7727950" y="5580063"/>
          <p14:tracePt t="126840" x="7712075" y="5588000"/>
          <p14:tracePt t="126849" x="7704138" y="5595938"/>
          <p14:tracePt t="126856" x="7696200" y="5603875"/>
          <p14:tracePt t="126865" x="7680325" y="5611813"/>
          <p14:tracePt t="126870" x="7672388" y="5619750"/>
          <p14:tracePt t="126878" x="7672388" y="5627688"/>
          <p14:tracePt t="126887" x="7672388" y="5635625"/>
          <p14:tracePt t="126894" x="7672388" y="5643563"/>
          <p14:tracePt t="126900" x="7672388" y="5651500"/>
          <p14:tracePt t="126908" x="7688263" y="5667375"/>
          <p14:tracePt t="126917" x="7712075" y="5689600"/>
          <p14:tracePt t="126924" x="7727950" y="5713413"/>
          <p14:tracePt t="126930" x="7751763" y="5729288"/>
          <p14:tracePt t="126938" x="7775575" y="5753100"/>
          <p14:tracePt t="126947" x="7797800" y="5776913"/>
          <p14:tracePt t="126954" x="7829550" y="5799138"/>
          <p14:tracePt t="126960" x="7853363" y="5815013"/>
          <p14:tracePt t="126968" x="7885113" y="5822950"/>
          <p14:tracePt t="126976" x="7924800" y="5846763"/>
          <p14:tracePt t="126984" x="7954963" y="5846763"/>
          <p14:tracePt t="126990" x="7994650" y="5854700"/>
          <p14:tracePt t="126998" x="8026400" y="5862638"/>
          <p14:tracePt t="127006" x="8064500" y="5862638"/>
          <p14:tracePt t="127014" x="8096250" y="5862638"/>
          <p14:tracePt t="127020" x="8135938" y="5862638"/>
          <p14:tracePt t="127028" x="8167688" y="5862638"/>
          <p14:tracePt t="127037" x="8191500" y="5862638"/>
          <p14:tracePt t="127045" x="8213725" y="5854700"/>
          <p14:tracePt t="127050" x="8237538" y="5846763"/>
          <p14:tracePt t="127058" x="8261350" y="5838825"/>
          <p14:tracePt t="127066" x="8285163" y="5822950"/>
          <p14:tracePt t="127075" x="8301038" y="5815013"/>
          <p14:tracePt t="127082" x="8316913" y="5792788"/>
          <p14:tracePt t="127088" x="8331200" y="5776913"/>
          <p14:tracePt t="127097" x="8347075" y="5761038"/>
          <p14:tracePt t="127104" x="8362950" y="5745163"/>
          <p14:tracePt t="127110" x="8378825" y="5721350"/>
          <p14:tracePt t="127118" x="8394700" y="5705475"/>
          <p14:tracePt t="127127" x="8410575" y="5681663"/>
          <p14:tracePt t="127135" x="8426450" y="5659438"/>
          <p14:tracePt t="127142" x="8442325" y="5635625"/>
          <p14:tracePt t="127149" x="8458200" y="5611813"/>
          <p14:tracePt t="127156" x="8472488" y="5588000"/>
          <p14:tracePt t="127167" x="8480425" y="5564188"/>
          <p14:tracePt t="127172" x="8488363" y="5548313"/>
          <p14:tracePt t="127179" x="8496300" y="5534025"/>
          <p14:tracePt t="127186" x="8496300" y="5510213"/>
          <p14:tracePt t="127194" x="8496300" y="5494338"/>
          <p14:tracePt t="127203" x="8496300" y="5478463"/>
          <p14:tracePt t="127208" x="8496300" y="5462588"/>
          <p14:tracePt t="127216" x="8496300" y="5454650"/>
          <p14:tracePt t="127224" x="8496300" y="5446713"/>
          <p14:tracePt t="127232" x="8480425" y="5430838"/>
          <p14:tracePt t="127238" x="8472488" y="5416550"/>
          <p14:tracePt t="127247" x="8450263" y="5408613"/>
          <p14:tracePt t="127255" x="8442325" y="5392738"/>
          <p14:tracePt t="127262" x="8434388" y="5384800"/>
          <p14:tracePt t="127268" x="8410575" y="5368925"/>
          <p14:tracePt t="127277" x="8394700" y="5360988"/>
          <p14:tracePt t="127285" x="8370888" y="5345113"/>
          <p14:tracePt t="127292" x="8347075" y="5345113"/>
          <p14:tracePt t="127298" x="8316913" y="5337175"/>
          <p14:tracePt t="127306" x="8285163" y="5329238"/>
          <p14:tracePt t="127315" x="8253413" y="5329238"/>
          <p14:tracePt t="127323" x="8213725" y="5321300"/>
          <p14:tracePt t="127328" x="8183563" y="5321300"/>
          <p14:tracePt t="127336" x="8151813" y="5313363"/>
          <p14:tracePt t="127344" x="8120063" y="5313363"/>
          <p14:tracePt t="127352" x="8112125" y="5305425"/>
          <p14:tracePt t="127358" x="8072438" y="5299075"/>
          <p14:tracePt t="127367" x="8058150" y="5299075"/>
          <p14:tracePt t="127374" x="8034338" y="5291138"/>
          <p14:tracePt t="127382" x="8018463" y="5291138"/>
          <p14:tracePt t="127388" x="8002588" y="5283200"/>
          <p14:tracePt t="127396" x="7986713" y="5283200"/>
          <p14:tracePt t="127404" x="7978775" y="5283200"/>
          <p14:tracePt t="127413" x="7970838" y="5283200"/>
          <p14:tracePt t="127419" x="7954963" y="5283200"/>
          <p14:tracePt t="127426" x="7947025" y="5283200"/>
          <p14:tracePt t="127435" x="7931150" y="5283200"/>
          <p14:tracePt t="127442" x="7924800" y="5283200"/>
          <p14:tracePt t="127448" x="7916863" y="5283200"/>
          <p14:tracePt t="127457" x="7900988" y="5291138"/>
          <p14:tracePt t="127465" x="7893050" y="5299075"/>
          <p14:tracePt t="127473" x="7885113" y="5305425"/>
          <p14:tracePt t="127478" x="7877175" y="5321300"/>
          <p14:tracePt t="127486" x="7861300" y="5337175"/>
          <p14:tracePt t="127494" x="7853363" y="5360988"/>
          <p14:tracePt t="127502" x="7845425" y="5384800"/>
          <p14:tracePt t="127508" x="7837488" y="5400675"/>
          <p14:tracePt t="127516" x="7829550" y="5424488"/>
          <p14:tracePt t="127524" x="7829550" y="5446713"/>
          <p14:tracePt t="127532" x="7821613" y="5470525"/>
          <p14:tracePt t="127538" x="7821613" y="5502275"/>
          <p14:tracePt t="127547" x="7813675" y="5526088"/>
          <p14:tracePt t="127554" x="7813675" y="5548313"/>
          <p14:tracePt t="127563" x="7813675" y="5572125"/>
          <p14:tracePt t="127570" x="7813675" y="5603875"/>
          <p14:tracePt t="127580" x="7829550" y="5635625"/>
          <p14:tracePt t="127584" x="7853363" y="5659438"/>
          <p14:tracePt t="127592" x="7877175" y="5681663"/>
          <p14:tracePt t="127600" x="7885113" y="5697538"/>
          <p14:tracePt t="127606" x="7924800" y="5737225"/>
          <p14:tracePt t="127614" x="7954963" y="5753100"/>
          <p14:tracePt t="127622" x="7994650" y="5776913"/>
          <p14:tracePt t="127632" x="8034338" y="5792788"/>
          <p14:tracePt t="127637" x="8072438" y="5799138"/>
          <p14:tracePt t="127644" x="8112125" y="5807075"/>
          <p14:tracePt t="127653" x="8159750" y="5815013"/>
          <p14:tracePt t="127660" x="8205788" y="5815013"/>
          <p14:tracePt t="127666" x="8261350" y="5815013"/>
          <p14:tracePt t="127674" x="8316913" y="5815013"/>
          <p14:tracePt t="127682" x="8362950" y="5815013"/>
          <p14:tracePt t="127690" x="8418513" y="5799138"/>
          <p14:tracePt t="127697" x="8466138" y="5776913"/>
          <p14:tracePt t="127704" x="8504238" y="5761038"/>
          <p14:tracePt t="127714" x="8535988" y="5737225"/>
          <p14:tracePt t="127721" x="8567738" y="5713413"/>
          <p14:tracePt t="127726" x="8591550" y="5689600"/>
          <p14:tracePt t="127735" x="8605838" y="5667375"/>
          <p14:tracePt t="127742" x="8629650" y="5643563"/>
          <p14:tracePt t="127750" x="8645525" y="5611813"/>
          <p14:tracePt t="127756" x="8653463" y="5580063"/>
          <p14:tracePt t="127764" x="8661400" y="5548313"/>
          <p14:tracePt t="127772" x="8669338" y="5518150"/>
          <p14:tracePt t="127780" x="8677275" y="5486400"/>
          <p14:tracePt t="127786" x="8677275" y="5454650"/>
          <p14:tracePt t="127794" x="8677275" y="5424488"/>
          <p14:tracePt t="127802" x="8669338" y="5392738"/>
          <p14:tracePt t="127810" x="8653463" y="5368925"/>
          <p14:tracePt t="127816" x="8629650" y="5345113"/>
          <p14:tracePt t="127824" x="8605838" y="5321300"/>
          <p14:tracePt t="127832" x="8575675" y="5299075"/>
          <p14:tracePt t="127841" x="8543925" y="5299075"/>
          <p14:tracePt t="127846" x="8488363" y="5291138"/>
          <p14:tracePt t="127854" x="8434388" y="5283200"/>
          <p14:tracePt t="127863" x="8370888" y="5283200"/>
          <p14:tracePt t="127870" x="8301038" y="5283200"/>
          <p14:tracePt t="127876" x="8221663" y="5299075"/>
          <p14:tracePt t="127884" x="8151813" y="5321300"/>
          <p14:tracePt t="127892" x="8088313" y="5337175"/>
          <p14:tracePt t="127900" x="8034338" y="5360988"/>
          <p14:tracePt t="127906" x="7986713" y="5384800"/>
          <p14:tracePt t="127915" x="7947025" y="5408613"/>
          <p14:tracePt t="127922" x="7924800" y="5430838"/>
          <p14:tracePt t="127931" x="7924800" y="5454650"/>
          <p14:tracePt t="127936" x="7916863" y="5454650"/>
          <p14:tracePt t="127944" x="7908925" y="5462588"/>
          <p14:tracePt t="127952" x="7908925" y="5470525"/>
          <p14:tracePt t="127960" x="7908925" y="5478463"/>
          <p14:tracePt t="127966" x="7916863" y="5486400"/>
          <p14:tracePt t="127974" x="7947025" y="5486400"/>
          <p14:tracePt t="127982" x="7970838" y="5486400"/>
          <p14:tracePt t="127990" x="8002588" y="5486400"/>
          <p14:tracePt t="127997" x="8026400" y="5486400"/>
          <p14:tracePt t="128004" x="8058150" y="5486400"/>
          <p14:tracePt t="128013" x="8088313" y="5486400"/>
          <p14:tracePt t="128021" x="8120063" y="5486400"/>
          <p14:tracePt t="128027" x="8143875" y="5486400"/>
          <p14:tracePt t="128034" x="8167688" y="5486400"/>
          <p14:tracePt t="128042" x="8175625" y="5486400"/>
          <p14:tracePt t="128058" x="8183563" y="5486400"/>
          <p14:tracePt t="128065" x="8191500" y="5486400"/>
          <p14:tracePt t="128072" x="8197850" y="5486400"/>
          <p14:tracePt t="128134" x="8191500" y="5486400"/>
          <p14:tracePt t="128149" x="8183563" y="5486400"/>
          <p14:tracePt t="128163" x="8175625" y="5486400"/>
          <p14:tracePt t="128181" x="8167688" y="5486400"/>
          <p14:tracePt t="128208" x="8167688" y="5478463"/>
          <p14:tracePt t="128242" x="8159750" y="5478463"/>
          <p14:tracePt t="128307" x="8167688" y="5478463"/>
          <p14:tracePt t="128313" x="8175625" y="5470525"/>
          <p14:tracePt t="128320" x="8183563" y="5470525"/>
          <p14:tracePt t="128328" x="8183563" y="5462588"/>
          <p14:tracePt t="128334" x="8191500" y="5462588"/>
          <p14:tracePt t="128342" x="8197850" y="5454650"/>
          <p14:tracePt t="128351" x="8205788" y="5454650"/>
          <p14:tracePt t="128427" x="8205788" y="5462588"/>
          <p14:tracePt t="128494" x="8205788" y="5470525"/>
          <p14:tracePt t="128510" x="8205788" y="5478463"/>
          <p14:tracePt t="128523" x="8205788" y="5486400"/>
          <p14:tracePt t="128530" x="8197850" y="5486400"/>
          <p14:tracePt t="128538" x="8197850" y="5494338"/>
          <p14:tracePt t="128546" x="8191500" y="5494338"/>
          <p14:tracePt t="128552" x="8191500" y="5502275"/>
          <p14:tracePt t="128560" x="8183563" y="5502275"/>
          <p14:tracePt t="128569" x="8175625" y="5502275"/>
          <p14:tracePt t="128583" x="8167688" y="5502275"/>
          <p14:tracePt t="128613" x="8159750" y="5502275"/>
          <p14:tracePt t="128669" x="8151813" y="5502275"/>
          <p14:tracePt t="128681" x="8151813" y="5494338"/>
          <p14:tracePt t="128712" x="8151813" y="5486400"/>
          <p14:tracePt t="128763" x="8159750" y="5486400"/>
          <p14:tracePt t="128821" x="8159750" y="5494338"/>
          <p14:tracePt t="128840" x="8151813" y="5494338"/>
          <p14:tracePt t="128846" x="8151813" y="5502275"/>
          <p14:tracePt t="128862" x="8143875" y="5502275"/>
          <p14:tracePt t="128884" x="8143875" y="5510213"/>
          <p14:tracePt t="128907" x="8143875" y="5518150"/>
          <p14:tracePt t="128929" x="8143875" y="5526088"/>
          <p14:tracePt t="128959" x="8143875" y="5534025"/>
          <p14:tracePt t="128966" x="8135938" y="5534025"/>
          <p14:tracePt t="128999" x="8135938" y="5541963"/>
          <p14:tracePt t="129019" x="8128000" y="5541963"/>
          <p14:tracePt t="129179" x="8120063" y="5541963"/>
          <p14:tracePt t="129199" x="8112125" y="5541963"/>
          <p14:tracePt t="129308" x="8120063" y="5541963"/>
          <p14:tracePt t="129340" x="8128000" y="5541963"/>
          <p14:tracePt t="129583" x="8135938" y="5541963"/>
          <p14:tracePt t="130170" x="8128000" y="5541963"/>
          <p14:tracePt t="130174" x="8112125" y="5541963"/>
          <p14:tracePt t="130182" x="8088313" y="5541963"/>
          <p14:tracePt t="130190" x="8058150" y="5541963"/>
          <p14:tracePt t="130197" x="8026400" y="5541963"/>
          <p14:tracePt t="130204" x="7986713" y="5548313"/>
          <p14:tracePt t="130214" x="7947025" y="5564188"/>
          <p14:tracePt t="130220" x="7900988" y="5572125"/>
          <p14:tracePt t="130226" x="7853363" y="5588000"/>
          <p14:tracePt t="130235" x="7797800" y="5603875"/>
          <p14:tracePt t="130242" x="7743825" y="5611813"/>
          <p14:tracePt t="130250" x="7696200" y="5627688"/>
          <p14:tracePt t="130256" x="7642225" y="5635625"/>
          <p14:tracePt t="130264" x="7586663" y="5643563"/>
          <p14:tracePt t="130272" x="7539038" y="5643563"/>
          <p14:tracePt t="130280" x="7493000" y="5643563"/>
          <p14:tracePt t="130286" x="7453313" y="5643563"/>
          <p14:tracePt t="130294" x="7413625" y="5643563"/>
          <p14:tracePt t="130302" x="7383463" y="5643563"/>
          <p14:tracePt t="130310" x="7351713" y="5643563"/>
          <p14:tracePt t="130316" x="7327900" y="5635625"/>
          <p14:tracePt t="130324" x="7304088" y="5627688"/>
          <p14:tracePt t="130332" x="7272338" y="5619750"/>
          <p14:tracePt t="130340" x="7256463" y="5603875"/>
          <p14:tracePt t="130346" x="7234238" y="5595938"/>
          <p14:tracePt t="130354" x="7218363" y="5588000"/>
          <p14:tracePt t="130363" x="7194550" y="5580063"/>
          <p14:tracePt t="130370" x="7178675" y="5572125"/>
          <p14:tracePt t="130376" x="7154863" y="5564188"/>
          <p14:tracePt t="130384" x="7131050" y="5564188"/>
          <p14:tracePt t="130392" x="7108825" y="5564188"/>
          <p14:tracePt t="130400" x="7085013" y="5564188"/>
          <p14:tracePt t="130406" x="7061200" y="5564188"/>
          <p14:tracePt t="130414" x="7037388" y="5564188"/>
          <p14:tracePt t="130422" x="7013575" y="5564188"/>
          <p14:tracePt t="130430" x="6989763" y="5564188"/>
          <p14:tracePt t="130438" x="6967538" y="5564188"/>
          <p14:tracePt t="130444" x="6943725" y="5564188"/>
          <p14:tracePt t="130452" x="6919913" y="5572125"/>
          <p14:tracePt t="130460" x="6904038" y="5572125"/>
          <p14:tracePt t="130468" x="6896100" y="5572125"/>
          <p14:tracePt t="130474" x="6888163" y="5572125"/>
          <p14:tracePt t="130483" x="6880225" y="5572125"/>
          <p14:tracePt t="130490" x="6872288" y="5572125"/>
          <p14:tracePt t="130498" x="6856413" y="5564188"/>
          <p14:tracePt t="130504" x="6848475" y="5564188"/>
          <p14:tracePt t="130514" x="6840538" y="5556250"/>
          <p14:tracePt t="130520" x="6834188" y="5556250"/>
          <p14:tracePt t="130529" x="6826250" y="5556250"/>
          <p14:tracePt t="130534" x="6818313" y="5548313"/>
          <p14:tracePt t="130542" x="6802438" y="5548313"/>
          <p14:tracePt t="130559" x="6786563" y="5548313"/>
          <p14:tracePt t="130565" x="6778625" y="5548313"/>
          <p14:tracePt t="130572" x="6770688" y="5548313"/>
          <p14:tracePt t="130580" x="6754813" y="5556250"/>
          <p14:tracePt t="130588" x="6746875" y="5556250"/>
          <p14:tracePt t="130594" x="6738938" y="5556250"/>
          <p14:tracePt t="130602" x="6738938" y="5564188"/>
          <p14:tracePt t="130610" x="6731000" y="5564188"/>
          <p14:tracePt t="130619" x="6723063" y="5564188"/>
          <p14:tracePt t="130672" x="6723063" y="5556250"/>
          <p14:tracePt t="130712" x="6731000" y="5556250"/>
          <p14:tracePt t="130722" x="6738938" y="5556250"/>
          <p14:tracePt t="130739" x="6746875" y="5556250"/>
          <p14:tracePt t="130744" x="6746875" y="5564188"/>
          <p14:tracePt t="130752" x="6754813" y="5572125"/>
          <p14:tracePt t="130769" x="6754813" y="5580063"/>
          <p14:tracePt t="130774" x="6762750" y="5588000"/>
          <p14:tracePt t="130790" x="6762750" y="5595938"/>
          <p14:tracePt t="130805" x="6762750" y="5603875"/>
          <p14:tracePt t="130837" x="6762750" y="5611813"/>
          <p14:tracePt t="130882" x="6762750" y="5619750"/>
          <p14:tracePt t="130912" x="6762750" y="5627688"/>
          <p14:tracePt t="130959" x="6754813" y="5627688"/>
          <p14:tracePt t="131017" x="6746875" y="5627688"/>
          <p14:tracePt t="131040" x="6738938" y="5635625"/>
          <p14:tracePt t="131047" x="6731000" y="5635625"/>
          <p14:tracePt t="131052" x="6731000" y="5643563"/>
          <p14:tracePt t="131060" x="6723063" y="5643563"/>
          <p14:tracePt t="131068" x="6715125" y="5651500"/>
          <p14:tracePt t="131077" x="6707188" y="5659438"/>
          <p14:tracePt t="131082" x="6700838" y="5659438"/>
          <p14:tracePt t="131090" x="6692900" y="5667375"/>
          <p14:tracePt t="131107" x="6684963" y="5667375"/>
          <p14:tracePt t="131114" x="6684963" y="5673725"/>
          <p14:tracePt t="131120" x="6677025" y="5673725"/>
          <p14:tracePt t="131199" x="6677025" y="5667375"/>
          <p14:tracePt t="131251" x="6684963" y="5667375"/>
          <p14:tracePt t="131310" x="6684963" y="5673725"/>
          <p14:tracePt t="131410" x="6692900" y="5673725"/>
          <p14:tracePt t="131419" x="6700838" y="5673725"/>
          <p14:tracePt t="131421" x="6707188" y="5673725"/>
          <p14:tracePt t="131429" x="6715125" y="5673725"/>
          <p14:tracePt t="131436" x="6723063" y="5673725"/>
          <p14:tracePt t="131444" x="6731000" y="5673725"/>
          <p14:tracePt t="131450" x="6738938" y="5673725"/>
          <p14:tracePt t="131458" x="6746875" y="5673725"/>
          <p14:tracePt t="131466" x="6754813" y="5667375"/>
          <p14:tracePt t="131483" x="6770688" y="5659438"/>
          <p14:tracePt t="131488" x="6778625" y="5659438"/>
          <p14:tracePt t="131498" x="6786563" y="5651500"/>
          <p14:tracePt t="131504" x="6786563" y="5643563"/>
          <p14:tracePt t="131510" x="6794500" y="5643563"/>
          <p14:tracePt t="131519" x="6802438" y="5635625"/>
          <p14:tracePt t="131535" x="6810375" y="5627688"/>
          <p14:tracePt t="131549" x="6818313" y="5627688"/>
          <p14:tracePt t="131557" x="6826250" y="5619750"/>
          <p14:tracePt t="131571" x="6834188" y="5619750"/>
          <p14:tracePt t="131579" x="6840538" y="5619750"/>
          <p14:tracePt t="131587" x="6848475" y="5619750"/>
          <p14:tracePt t="131601" x="6856413" y="5619750"/>
          <p14:tracePt t="131609" x="6864350" y="5619750"/>
          <p14:tracePt t="131625" x="6872288" y="5619750"/>
          <p14:tracePt t="131649" x="6880225" y="5619750"/>
          <p14:tracePt t="131721" x="6872288" y="5619750"/>
          <p14:tracePt t="131738" x="6864350" y="5619750"/>
          <p14:tracePt t="131744" x="6856413" y="5619750"/>
          <p14:tracePt t="131759" x="6848475" y="5619750"/>
          <p14:tracePt t="131781" x="6840538" y="5611813"/>
          <p14:tracePt t="131796" x="6840538" y="5603875"/>
          <p14:tracePt t="131811" x="6840538" y="5595938"/>
          <p14:tracePt t="131836" x="6840538" y="5588000"/>
          <p14:tracePt t="131856" x="6848475" y="5580063"/>
          <p14:tracePt t="131872" x="6856413" y="5580063"/>
          <p14:tracePt t="131887" x="6864350" y="5572125"/>
          <p14:tracePt t="131909" x="6872288" y="5572125"/>
          <p14:tracePt t="131924" x="6872288" y="5564188"/>
          <p14:tracePt t="131932" x="6880225" y="5564188"/>
          <p14:tracePt t="131946" x="6880225" y="5556250"/>
          <p14:tracePt t="131954" x="6888163" y="5556250"/>
          <p14:tracePt t="131962" x="6888163" y="5548313"/>
          <p14:tracePt t="131968" x="6896100" y="5548313"/>
          <p14:tracePt t="131976" x="6896100" y="5541963"/>
          <p14:tracePt t="131985" x="6904038" y="5541963"/>
          <p14:tracePt t="131992" x="6911975" y="5534025"/>
          <p14:tracePt t="132007" x="6919913" y="5534025"/>
          <p14:tracePt t="132015" x="6919913" y="5526088"/>
          <p14:tracePt t="132022" x="6927850" y="5526088"/>
          <p14:tracePt t="132028" x="6935788" y="5526088"/>
          <p14:tracePt t="132036" x="6935788" y="5518150"/>
          <p14:tracePt t="132044" x="6943725" y="5518150"/>
          <p14:tracePt t="132052" x="6951663" y="5518150"/>
          <p14:tracePt t="132058" x="6959600" y="5510213"/>
          <p14:tracePt t="132066" x="6967538" y="5510213"/>
          <p14:tracePt t="132074" x="6975475" y="5510213"/>
          <p14:tracePt t="132082" x="6981825" y="5510213"/>
          <p14:tracePt t="132088" x="6989763" y="5502275"/>
          <p14:tracePt t="132097" x="6997700" y="5502275"/>
          <p14:tracePt t="132104" x="7013575" y="5502275"/>
          <p14:tracePt t="132112" x="7021513" y="5502275"/>
          <p14:tracePt t="132118" x="7029450" y="5494338"/>
          <p14:tracePt t="132126" x="7037388" y="5494338"/>
          <p14:tracePt t="132134" x="7045325" y="5494338"/>
          <p14:tracePt t="132142" x="7053263" y="5486400"/>
          <p14:tracePt t="132148" x="7061200" y="5486400"/>
          <p14:tracePt t="132156" x="7069138" y="5486400"/>
          <p14:tracePt t="132164" x="7077075" y="5486400"/>
          <p14:tracePt t="132188" x="7085013" y="5486400"/>
          <p14:tracePt t="132248" x="7077075" y="5486400"/>
          <p14:tracePt t="132269" x="7069138" y="5486400"/>
          <p14:tracePt t="132345" x="7077075" y="5486400"/>
          <p14:tracePt t="132366" x="7085013" y="5486400"/>
          <p14:tracePt t="132487" x="7092950" y="5486400"/>
          <p14:tracePt t="132513" x="7100888" y="5486400"/>
          <p14:tracePt t="132525" x="7108825" y="5486400"/>
          <p14:tracePt t="132541" x="7115175" y="5486400"/>
          <p14:tracePt t="132546" x="7123113" y="5486400"/>
          <p14:tracePt t="132554" x="7131050" y="5486400"/>
          <p14:tracePt t="132563" x="7138988" y="5478463"/>
          <p14:tracePt t="132570" x="7146925" y="5478463"/>
          <p14:tracePt t="132576" x="7146925" y="5470525"/>
          <p14:tracePt t="132585" x="7154863" y="5470525"/>
          <p14:tracePt t="132592" x="7162800" y="5462588"/>
          <p14:tracePt t="132600" x="7170738" y="5462588"/>
          <p14:tracePt t="132615" x="7178675" y="5462588"/>
          <p14:tracePt t="132803" x="7186613" y="5462588"/>
          <p14:tracePt t="132842" x="7194550" y="5462588"/>
          <p14:tracePt t="132854" x="7194550" y="5454650"/>
          <p14:tracePt t="132863" x="7202488" y="5454650"/>
          <p14:tracePt t="132870" x="7202488" y="5446713"/>
          <p14:tracePt t="132878" x="7210425" y="5446713"/>
          <p14:tracePt t="132884" x="7218363" y="5446713"/>
          <p14:tracePt t="132892" x="7218363" y="5438775"/>
          <p14:tracePt t="132900" x="7226300" y="5438775"/>
          <p14:tracePt t="132909" x="7234238" y="5430838"/>
          <p14:tracePt t="132914" x="7242175" y="5430838"/>
          <p14:tracePt t="132922" x="7242175" y="5424488"/>
          <p14:tracePt t="132930" x="7248525" y="5416550"/>
          <p14:tracePt t="132938" x="7256463" y="5408613"/>
          <p14:tracePt t="132945" x="7264400" y="5408613"/>
          <p14:tracePt t="132952" x="7272338" y="5400675"/>
          <p14:tracePt t="132960" x="7280275" y="5392738"/>
          <p14:tracePt t="132969" x="7280275" y="5384800"/>
          <p14:tracePt t="132974" x="7288213" y="5376863"/>
          <p14:tracePt t="132982" x="7288213" y="5368925"/>
          <p14:tracePt t="132990" x="7296150" y="5360988"/>
          <p14:tracePt t="132998" x="7296150" y="5353050"/>
          <p14:tracePt t="133004" x="7304088" y="5345113"/>
          <p14:tracePt t="133013" x="7304088" y="5329238"/>
          <p14:tracePt t="133020" x="7304088" y="5321300"/>
          <p14:tracePt t="155670" x="8104188" y="6145213"/>
          <p14:tracePt t="155673" x="8112125" y="6145213"/>
          <p14:tracePt t="155686" x="8120063" y="6153150"/>
          <p14:tracePt t="155695" x="8128000" y="6153150"/>
          <p14:tracePt t="155703" x="8143875" y="6153150"/>
          <p14:tracePt t="155710" x="8151813" y="6153150"/>
          <p14:tracePt t="155716" x="8159750" y="6153150"/>
          <p14:tracePt t="155734" x="8175625" y="6153150"/>
          <p14:tracePt t="155740" x="8191500" y="6153150"/>
          <p14:tracePt t="155749" x="8205788" y="6153150"/>
          <p14:tracePt t="155755" x="8221663" y="6153150"/>
          <p14:tracePt t="155763" x="8253413" y="6145213"/>
          <p14:tracePt t="155771" x="8293100" y="6145213"/>
          <p14:tracePt t="155778" x="8331200" y="6137275"/>
          <p14:tracePt t="155785" x="8378825" y="6137275"/>
          <p14:tracePt t="155793" x="8442325" y="6129338"/>
          <p14:tracePt t="155801" x="8520113" y="6113463"/>
          <p14:tracePt t="155808" x="8621713" y="6097588"/>
          <p14:tracePt t="155814" x="8732838" y="6081713"/>
          <p14:tracePt t="155823" x="8810625" y="6065838"/>
          <p14:tracePt t="155831" x="8880475" y="6057900"/>
          <p14:tracePt t="155838" x="8936038" y="6043613"/>
          <p14:tracePt t="155844" x="8999538" y="6019800"/>
          <p14:tracePt t="155853" x="9061450" y="5995988"/>
          <p14:tracePt t="155860" x="9117013" y="5980113"/>
          <p14:tracePt t="155869" x="9170988" y="5940425"/>
          <p14:tracePt t="155874" x="9218613" y="5924550"/>
          <p14:tracePt t="155883" x="9266238" y="5902325"/>
          <p14:tracePt t="155890" x="9320213" y="5870575"/>
          <p14:tracePt t="155899" x="9367838" y="5838825"/>
          <p14:tracePt t="155904" x="9421813" y="5799138"/>
          <p14:tracePt t="155913" x="9477375" y="5753100"/>
          <p14:tracePt t="155920" x="9525000" y="5697538"/>
          <p14:tracePt t="155930" x="9571038" y="5635625"/>
          <p14:tracePt t="155935" x="9602788" y="5595938"/>
          <p14:tracePt t="155943" x="9602788" y="5556250"/>
          <p14:tracePt t="155951" x="9594850" y="5510213"/>
          <p14:tracePt t="155959" x="9594850" y="5470525"/>
          <p14:tracePt t="155964" x="9594850" y="5424488"/>
          <p14:tracePt t="155973" x="9594850" y="5368925"/>
          <p14:tracePt t="155980" x="9594850" y="5313363"/>
          <p14:tracePt t="155988" x="9602788" y="5251450"/>
          <p14:tracePt t="155996" x="9610725" y="5165725"/>
          <p14:tracePt t="156003" x="9618663" y="5054600"/>
          <p14:tracePt t="156010" x="9626600" y="4922838"/>
          <p14:tracePt t="156018" x="9650413" y="4803775"/>
          <p14:tracePt t="156024" x="9666288" y="4718050"/>
          <p14:tracePt t="156033" x="9682163" y="4656138"/>
          <p14:tracePt t="156040" x="9696450" y="4664075"/>
          <p14:tracePt t="156048" x="9712325" y="4686300"/>
          <p14:tracePt t="156054" x="9752013" y="4608513"/>
          <p14:tracePt t="156063" x="9767888" y="4552950"/>
          <p14:tracePt t="156070" x="9791700" y="4552950"/>
          <p14:tracePt t="156080" x="9821863" y="4546600"/>
          <p14:tracePt t="156084" x="9845675" y="4538663"/>
          <p14:tracePt t="156093" x="9869488" y="4522788"/>
          <p14:tracePt t="156100" x="9885363" y="4514850"/>
          <p14:tracePt t="156108" x="9893300" y="4491038"/>
          <p14:tracePt t="156114" x="9901238" y="4475163"/>
          <p14:tracePt t="156123" x="9909175" y="4451350"/>
          <p14:tracePt t="156131" x="9917113" y="4435475"/>
          <p14:tracePt t="156138" x="9917113" y="4421188"/>
          <p14:tracePt t="156144" x="9917113" y="4405313"/>
          <p14:tracePt t="156153" x="9917113" y="4389438"/>
          <p14:tracePt t="156160" x="9917113" y="4373563"/>
          <p14:tracePt t="156168" x="9917113" y="4357688"/>
          <p14:tracePt t="156174" x="9917113" y="4349750"/>
          <p14:tracePt t="156184" x="9909175" y="4333875"/>
          <p14:tracePt t="156191" x="9901238" y="4325938"/>
          <p14:tracePt t="156198" x="9893300" y="4310063"/>
          <p14:tracePt t="156205" x="9885363" y="4302125"/>
          <p14:tracePt t="156214" x="9869488" y="4302125"/>
          <p14:tracePt t="156221" x="9861550" y="4295775"/>
          <p14:tracePt t="156228" x="9853613" y="4295775"/>
          <p14:tracePt t="156237" x="9837738" y="4287838"/>
          <p14:tracePt t="156243" x="9829800" y="4287838"/>
          <p14:tracePt t="156251" x="9821863" y="4287838"/>
          <p14:tracePt t="156259" x="9815513" y="4287838"/>
          <p14:tracePt t="156274" x="9807575" y="4295775"/>
          <p14:tracePt t="156282" x="9807575" y="4302125"/>
          <p14:tracePt t="156289" x="9799638" y="4310063"/>
          <p14:tracePt t="156298" x="9799638" y="4318000"/>
          <p14:tracePt t="156303" x="9791700" y="4325938"/>
          <p14:tracePt t="156311" x="9791700" y="4333875"/>
          <p14:tracePt t="156319" x="9791700" y="4341813"/>
          <p14:tracePt t="156327" x="9783763" y="4349750"/>
          <p14:tracePt t="156333" x="9783763" y="4373563"/>
          <p14:tracePt t="156341" x="9775825" y="4381500"/>
          <p14:tracePt t="156349" x="9775825" y="4389438"/>
          <p14:tracePt t="156357" x="9775825" y="4397375"/>
          <p14:tracePt t="156363" x="9775825" y="4405313"/>
          <p14:tracePt t="156371" x="9775825" y="4413250"/>
          <p14:tracePt t="156380" x="9775825" y="4421188"/>
          <p14:tracePt t="156393" x="9775825" y="4427538"/>
          <p14:tracePt t="156402" x="9767888" y="4435475"/>
          <p14:tracePt t="156417" x="9767888" y="4443413"/>
          <p14:tracePt t="156433" x="9759950" y="4443413"/>
          <p14:tracePt t="156485" x="9759950" y="4435475"/>
          <p14:tracePt t="156491" x="9767888" y="4435475"/>
          <p14:tracePt t="156499" x="9775825" y="4435475"/>
          <p14:tracePt t="156507" x="9783763" y="4435475"/>
          <p14:tracePt t="156513" x="9791700" y="4427538"/>
          <p14:tracePt t="156521" x="9799638" y="4427538"/>
          <p14:tracePt t="156530" x="9807575" y="4427538"/>
          <p14:tracePt t="156538" x="9821863" y="4427538"/>
          <p14:tracePt t="156543" x="9829800" y="4435475"/>
          <p14:tracePt t="156551" x="9837738" y="4435475"/>
          <p14:tracePt t="156559" x="9845675" y="4443413"/>
          <p14:tracePt t="156567" x="9845675" y="4451350"/>
          <p14:tracePt t="156573" x="9853613" y="4451350"/>
          <p14:tracePt t="156582" x="9861550" y="4459288"/>
          <p14:tracePt t="156589" x="9869488" y="4467225"/>
          <p14:tracePt t="156598" x="9877425" y="4467225"/>
          <p14:tracePt t="156603" x="9885363" y="4467225"/>
          <p14:tracePt t="156611" x="9893300" y="4467225"/>
          <p14:tracePt t="156620" x="9901238" y="4475163"/>
          <p14:tracePt t="156627" x="9909175" y="4475163"/>
          <p14:tracePt t="156634" x="9917113" y="4475163"/>
          <p14:tracePt t="156641" x="9925050" y="4475163"/>
          <p14:tracePt t="156650" x="9932988" y="4475163"/>
          <p14:tracePt t="156657" x="9948863" y="4483100"/>
          <p14:tracePt t="156663" x="9956800" y="4483100"/>
          <p14:tracePt t="156671" x="9963150" y="4483100"/>
          <p14:tracePt t="156680" x="9963150" y="4491038"/>
          <p14:tracePt t="156687" x="9979025" y="4498975"/>
          <p14:tracePt t="156698" x="9986963" y="4498975"/>
          <p14:tracePt t="156701" x="9994900" y="4506913"/>
          <p14:tracePt t="156709" x="10002838" y="4514850"/>
          <p14:tracePt t="156717" x="10010775" y="4522788"/>
          <p14:tracePt t="156725" x="10018713" y="4522788"/>
          <p14:tracePt t="156731" x="10026650" y="4530725"/>
          <p14:tracePt t="156738" x="10034588" y="4530725"/>
          <p14:tracePt t="156747" x="10042525" y="4538663"/>
          <p14:tracePt t="156755" x="10050463" y="4538663"/>
          <p14:tracePt t="156761" x="10066338" y="4546600"/>
          <p14:tracePt t="156769" x="10074275" y="4546600"/>
          <p14:tracePt t="156777" x="10082213" y="4552950"/>
          <p14:tracePt t="156786" x="10096500" y="4552950"/>
          <p14:tracePt t="156791" x="10104438" y="4560888"/>
          <p14:tracePt t="156799" x="10120313" y="4568825"/>
          <p14:tracePt t="156807" x="10128250" y="4576763"/>
          <p14:tracePt t="156815" x="10136188" y="4584700"/>
          <p14:tracePt t="156821" x="10144125" y="4592638"/>
          <p14:tracePt t="156830" x="10144125" y="4600575"/>
          <p14:tracePt t="156838" x="10152063" y="4608513"/>
          <p14:tracePt t="156845" x="10152063" y="4616450"/>
          <p14:tracePt t="156851" x="10160000" y="4624388"/>
          <p14:tracePt t="156859" x="10160000" y="4632325"/>
          <p14:tracePt t="156876" x="10167938" y="4640263"/>
          <p14:tracePt t="156899" x="10175875" y="4640263"/>
          <p14:tracePt t="156937" x="10183813" y="4640263"/>
          <p14:tracePt t="157009" x="10175875" y="4640263"/>
          <p14:tracePt t="157056" x="10167938" y="4640263"/>
          <p14:tracePt t="157069" x="10160000" y="4640263"/>
          <p14:tracePt t="157077" x="10160000" y="4632325"/>
          <p14:tracePt t="157086" x="10152063" y="4632325"/>
          <p14:tracePt t="157091" x="10144125" y="4632325"/>
          <p14:tracePt t="157099" x="10128250" y="4624388"/>
          <p14:tracePt t="157108" x="10112375" y="4624388"/>
          <p14:tracePt t="157116" x="10090150" y="4616450"/>
          <p14:tracePt t="157121" x="10050463" y="4616450"/>
          <p14:tracePt t="157130" x="10002838" y="4608513"/>
          <p14:tracePt t="157137" x="9940925" y="4600575"/>
          <p14:tracePt t="157146" x="9853613" y="4592638"/>
          <p14:tracePt t="157151" x="9767888" y="4584700"/>
          <p14:tracePt t="157159" x="9666288" y="4576763"/>
          <p14:tracePt t="157167" x="9540875" y="4576763"/>
          <p14:tracePt t="157176" x="9407525" y="4568825"/>
          <p14:tracePt t="157183" x="9274175" y="4560888"/>
          <p14:tracePt t="157189" x="9163050" y="4552950"/>
          <p14:tracePt t="157198" x="9053513" y="4552950"/>
          <p14:tracePt t="157205" x="8951913" y="4552950"/>
          <p14:tracePt t="157213" x="8842375" y="4552950"/>
          <p14:tracePt t="157219" x="8724900" y="4552950"/>
          <p14:tracePt t="157227" x="8605838" y="4552950"/>
          <p14:tracePt t="157235" x="8480425" y="4552950"/>
          <p14:tracePt t="157243" x="8362950" y="4552950"/>
          <p14:tracePt t="157249" x="8253413" y="4552950"/>
          <p14:tracePt t="157257" x="8151813" y="4552950"/>
          <p14:tracePt t="157265" x="8058150" y="4552950"/>
          <p14:tracePt t="157273" x="7978775" y="4552950"/>
          <p14:tracePt t="157280" x="7916863" y="4552950"/>
          <p14:tracePt t="157287" x="7861300" y="4552950"/>
          <p14:tracePt t="157296" x="7821613" y="4552950"/>
          <p14:tracePt t="157303" x="7767638" y="4552950"/>
          <p14:tracePt t="157309" x="7688263" y="4546600"/>
          <p14:tracePt t="157317" x="7586663" y="4538663"/>
          <p14:tracePt t="157326" x="7469188" y="4530725"/>
          <p14:tracePt t="157334" x="7343775" y="4522788"/>
          <p14:tracePt t="157339" x="7226300" y="4522788"/>
          <p14:tracePt t="157347" x="7115175" y="4514850"/>
          <p14:tracePt t="157355" x="7013575" y="4514850"/>
          <p14:tracePt t="157363" x="6911975" y="4514850"/>
          <p14:tracePt t="157369" x="6818313" y="4506913"/>
          <p14:tracePt t="157377" x="6731000" y="4498975"/>
          <p14:tracePt t="157386" x="6645275" y="4491038"/>
          <p14:tracePt t="157393" x="6551613" y="4475163"/>
          <p14:tracePt t="157399" x="6448425" y="4467225"/>
          <p14:tracePt t="157407" x="6338888" y="4451350"/>
          <p14:tracePt t="157415" x="6221413" y="4435475"/>
          <p14:tracePt t="157423" x="6088063" y="4421188"/>
          <p14:tracePt t="157430" x="5938838" y="4397375"/>
          <p14:tracePt t="157437" x="5781675" y="4381500"/>
          <p14:tracePt t="157445" x="5624513" y="4357688"/>
          <p14:tracePt t="157454" x="5484813" y="4333875"/>
          <p14:tracePt t="157459" x="5343525" y="4318000"/>
          <p14:tracePt t="157467" x="5216525" y="4302125"/>
          <p14:tracePt t="157475" x="5106988" y="4279900"/>
          <p14:tracePt t="157483" x="4997450" y="4264025"/>
          <p14:tracePt t="157489" x="4879975" y="4248150"/>
          <p14:tracePt t="157497" x="4762500" y="4232275"/>
          <p14:tracePt t="157505" x="4629150" y="4224338"/>
          <p14:tracePt t="157514" x="4495800" y="4216400"/>
          <p14:tracePt t="157519" x="4386263" y="4216400"/>
          <p14:tracePt t="157527" x="4275138" y="4216400"/>
          <p14:tracePt t="157535" x="4173538" y="4216400"/>
          <p14:tracePt t="157543" x="4095750" y="4216400"/>
          <p14:tracePt t="157558" x="4111625" y="4224338"/>
          <p14:tracePt t="157566" x="4127500" y="4232275"/>
          <p14:tracePt t="157573" x="4149725" y="4240213"/>
          <p14:tracePt t="157579" x="4133850" y="4248150"/>
          <p14:tracePt t="157587" x="4111625" y="4256088"/>
          <p14:tracePt t="157596" x="3994150" y="4271963"/>
          <p14:tracePt t="157603" x="3898900" y="4279900"/>
          <p14:tracePt t="157609" x="3813175" y="4295775"/>
          <p14:tracePt t="157617" x="3733800" y="4302125"/>
          <p14:tracePt t="157626" x="3656013" y="4310063"/>
          <p14:tracePt t="157633" x="3562350" y="4310063"/>
          <p14:tracePt t="157639" x="3467100" y="4318000"/>
          <p14:tracePt t="157649" x="3381375" y="4318000"/>
          <p14:tracePt t="157655" x="3303588" y="4325938"/>
          <p14:tracePt t="157672" x="3311525" y="4325938"/>
          <p14:tracePt t="157677" x="3325813" y="4325938"/>
          <p14:tracePt t="157686" x="3333750" y="4325938"/>
          <p14:tracePt t="157702" x="3325813" y="4325938"/>
          <p14:tracePt t="157707" x="3311525" y="4325938"/>
          <p14:tracePt t="157715" x="3279775" y="4325938"/>
          <p14:tracePt t="157723" x="3248025" y="4318000"/>
          <p14:tracePt t="157731" x="3216275" y="4318000"/>
          <p14:tracePt t="157737" x="3192463" y="4318000"/>
          <p14:tracePt t="157745" x="3170238" y="4318000"/>
          <p14:tracePt t="157753" x="3146425" y="4310063"/>
          <p14:tracePt t="157763" x="3122613" y="4310063"/>
          <p14:tracePt t="157769" x="3106738" y="4310063"/>
          <p14:tracePt t="157775" x="3082925" y="4310063"/>
          <p14:tracePt t="157783" x="3059113" y="4310063"/>
          <p14:tracePt t="157791" x="3044825" y="4310063"/>
          <p14:tracePt t="157797" x="3013075" y="4318000"/>
          <p14:tracePt t="157805" x="2997200" y="4325938"/>
          <p14:tracePt t="157813" x="2981325" y="4333875"/>
          <p14:tracePt t="157821" x="2957513" y="4341813"/>
          <p14:tracePt t="157827" x="2949575" y="4357688"/>
          <p14:tracePt t="157835" x="2933700" y="4373563"/>
          <p14:tracePt t="157843" x="2925763" y="4381500"/>
          <p14:tracePt t="157851" x="2911475" y="4397375"/>
          <p14:tracePt t="157856" x="2911475" y="4413250"/>
          <p14:tracePt t="157865" x="2903538" y="4421188"/>
          <p14:tracePt t="157873" x="2903538" y="4435475"/>
          <p14:tracePt t="157881" x="2903538" y="4451350"/>
          <p14:tracePt t="157887" x="2903538" y="4467225"/>
          <p14:tracePt t="157895" x="2903538" y="4483100"/>
          <p14:tracePt t="157903" x="2903538" y="4498975"/>
          <p14:tracePt t="157911" x="2903538" y="4522788"/>
          <p14:tracePt t="157917" x="2917825" y="4546600"/>
          <p14:tracePt t="157925" x="2925763" y="4576763"/>
          <p14:tracePt t="157933" x="2933700" y="4608513"/>
          <p14:tracePt t="157941" x="2933700" y="4648200"/>
          <p14:tracePt t="157947" x="2941638" y="4694238"/>
          <p14:tracePt t="157955" x="2957513" y="4749800"/>
          <p14:tracePt t="157962" x="2957513" y="4765675"/>
          <p14:tracePt t="157971" x="2965450" y="4781550"/>
          <p14:tracePt t="157977" x="2973388" y="4789488"/>
          <p14:tracePt t="157985" x="2973388" y="4803775"/>
          <p14:tracePt t="157993" x="2981325" y="4827588"/>
          <p14:tracePt t="158001" x="2981325" y="4859338"/>
          <p14:tracePt t="158007" x="2989263" y="4875213"/>
          <p14:tracePt t="158015" x="2989263" y="4899025"/>
          <p14:tracePt t="158023" x="2997200" y="4914900"/>
          <p14:tracePt t="158031" x="2997200" y="4922838"/>
          <p14:tracePt t="158037" x="2997200" y="4937125"/>
          <p14:tracePt t="158045" x="3005138" y="4937125"/>
          <p14:tracePt t="158053" x="3005138" y="4945063"/>
          <p14:tracePt t="158062" x="3013075" y="4945063"/>
          <p14:tracePt t="158068" x="3021013" y="4945063"/>
          <p14:tracePt t="158083" x="3028950" y="4945063"/>
          <p14:tracePt t="158091" x="3036888" y="4937125"/>
          <p14:tracePt t="158098" x="3044825" y="4929188"/>
          <p14:tracePt t="158106" x="3051175" y="4922838"/>
          <p14:tracePt t="158114" x="3059113" y="4914900"/>
          <p14:tracePt t="158121" x="3067050" y="4906963"/>
          <p14:tracePt t="158130" x="3074988" y="4899025"/>
          <p14:tracePt t="158135" x="3082925" y="4891088"/>
          <p14:tracePt t="158143" x="3090863" y="4883150"/>
          <p14:tracePt t="158151" x="3098800" y="4883150"/>
          <p14:tracePt t="158166" x="3106738" y="4883150"/>
          <p14:tracePt t="158189" x="3114675" y="4883150"/>
          <p14:tracePt t="158220" x="3122613" y="4883150"/>
          <p14:tracePt t="158250" x="3130550" y="4883150"/>
          <p14:tracePt t="158280" x="3138488" y="4875213"/>
          <p14:tracePt t="158285" x="3146425" y="4867275"/>
          <p14:tracePt t="158293" x="3146425" y="4859338"/>
          <p14:tracePt t="158301" x="3154363" y="4851400"/>
          <p14:tracePt t="158309" x="3162300" y="4843463"/>
          <p14:tracePt t="158315" x="3170238" y="4835525"/>
          <p14:tracePt t="158323" x="3178175" y="4819650"/>
          <p14:tracePt t="158331" x="3184525" y="4811713"/>
          <p14:tracePt t="158339" x="3192463" y="4803775"/>
          <p14:tracePt t="158345" x="3200400" y="4797425"/>
          <p14:tracePt t="158353" x="3216275" y="4789488"/>
          <p14:tracePt t="158361" x="3224213" y="4781550"/>
          <p14:tracePt t="158369" x="3232150" y="4781550"/>
          <p14:tracePt t="158383" x="3240088" y="4781550"/>
          <p14:tracePt t="158391" x="3248025" y="4781550"/>
          <p14:tracePt t="158399" x="3255963" y="4781550"/>
          <p14:tracePt t="158415" x="3263900" y="4781550"/>
          <p14:tracePt t="158421" x="3271838" y="4789488"/>
          <p14:tracePt t="158430" x="3279775" y="4789488"/>
          <p14:tracePt t="158435" x="3287713" y="4789488"/>
          <p14:tracePt t="158452" x="3295650" y="4789488"/>
          <p14:tracePt t="158460" x="3303588" y="4789488"/>
          <p14:tracePt t="158466" x="3311525" y="4789488"/>
          <p14:tracePt t="158481" x="3319463" y="4789488"/>
          <p14:tracePt t="158504" x="3325813" y="4789488"/>
          <p14:tracePt t="158535" x="3333750" y="4781550"/>
          <p14:tracePt t="158556" x="3341688" y="4781550"/>
          <p14:tracePt t="158572" x="3349625" y="4781550"/>
          <p14:tracePt t="158595" x="3357563" y="4781550"/>
          <p14:tracePt t="158601" x="3357563" y="4789488"/>
          <p14:tracePt t="158609" x="3365500" y="4797425"/>
          <p14:tracePt t="158623" x="3373438" y="4803775"/>
          <p14:tracePt t="158639" x="3381375" y="4811713"/>
          <p14:tracePt t="158648" x="3389313" y="4811713"/>
          <p14:tracePt t="158653" x="3397250" y="4811713"/>
          <p14:tracePt t="158661" x="3405188" y="4811713"/>
          <p14:tracePt t="158669" x="3413125" y="4811713"/>
          <p14:tracePt t="158677" x="3421063" y="4811713"/>
          <p14:tracePt t="158683" x="3436938" y="4803775"/>
          <p14:tracePt t="158691" x="3452813" y="4797425"/>
          <p14:tracePt t="158700" x="3467100" y="4797425"/>
          <p14:tracePt t="158707" x="3482975" y="4797425"/>
          <p14:tracePt t="158713" x="3498850" y="4797425"/>
          <p14:tracePt t="158722" x="3514725" y="4797425"/>
          <p14:tracePt t="158730" x="3530600" y="4797425"/>
          <p14:tracePt t="158737" x="3554413" y="4797425"/>
          <p14:tracePt t="158743" x="3570288" y="4803775"/>
          <p14:tracePt t="158751" x="3586163" y="4811713"/>
          <p14:tracePt t="158759" x="3608388" y="4827588"/>
          <p14:tracePt t="158767" x="3624263" y="4843463"/>
          <p14:tracePt t="158773" x="3648075" y="4859338"/>
          <p14:tracePt t="158781" x="3671888" y="4883150"/>
          <p14:tracePt t="158789" x="3703638" y="4899025"/>
          <p14:tracePt t="158798" x="3741738" y="4922838"/>
          <p14:tracePt t="158803" x="3781425" y="4937125"/>
          <p14:tracePt t="158811" x="3829050" y="4960938"/>
          <p14:tracePt t="158819" x="3883025" y="4968875"/>
          <p14:tracePt t="158827" x="3938588" y="4984750"/>
          <p14:tracePt t="158833" x="4000500" y="5008563"/>
          <p14:tracePt t="158842" x="4071938" y="5024438"/>
          <p14:tracePt t="158849" x="4141788" y="5048250"/>
          <p14:tracePt t="158857" x="4221163" y="5062538"/>
          <p14:tracePt t="158863" x="4306888" y="5078413"/>
          <p14:tracePt t="158871" x="4378325" y="5094288"/>
          <p14:tracePt t="158879" x="4456113" y="5118100"/>
          <p14:tracePt t="158887" x="4557713" y="5133975"/>
          <p14:tracePt t="158893" x="4645025" y="5149850"/>
          <p14:tracePt t="158901" x="4722813" y="5157788"/>
          <p14:tracePt t="158910" x="4786313" y="5173663"/>
          <p14:tracePt t="158917" x="4786313" y="5187950"/>
          <p14:tracePt t="158923" x="4856163" y="5203825"/>
          <p14:tracePt t="158933" x="4935538" y="5219700"/>
          <p14:tracePt t="158939" x="4997450" y="5235575"/>
          <p14:tracePt t="158947" x="5053013" y="5259388"/>
          <p14:tracePt t="158953" x="5106988" y="5291138"/>
          <p14:tracePt t="158961" x="5154613" y="5321300"/>
          <p14:tracePt t="158969" x="5202238" y="5360988"/>
          <p14:tracePt t="158977" x="5248275" y="5376863"/>
          <p14:tracePt t="158983" x="5295900" y="5392738"/>
          <p14:tracePt t="158991" x="5351463" y="5408613"/>
          <p14:tracePt t="158999" x="5397500" y="5416550"/>
          <p14:tracePt t="159007" x="5453063" y="5446713"/>
          <p14:tracePt t="159013" x="5507038" y="5470525"/>
          <p14:tracePt t="159021" x="5562600" y="5494338"/>
          <p14:tracePt t="159029" x="5624513" y="5518150"/>
          <p14:tracePt t="159037" x="5672138" y="5534025"/>
          <p14:tracePt t="159043" x="5727700" y="5556250"/>
          <p14:tracePt t="159051" x="5773738" y="5564188"/>
          <p14:tracePt t="159059" x="5821363" y="5580063"/>
          <p14:tracePt t="159067" x="5868988" y="5595938"/>
          <p14:tracePt t="159076" x="5915025" y="5603875"/>
          <p14:tracePt t="159081" x="5954713" y="5603875"/>
          <p14:tracePt t="159089" x="6002338" y="5611813"/>
          <p14:tracePt t="159098" x="6040438" y="5611813"/>
          <p14:tracePt t="159105" x="6088063" y="5619750"/>
          <p14:tracePt t="159111" x="6135688" y="5619750"/>
          <p14:tracePt t="159119" x="6173788" y="5619750"/>
          <p14:tracePt t="159127" x="6221413" y="5619750"/>
          <p14:tracePt t="159136" x="6261100" y="5627688"/>
          <p14:tracePt t="159141" x="6299200" y="5627688"/>
          <p14:tracePt t="159149" x="6338888" y="5627688"/>
          <p14:tracePt t="159157" x="6378575" y="5635625"/>
          <p14:tracePt t="159167" x="6418263" y="5635625"/>
          <p14:tracePt t="159171" x="6448425" y="5635625"/>
          <p14:tracePt t="159202" x="6456363" y="5635625"/>
          <p14:tracePt t="159209" x="6480175" y="5635625"/>
          <p14:tracePt t="159217" x="6496050" y="5635625"/>
          <p14:tracePt t="159225" x="6511925" y="5635625"/>
          <p14:tracePt t="159231" x="6543675" y="5635625"/>
          <p14:tracePt t="159239" x="6573838" y="5635625"/>
          <p14:tracePt t="159247" x="6597650" y="5635625"/>
          <p14:tracePt t="159255" x="6629400" y="5635625"/>
          <p14:tracePt t="159261" x="6661150" y="5635625"/>
          <p14:tracePt t="159269" x="6684963" y="5635625"/>
          <p14:tracePt t="159277" x="6715125" y="5635625"/>
          <p14:tracePt t="159285" x="6738938" y="5635625"/>
          <p14:tracePt t="159291" x="6762750" y="5635625"/>
          <p14:tracePt t="159299" x="6786563" y="5635625"/>
          <p14:tracePt t="159307" x="6810375" y="5635625"/>
          <p14:tracePt t="159316" x="6834188" y="5635625"/>
          <p14:tracePt t="159321" x="6872288" y="5635625"/>
          <p14:tracePt t="159330" x="6896100" y="5635625"/>
          <p14:tracePt t="159337" x="6911975" y="5635625"/>
          <p14:tracePt t="159348" x="6927850" y="5635625"/>
          <p14:tracePt t="159352" x="6951663" y="5635625"/>
          <p14:tracePt t="159358" x="6967538" y="5635625"/>
          <p14:tracePt t="159367" x="6981825" y="5635625"/>
          <p14:tracePt t="159376" x="6989763" y="5635625"/>
          <p14:tracePt t="159381" x="7005638" y="5643563"/>
          <p14:tracePt t="159389" x="7021513" y="5643563"/>
          <p14:tracePt t="159398" x="7029450" y="5643563"/>
          <p14:tracePt t="159406" x="7037388" y="5651500"/>
          <p14:tracePt t="159411" x="7045325" y="5651500"/>
          <p14:tracePt t="159419" x="7053263" y="5659438"/>
          <p14:tracePt t="159427" x="7061200" y="5659438"/>
          <p14:tracePt t="159436" x="7069138" y="5659438"/>
          <p14:tracePt t="159441" x="7077075" y="5667375"/>
          <p14:tracePt t="159457" x="7085013" y="5667375"/>
          <p14:tracePt t="159465" x="7092950" y="5667375"/>
          <p14:tracePt t="159471" x="7100888" y="5667375"/>
          <p14:tracePt t="159480" x="7108825" y="5667375"/>
          <p14:tracePt t="159487" x="7115175" y="5667375"/>
          <p14:tracePt t="159502" x="7123113" y="5667375"/>
          <p14:tracePt t="159509" x="7131050" y="5667375"/>
          <p14:tracePt t="159518" x="7138988" y="5667375"/>
          <p14:tracePt t="159525" x="7146925" y="5667375"/>
          <p14:tracePt t="159539" x="7154863" y="5667375"/>
          <p14:tracePt t="159547" x="7162800" y="5667375"/>
          <p14:tracePt t="159567" x="7170738" y="5667375"/>
          <p14:tracePt t="159571" x="7170738" y="5659438"/>
          <p14:tracePt t="159577" x="7178675" y="5659438"/>
          <p14:tracePt t="159669" x="7178675" y="5667375"/>
          <p14:tracePt t="159684" x="7178675" y="5673725"/>
          <p14:tracePt t="159689" x="7170738" y="5673725"/>
          <p14:tracePt t="159697" x="7170738" y="5681663"/>
          <p14:tracePt t="159715" x="7170738" y="5689600"/>
          <p14:tracePt t="159719" x="7170738" y="5697538"/>
          <p14:tracePt t="159736" x="7170738" y="5705475"/>
          <p14:tracePt t="159750" x="7170738" y="5713413"/>
          <p14:tracePt t="159774" x="7170738" y="5721350"/>
          <p14:tracePt t="159780" x="7178675" y="5721350"/>
          <p14:tracePt t="159787" x="7186613" y="5721350"/>
          <p14:tracePt t="159795" x="7194550" y="5721350"/>
          <p14:tracePt t="159803" x="7202488" y="5721350"/>
          <p14:tracePt t="159809" x="7210425" y="5721350"/>
          <p14:tracePt t="159817" x="7218363" y="5721350"/>
          <p14:tracePt t="159825" x="7226300" y="5721350"/>
          <p14:tracePt t="159833" x="7234238" y="5721350"/>
          <p14:tracePt t="159839" x="7242175" y="5721350"/>
          <p14:tracePt t="159848" x="7248525" y="5721350"/>
          <p14:tracePt t="159856" x="7256463" y="5721350"/>
          <p14:tracePt t="159863" x="7272338" y="5721350"/>
          <p14:tracePt t="159869" x="7280275" y="5721350"/>
          <p14:tracePt t="159877" x="7288213" y="5721350"/>
          <p14:tracePt t="159885" x="7296150" y="5721350"/>
          <p14:tracePt t="159893" x="7312025" y="5713413"/>
          <p14:tracePt t="159899" x="7319963" y="5713413"/>
          <p14:tracePt t="159917" x="7327900" y="5713413"/>
          <p14:tracePt t="159923" x="7343775" y="5705475"/>
          <p14:tracePt t="159937" x="7351713" y="5705475"/>
          <p14:tracePt t="159945" x="7359650" y="5697538"/>
          <p14:tracePt t="159955" x="7367588" y="5697538"/>
          <p14:tracePt t="159959" x="7375525" y="5697538"/>
          <p14:tracePt t="159976" x="7383463" y="5689600"/>
          <p14:tracePt t="159990" x="7389813" y="5689600"/>
          <p14:tracePt t="160007" x="7397750" y="5689600"/>
          <p14:tracePt t="160021" x="7405688" y="5689600"/>
          <p14:tracePt t="160036" x="7413625" y="5689600"/>
          <p14:tracePt t="160043" x="7421563" y="5689600"/>
          <p14:tracePt t="160059" x="7429500" y="5689600"/>
          <p14:tracePt t="160066" x="7437438" y="5689600"/>
          <p14:tracePt t="160073" x="7445375" y="5689600"/>
          <p14:tracePt t="160081" x="7453313" y="5689600"/>
          <p14:tracePt t="160087" x="7469188" y="5689600"/>
          <p14:tracePt t="160096" x="7477125" y="5689600"/>
          <p14:tracePt t="160103" x="7493000" y="5689600"/>
          <p14:tracePt t="160111" x="7500938" y="5689600"/>
          <p14:tracePt t="160118" x="7508875" y="5681663"/>
          <p14:tracePt t="160125" x="7523163" y="5681663"/>
          <p14:tracePt t="160133" x="7539038" y="5673725"/>
          <p14:tracePt t="160142" x="7546975" y="5673725"/>
          <p14:tracePt t="160147" x="7554913" y="5673725"/>
          <p14:tracePt t="160155" x="7570788" y="5673725"/>
          <p14:tracePt t="160163" x="7578725" y="5673725"/>
          <p14:tracePt t="160171" x="7586663" y="5673725"/>
          <p14:tracePt t="160177" x="7594600" y="5667375"/>
          <p14:tracePt t="160186" x="7602538" y="5667375"/>
          <p14:tracePt t="160193" x="7610475" y="5667375"/>
          <p14:tracePt t="160201" x="7618413" y="5667375"/>
          <p14:tracePt t="160207" x="7626350" y="5667375"/>
          <p14:tracePt t="160215" x="7634288" y="5667375"/>
          <p14:tracePt t="160223" x="7650163" y="5667375"/>
          <p14:tracePt t="160232" x="7656513" y="5659438"/>
          <p14:tracePt t="160237" x="7672388" y="5659438"/>
          <p14:tracePt t="160247" x="7688263" y="5659438"/>
          <p14:tracePt t="160253" x="7696200" y="5659438"/>
          <p14:tracePt t="160261" x="7712075" y="5659438"/>
          <p14:tracePt t="160267" x="7727950" y="5659438"/>
          <p14:tracePt t="160276" x="7735888" y="5659438"/>
          <p14:tracePt t="160283" x="7751763" y="5659438"/>
          <p14:tracePt t="160291" x="7767638" y="5659438"/>
          <p14:tracePt t="160297" x="7775575" y="5659438"/>
          <p14:tracePt t="160306" x="7789863" y="5659438"/>
          <p14:tracePt t="160313" x="7797800" y="5659438"/>
          <p14:tracePt t="160321" x="7813675" y="5659438"/>
          <p14:tracePt t="160327" x="7821613" y="5659438"/>
          <p14:tracePt t="160335" x="7837488" y="5659438"/>
          <p14:tracePt t="160344" x="7845425" y="5659438"/>
          <p14:tracePt t="160351" x="7853363" y="5667375"/>
          <p14:tracePt t="160357" x="7869238" y="5667375"/>
          <p14:tracePt t="160365" x="7885113" y="5667375"/>
          <p14:tracePt t="160374" x="7900988" y="5667375"/>
          <p14:tracePt t="160382" x="7908925" y="5667375"/>
          <p14:tracePt t="160387" x="7916863" y="5667375"/>
          <p14:tracePt t="160395" x="7924800" y="5667375"/>
          <p14:tracePt t="160403" x="7931150" y="5667375"/>
          <p14:tracePt t="160411" x="7947025" y="5667375"/>
          <p14:tracePt t="160418" x="7954963" y="5667375"/>
          <p14:tracePt t="160425" x="7970838" y="5667375"/>
          <p14:tracePt t="160441" x="7978775" y="5667375"/>
          <p14:tracePt t="160448" x="7986713" y="5667375"/>
          <p14:tracePt t="160455" x="7994650" y="5667375"/>
          <p14:tracePt t="160464" x="8002588" y="5667375"/>
          <p14:tracePt t="160471" x="8010525" y="5667375"/>
          <p14:tracePt t="160477" x="8018463" y="5673725"/>
          <p14:tracePt t="160485" x="8026400" y="5673725"/>
          <p14:tracePt t="160493" x="8042275" y="5673725"/>
          <p14:tracePt t="160501" x="8050213" y="5673725"/>
          <p14:tracePt t="160510" x="8064500" y="5673725"/>
          <p14:tracePt t="160516" x="8072438" y="5673725"/>
          <p14:tracePt t="160523" x="8088313" y="5673725"/>
          <p14:tracePt t="160531" x="8104188" y="5673725"/>
          <p14:tracePt t="160539" x="8120063" y="5673725"/>
          <p14:tracePt t="160545" x="8135938" y="5673725"/>
          <p14:tracePt t="160553" x="8151813" y="5673725"/>
          <p14:tracePt t="160562" x="8175625" y="5673725"/>
          <p14:tracePt t="160569" x="8191500" y="5673725"/>
          <p14:tracePt t="160575" x="8213725" y="5681663"/>
          <p14:tracePt t="160583" x="8229600" y="5681663"/>
          <p14:tracePt t="160591" x="8253413" y="5681663"/>
          <p14:tracePt t="160599" x="8269288" y="5681663"/>
          <p14:tracePt t="160605" x="8293100" y="5689600"/>
          <p14:tracePt t="160613" x="8308975" y="5689600"/>
          <p14:tracePt t="160621" x="8331200" y="5689600"/>
          <p14:tracePt t="160630" x="8347075" y="5689600"/>
          <p14:tracePt t="160635" x="8370888" y="5697538"/>
          <p14:tracePt t="160643" x="8386763" y="5697538"/>
          <p14:tracePt t="160651" x="8410575" y="5697538"/>
          <p14:tracePt t="160659" x="8426450" y="5697538"/>
          <p14:tracePt t="160665" x="8442325" y="5697538"/>
          <p14:tracePt t="160673" x="8466138" y="5697538"/>
          <p14:tracePt t="160681" x="8488363" y="5697538"/>
          <p14:tracePt t="160689" x="8504238" y="5697538"/>
          <p14:tracePt t="160695" x="8528050" y="5705475"/>
          <p14:tracePt t="160703" x="8551863" y="5705475"/>
          <p14:tracePt t="160711" x="8567738" y="5705475"/>
          <p14:tracePt t="160719" x="8591550" y="5705475"/>
          <p14:tracePt t="160725" x="8605838" y="5705475"/>
          <p14:tracePt t="160733" x="8621713" y="5713413"/>
          <p14:tracePt t="160741" x="8637588" y="5713413"/>
          <p14:tracePt t="160749" x="8653463" y="5721350"/>
          <p14:tracePt t="160756" x="8669338" y="5721350"/>
          <p14:tracePt t="160764" x="8685213" y="5729288"/>
          <p14:tracePt t="160771" x="8701088" y="5737225"/>
          <p14:tracePt t="160780" x="8716963" y="5737225"/>
          <p14:tracePt t="160785" x="8724900" y="5737225"/>
          <p14:tracePt t="160793" x="8739188" y="5737225"/>
          <p14:tracePt t="160801" x="8755063" y="5745163"/>
          <p14:tracePt t="160809" x="8763000" y="5745163"/>
          <p14:tracePt t="160815" x="8778875" y="5745163"/>
          <p14:tracePt t="160823" x="8794750" y="5745163"/>
          <p14:tracePt t="160832" x="8802688" y="5745163"/>
          <p14:tracePt t="160839" x="8818563" y="5745163"/>
          <p14:tracePt t="160846" x="8826500" y="5745163"/>
          <p14:tracePt t="160853" x="8834438" y="5737225"/>
          <p14:tracePt t="160861" x="8850313" y="5737225"/>
          <p14:tracePt t="160869" x="8858250" y="5737225"/>
          <p14:tracePt t="160875" x="8866188" y="5729288"/>
          <p14:tracePt t="160883" x="8880475" y="5729288"/>
          <p14:tracePt t="160891" x="8888413" y="5729288"/>
          <p14:tracePt t="160899" x="8896350" y="5729288"/>
          <p14:tracePt t="160905" x="8904288" y="5729288"/>
          <p14:tracePt t="160913" x="8912225" y="5729288"/>
          <p14:tracePt t="160921" x="8920163" y="5729288"/>
          <p14:tracePt t="160930" x="8928100" y="5729288"/>
          <p14:tracePt t="160935" x="8936038" y="5729288"/>
          <p14:tracePt t="160943" x="8943975" y="5729288"/>
          <p14:tracePt t="160951" x="8959850" y="5721350"/>
          <p14:tracePt t="160959" x="8967788" y="5721350"/>
          <p14:tracePt t="160967" x="8975725" y="5721350"/>
          <p14:tracePt t="160973" x="8983663" y="5721350"/>
          <p14:tracePt t="160982" x="8983663" y="5713413"/>
          <p14:tracePt t="160989" x="8991600" y="5713413"/>
          <p14:tracePt t="160997" x="8999538" y="5713413"/>
          <p14:tracePt t="161003" x="8999538" y="5705475"/>
          <p14:tracePt t="161011" x="9007475" y="5705475"/>
          <p14:tracePt t="161036" x="9013825" y="5705475"/>
          <p14:tracePt t="161188" x="9021763" y="5705475"/>
          <p14:tracePt t="161216" x="9029700" y="5705475"/>
          <p14:tracePt t="161238" x="9037638" y="5705475"/>
          <p14:tracePt t="161261" x="9045575" y="5705475"/>
          <p14:tracePt t="161267" x="9045575" y="5697538"/>
          <p14:tracePt t="161289" x="9053513" y="5697538"/>
          <p14:tracePt t="161303" x="9061450" y="5689600"/>
          <p14:tracePt t="161328" x="9069388" y="5689600"/>
          <p14:tracePt t="161333" x="9069388" y="5681663"/>
          <p14:tracePt t="161341" x="9077325" y="5681663"/>
          <p14:tracePt t="161359" x="9085263" y="5673725"/>
          <p14:tracePt t="161371" x="9093200" y="5673725"/>
          <p14:tracePt t="161387" x="9093200" y="5667375"/>
          <p14:tracePt t="161401" x="9101138" y="5667375"/>
          <p14:tracePt t="161493" x="9093200" y="5667375"/>
          <p14:tracePt t="161521" x="9085263" y="5667375"/>
          <p14:tracePt t="161551" x="9077325" y="5667375"/>
          <p14:tracePt t="161576" x="9077325" y="5659438"/>
          <p14:tracePt t="161599" x="9069388" y="5651500"/>
          <p14:tracePt t="161612" x="9069388" y="5643563"/>
          <p14:tracePt t="161630" x="9061450" y="5635625"/>
          <p14:tracePt t="161650" x="9053513" y="5627688"/>
          <p14:tracePt t="161671" x="9045575" y="5627688"/>
          <p14:tracePt t="161709" x="9045575" y="5619750"/>
          <p14:tracePt t="161758" x="9045575" y="5611813"/>
          <p14:tracePt t="161780" x="9053513" y="5603875"/>
          <p14:tracePt t="161792" x="9053513" y="5595938"/>
          <p14:tracePt t="161799" x="9061450" y="5595938"/>
          <p14:tracePt t="161808" x="9061450" y="5588000"/>
          <p14:tracePt t="161816" x="9061450" y="5580063"/>
          <p14:tracePt t="161830" x="9061450" y="5572125"/>
          <p14:tracePt t="161837" x="9069388" y="5572125"/>
          <p14:tracePt t="161846" x="9069388" y="5564188"/>
          <p14:tracePt t="161851" x="9069388" y="5556250"/>
          <p14:tracePt t="161868" x="9077325" y="5548313"/>
          <p14:tracePt t="161882" x="9077325" y="5541963"/>
          <p14:tracePt t="161889" x="9085263" y="5541963"/>
          <p14:tracePt t="161898" x="9085263" y="5534025"/>
          <p14:tracePt t="161905" x="9093200" y="5534025"/>
          <p14:tracePt t="161911" x="9093200" y="5526088"/>
          <p14:tracePt t="161919" x="9101138" y="5526088"/>
          <p14:tracePt t="161927" x="9109075" y="5518150"/>
          <p14:tracePt t="161947" x="9117013" y="5518150"/>
          <p14:tracePt t="161950" x="9117013" y="5510213"/>
          <p14:tracePt t="161956" x="9124950" y="5510213"/>
          <p14:tracePt t="161973" x="9132888" y="5510213"/>
          <p14:tracePt t="162069" x="9132888" y="5518150"/>
          <p14:tracePt t="162096" x="9124950" y="5526088"/>
          <p14:tracePt t="162159" x="9132888" y="5526088"/>
          <p14:tracePt t="162186" x="9140825" y="5526088"/>
          <p14:tracePt t="162207" x="9147175" y="5526088"/>
          <p14:tracePt t="162418" x="9147175" y="5534025"/>
          <p14:tracePt t="162630" x="9155113" y="5534025"/>
          <p14:tracePt t="162664" x="9155113" y="5541963"/>
          <p14:tracePt t="162925" x="9147175" y="5541963"/>
          <p14:tracePt t="162974" x="9140825" y="5541963"/>
          <p14:tracePt t="163013" x="9132888" y="5541963"/>
          <p14:tracePt t="163019" x="9132888" y="5548313"/>
          <p14:tracePt t="163040" x="9124950" y="5548313"/>
          <p14:tracePt t="163070" x="9117013" y="5548313"/>
          <p14:tracePt t="163107" x="9109075" y="5548313"/>
          <p14:tracePt t="163132" x="9101138" y="5548313"/>
          <p14:tracePt t="163136" x="9101138" y="5556250"/>
          <p14:tracePt t="163160" x="9093200" y="5556250"/>
          <p14:tracePt t="163166" x="9093200" y="5564188"/>
          <p14:tracePt t="163286" x="9093200" y="5572125"/>
          <p14:tracePt t="163316" x="9093200" y="5580063"/>
          <p14:tracePt t="163347" x="9085263" y="5580063"/>
          <p14:tracePt t="163370" x="9077325" y="5580063"/>
          <p14:tracePt t="163425" x="9077325" y="5588000"/>
          <p14:tracePt t="163444" x="9077325" y="5595938"/>
          <p14:tracePt t="163475" x="9077325" y="5603875"/>
          <p14:tracePt t="163522" x="9069388" y="5603875"/>
          <p14:tracePt t="163558" x="9061450" y="5603875"/>
          <p14:tracePt t="163618" x="9053513" y="5603875"/>
          <p14:tracePt t="163655" x="9053513" y="5611813"/>
          <p14:tracePt t="163711" x="9045575" y="5611813"/>
          <p14:tracePt t="163730" x="9045575" y="5619750"/>
          <p14:tracePt t="163745" x="9037638" y="5619750"/>
          <p14:tracePt t="163768" x="9029700" y="5619750"/>
          <p14:tracePt t="163773" x="9029700" y="5627688"/>
          <p14:tracePt t="163804" x="9021763" y="5635625"/>
          <p14:tracePt t="163857" x="9021763" y="5643563"/>
          <p14:tracePt t="163918" x="9013825" y="5643563"/>
          <p14:tracePt t="163932" x="9013825" y="5651500"/>
          <p14:tracePt t="163943" x="9007475" y="5651500"/>
          <p14:tracePt t="163955" x="8999538" y="5651500"/>
          <p14:tracePt t="163970" x="8999538" y="5659438"/>
          <p14:tracePt t="163976" x="8991600" y="5659438"/>
          <p14:tracePt t="164152" x="8991600" y="5667375"/>
          <p14:tracePt t="164166" x="8991600" y="5673725"/>
          <p14:tracePt t="164171" x="8983663" y="5673725"/>
          <p14:tracePt t="164179" x="8975725" y="5673725"/>
          <p14:tracePt t="164187" x="8975725" y="5681663"/>
          <p14:tracePt t="164195" x="8967788" y="5681663"/>
          <p14:tracePt t="164212" x="8959850" y="5689600"/>
          <p14:tracePt t="164232" x="8951913" y="5689600"/>
          <p14:tracePt t="164239" x="8951913" y="5697538"/>
          <p14:tracePt t="164256" x="8943975" y="5697538"/>
          <p14:tracePt t="164307" x="8936038" y="5697538"/>
          <p14:tracePt t="164338" x="8928100" y="5697538"/>
          <p14:tracePt t="164353" x="8928100" y="5705475"/>
          <p14:tracePt t="164359" x="8920163" y="5705475"/>
          <p14:tracePt t="164384" x="8912225" y="5713413"/>
          <p14:tracePt t="164420" x="8904288" y="5713413"/>
          <p14:tracePt t="164448" x="8896350" y="5713413"/>
          <p14:tracePt t="164478" x="8888413" y="5713413"/>
          <p14:tracePt t="164510" x="8880475" y="5713413"/>
          <p14:tracePt t="164976" x="8880475" y="5705475"/>
          <p14:tracePt t="165134" x="8872538" y="5705475"/>
          <p14:tracePt t="165158" x="8872538" y="5697538"/>
          <p14:tracePt t="165163" x="8866188" y="5697538"/>
          <p14:tracePt t="165294" x="8872538" y="5697538"/>
          <p14:tracePt t="165344" x="8872538" y="5705475"/>
          <p14:tracePt t="165443" x="8872538" y="5713413"/>
          <p14:tracePt t="165488" x="8880475" y="5713413"/>
          <p14:tracePt t="165663" x="8880475" y="5705475"/>
          <p14:tracePt t="165669" x="8872538" y="5705475"/>
          <p14:tracePt t="165689" x="8866188" y="5705475"/>
          <p14:tracePt t="165714" x="8858250" y="5705475"/>
          <p14:tracePt t="165734" x="8850313" y="5705475"/>
          <p14:tracePt t="165766" x="8842375" y="5705475"/>
          <p14:tracePt t="165816" x="8842375" y="5713413"/>
          <p14:tracePt t="165839" x="8834438" y="5713413"/>
          <p14:tracePt t="165892" x="8834438" y="5721350"/>
          <p14:tracePt t="165952" x="8826500" y="5721350"/>
          <p14:tracePt t="166019" x="8826500" y="5713413"/>
          <p14:tracePt t="166050" x="8826500" y="5705475"/>
          <p14:tracePt t="166063" x="8834438" y="5705475"/>
          <p14:tracePt t="166125" x="8842375" y="5705475"/>
          <p14:tracePt t="166309" x="8842375" y="5697538"/>
          <p14:tracePt t="166341" x="8842375" y="5689600"/>
          <p14:tracePt t="166533" x="8842375" y="5697538"/>
          <p14:tracePt t="166561" x="8842375" y="5705475"/>
          <p14:tracePt t="166628" x="8842375" y="5713413"/>
          <p14:tracePt t="166636" x="8834438" y="5713413"/>
          <p14:tracePt t="166667" x="8826500" y="5713413"/>
          <p14:tracePt t="166699" x="8818563" y="5713413"/>
          <p14:tracePt t="166717" x="8818563" y="5705475"/>
          <p14:tracePt t="166740" x="8818563" y="5697538"/>
          <p14:tracePt t="166769" x="8818563" y="5689600"/>
          <p14:tracePt t="166778" x="8826500" y="5689600"/>
          <p14:tracePt t="166799" x="8834438" y="5689600"/>
          <p14:tracePt t="167022" x="8834438" y="5681663"/>
          <p14:tracePt t="167060" x="8842375" y="5681663"/>
          <p14:tracePt t="167077" x="8842375" y="5673725"/>
          <p14:tracePt t="167096" x="8850313" y="5673725"/>
          <p14:tracePt t="167132" x="8850313" y="5667375"/>
          <p14:tracePt t="167154" x="8858250" y="5667375"/>
          <p14:tracePt t="167168" x="8858250" y="5659438"/>
          <p14:tracePt t="167205" x="8858250" y="5651500"/>
          <p14:tracePt t="167221" x="8866188" y="5651500"/>
          <p14:tracePt t="167467" x="8872538" y="5651500"/>
          <p14:tracePt t="167469" x="8872538" y="5643563"/>
          <p14:tracePt t="167498" x="8880475" y="5643563"/>
          <p14:tracePt t="167600" x="8880475" y="5635625"/>
          <p14:tracePt t="167659" x="8880475" y="5627688"/>
          <p14:tracePt t="167754" x="8880475" y="5619750"/>
          <p14:tracePt t="167974" x="8888413" y="5619750"/>
          <p14:tracePt t="168018" x="8888413" y="5627688"/>
          <p14:tracePt t="168069" x="8888413" y="5635625"/>
          <p14:tracePt t="168083" x="8880475" y="5635625"/>
          <p14:tracePt t="168115" x="8880475" y="5643563"/>
          <p14:tracePt t="168121" x="8872538" y="5643563"/>
          <p14:tracePt t="168143" x="8866188" y="5651500"/>
          <p14:tracePt t="168159" x="8858250" y="5651500"/>
          <p14:tracePt t="168182" x="8850313" y="5651500"/>
          <p14:tracePt t="168199" x="8842375" y="5651500"/>
          <p14:tracePt t="168220" x="8834438" y="5651500"/>
          <p14:tracePt t="168227" x="8834438" y="5643563"/>
          <p14:tracePt t="168265" x="8834438" y="5635625"/>
          <p14:tracePt t="168421" x="8834438" y="5643563"/>
          <p14:tracePt t="168438" x="8826500" y="5643563"/>
          <p14:tracePt t="168474" x="8818563" y="5643563"/>
          <p14:tracePt t="168530" x="8826500" y="5643563"/>
          <p14:tracePt t="168541" x="8834438" y="5643563"/>
          <p14:tracePt t="168549" x="8842375" y="5635625"/>
          <p14:tracePt t="168565" x="8850313" y="5635625"/>
          <p14:tracePt t="168588" x="8858250" y="5635625"/>
          <p14:tracePt t="168711" x="8858250" y="5643563"/>
          <p14:tracePt t="168910" x="8858250" y="5651500"/>
          <p14:tracePt t="168934" x="8850313" y="5651500"/>
          <p14:tracePt t="168978" x="8842375" y="5651500"/>
          <p14:tracePt t="169009" x="8834438" y="5651500"/>
          <p14:tracePt t="169039" x="8826500" y="5651500"/>
          <p14:tracePt t="169082" x="8826500" y="5659438"/>
          <p14:tracePt t="169127" x="8826500" y="5667375"/>
          <p14:tracePt t="169338" x="8834438" y="5667375"/>
          <p14:tracePt t="169353" x="8834438" y="5659438"/>
          <p14:tracePt t="169580" x="8826500" y="5659438"/>
          <p14:tracePt t="169664" x="8826500" y="5667375"/>
          <p14:tracePt t="169693" x="8826500" y="5673725"/>
          <p14:tracePt t="169749" x="8818563" y="5673725"/>
          <p14:tracePt t="169766" x="8810625" y="5667375"/>
          <p14:tracePt t="169783" x="8802688" y="5659438"/>
          <p14:tracePt t="169788" x="8802688" y="5651500"/>
          <p14:tracePt t="169795" x="8802688" y="5643563"/>
          <p14:tracePt t="169811" x="8794750" y="5635625"/>
          <p14:tracePt t="169817" x="8794750" y="5627688"/>
          <p14:tracePt t="169834" x="8794750" y="5619750"/>
          <p14:tracePt t="169888" x="8802688" y="5619750"/>
          <p14:tracePt t="169908" x="8810625" y="5619750"/>
          <p14:tracePt t="169979" x="8810625" y="5627688"/>
          <p14:tracePt t="169991" x="8810625" y="5635625"/>
          <p14:tracePt t="170171" x="8810625" y="5627688"/>
          <p14:tracePt t="170213" x="8810625" y="5619750"/>
          <p14:tracePt t="170318" x="8810625" y="5627688"/>
          <p14:tracePt t="170346" x="8810625" y="5635625"/>
          <p14:tracePt t="170375" x="8810625" y="5643563"/>
          <p14:tracePt t="170390" x="8802688" y="5643563"/>
          <p14:tracePt t="170412" x="8794750" y="5643563"/>
          <p14:tracePt t="170429" x="8786813" y="5643563"/>
          <p14:tracePt t="170449" x="8778875" y="5643563"/>
          <p14:tracePt t="170482" x="8770938" y="5643563"/>
          <p14:tracePt t="170662" x="8770938" y="5651500"/>
          <p14:tracePt t="170700" x="8770938" y="5659438"/>
          <p14:tracePt t="170795" x="8770938" y="5651500"/>
          <p14:tracePt t="170809" x="8778875" y="5651500"/>
          <p14:tracePt t="170851" x="8786813" y="5651500"/>
          <p14:tracePt t="170878" x="8786813" y="5643563"/>
          <p14:tracePt t="171135" x="8778875" y="5643563"/>
          <p14:tracePt t="171156" x="8770938" y="5643563"/>
          <p14:tracePt t="171189" x="8763000" y="5643563"/>
          <p14:tracePt t="171251" x="8763000" y="5651500"/>
          <p14:tracePt t="171312" x="8763000" y="5659438"/>
          <p14:tracePt t="171335" x="8763000" y="5667375"/>
          <p14:tracePt t="171390" x="8763000" y="5673725"/>
          <p14:tracePt t="171586" x="8770938" y="5673725"/>
          <p14:tracePt t="171619" x="8778875" y="5673725"/>
          <p14:tracePt t="171650" x="8786813" y="5673725"/>
          <p14:tracePt t="171673" x="8794750" y="5673725"/>
          <p14:tracePt t="171890" x="8802688" y="5673725"/>
          <p14:tracePt t="171929" x="8802688" y="5667375"/>
          <p14:tracePt t="172394" x="8802688" y="5673725"/>
          <p14:tracePt t="172458" x="8810625" y="5673725"/>
          <p14:tracePt t="172534" x="8818563" y="5673725"/>
          <p14:tracePt t="172551" x="8826500" y="5673725"/>
          <p14:tracePt t="172584" x="8834438" y="5673725"/>
          <p14:tracePt t="172672" x="8826500" y="5673725"/>
          <p14:tracePt t="172721" x="8826500" y="5667375"/>
          <p14:tracePt t="172763" x="8826500" y="5659438"/>
          <p14:tracePt t="172775" x="8834438" y="5659438"/>
          <p14:tracePt t="172873" x="8826500" y="5659438"/>
          <p14:tracePt t="173049" x="8818563" y="5659438"/>
          <p14:tracePt t="173080" x="8810625" y="5659438"/>
          <p14:tracePt t="173109" x="8802688" y="5659438"/>
          <p14:tracePt t="173139" x="8794750" y="5659438"/>
          <p14:tracePt t="173159" x="8786813" y="5659438"/>
          <p14:tracePt t="173167" x="8778875" y="5667375"/>
          <p14:tracePt t="173181" x="8770938" y="5667375"/>
          <p14:tracePt t="173189" x="8763000" y="5673725"/>
          <p14:tracePt t="173203" x="8755063" y="5673725"/>
          <p14:tracePt t="173210" x="8747125" y="5681663"/>
          <p14:tracePt t="173219" x="8739188" y="5681663"/>
          <p14:tracePt t="173227" x="8732838" y="5681663"/>
          <p14:tracePt t="173233" x="8716963" y="5681663"/>
          <p14:tracePt t="173241" x="8709025" y="5681663"/>
          <p14:tracePt t="173249" x="8693150" y="5681663"/>
          <p14:tracePt t="173257" x="8661400" y="5681663"/>
          <p14:tracePt t="173263" x="8629650" y="5681663"/>
          <p14:tracePt t="173271" x="8575675" y="5681663"/>
          <p14:tracePt t="173280" x="8504238" y="5681663"/>
          <p14:tracePt t="173287" x="8386763" y="5681663"/>
          <p14:tracePt t="173293" x="8205788" y="5681663"/>
          <p14:tracePt t="173301" x="8064500" y="5681663"/>
          <p14:tracePt t="173309" x="7939088" y="5681663"/>
          <p14:tracePt t="173317" x="7845425" y="5681663"/>
          <p14:tracePt t="173323" x="7789863" y="5681663"/>
          <p14:tracePt t="173332" x="7759700" y="5681663"/>
          <p14:tracePt t="173339" x="7735888" y="5681663"/>
          <p14:tracePt t="173347" x="7727950" y="5681663"/>
          <p14:tracePt t="173353" x="7680325" y="5681663"/>
          <p14:tracePt t="173362" x="7626350" y="5673725"/>
          <p14:tracePt t="173370" x="7594600" y="5643563"/>
          <p14:tracePt t="173377" x="7554913" y="5603875"/>
          <p14:tracePt t="173386" x="7554913" y="5556250"/>
          <p14:tracePt t="173391" x="7554913" y="5510213"/>
          <p14:tracePt t="173399" x="7546975" y="5462588"/>
          <p14:tracePt t="173407" x="7500938" y="5462588"/>
          <p14:tracePt t="173416" x="7453313" y="5462588"/>
          <p14:tracePt t="173421" x="7405688" y="5454650"/>
          <p14:tracePt t="173429" x="7351713" y="5446713"/>
          <p14:tracePt t="173437" x="7280275" y="5430838"/>
          <p14:tracePt t="173445" x="7226300" y="5408613"/>
          <p14:tracePt t="173451" x="7162800" y="5392738"/>
          <p14:tracePt t="173459" x="7092950" y="5376863"/>
          <p14:tracePt t="173467" x="7021513" y="5368925"/>
          <p14:tracePt t="173476" x="6951663" y="5353050"/>
          <p14:tracePt t="173500" x="6818313" y="5345113"/>
          <p14:tracePt t="173506" x="6692900" y="5345113"/>
          <p14:tracePt t="173512" x="6629400" y="5345113"/>
          <p14:tracePt t="173520" x="6567488" y="5353050"/>
          <p14:tracePt t="173528" x="6503988" y="5360988"/>
          <p14:tracePt t="173536" x="6440488" y="5368925"/>
          <p14:tracePt t="173541" x="6362700" y="5376863"/>
          <p14:tracePt t="173550" x="6284913" y="5392738"/>
          <p14:tracePt t="173558" x="6181725" y="5392738"/>
          <p14:tracePt t="173566" x="6088063" y="5400675"/>
          <p14:tracePt t="173571" x="6002338" y="5408613"/>
          <p14:tracePt t="173580" x="5938838" y="5416550"/>
          <p14:tracePt t="173587" x="5876925" y="5416550"/>
          <p14:tracePt t="173597" x="5821363" y="5416550"/>
          <p14:tracePt t="173601" x="5751513" y="5408613"/>
          <p14:tracePt t="173609" x="5695950" y="5376863"/>
          <p14:tracePt t="173617" x="5640388" y="5329238"/>
          <p14:tracePt t="173625" x="5586413" y="5283200"/>
          <p14:tracePt t="173631" x="5530850" y="5283200"/>
          <p14:tracePt t="173639" x="5484813" y="5267325"/>
          <p14:tracePt t="173648" x="5429250" y="5259388"/>
          <p14:tracePt t="173655" x="5373688" y="5235575"/>
          <p14:tracePt t="173660" x="5319713" y="5203825"/>
          <p14:tracePt t="173669" x="5256213" y="5195888"/>
          <p14:tracePt t="173677" x="5186363" y="5187950"/>
          <p14:tracePt t="173687" x="5122863" y="5180013"/>
          <p14:tracePt t="173691" x="5060950" y="5180013"/>
          <p14:tracePt t="173699" x="5005388" y="5180013"/>
          <p14:tracePt t="173706" x="4949825" y="5180013"/>
          <p14:tracePt t="173716" x="4887913" y="5173663"/>
          <p14:tracePt t="173721" x="4808538" y="5165725"/>
          <p14:tracePt t="173730" x="4714875" y="5149850"/>
          <p14:tracePt t="173737" x="4613275" y="5149850"/>
          <p14:tracePt t="173746" x="4495800" y="5141913"/>
          <p14:tracePt t="173751" x="4394200" y="5133975"/>
          <p14:tracePt t="173759" x="4306888" y="5133975"/>
          <p14:tracePt t="173767" x="4252913" y="5126038"/>
          <p14:tracePt t="173775" x="4213225" y="5126038"/>
          <p14:tracePt t="173781" x="4173538" y="5126038"/>
          <p14:tracePt t="173789" x="4127500" y="5126038"/>
          <p14:tracePt t="173797" x="4071938" y="5126038"/>
          <p14:tracePt t="173807" x="4008438" y="5110163"/>
          <p14:tracePt t="173811" x="3954463" y="5086350"/>
          <p14:tracePt t="173819" x="3906838" y="5040313"/>
          <p14:tracePt t="173827" x="3860800" y="4976813"/>
          <p14:tracePt t="173836" x="3813175" y="4914900"/>
          <p14:tracePt t="173843" x="3765550" y="4851400"/>
          <p14:tracePt t="173849" x="3719513" y="4781550"/>
          <p14:tracePt t="173857" x="3663950" y="4702175"/>
          <p14:tracePt t="173866" x="3600450" y="4600575"/>
          <p14:tracePt t="173873" x="3538538" y="4491038"/>
          <p14:tracePt t="173880" x="3498850" y="4389438"/>
          <p14:tracePt t="173887" x="3490913" y="4310063"/>
          <p14:tracePt t="173895" x="3482975" y="4232275"/>
          <p14:tracePt t="173903" x="3482975" y="4146550"/>
          <p14:tracePt t="173909" x="3467100" y="4044950"/>
          <p14:tracePt t="173917" x="3467100" y="3949700"/>
          <p14:tracePt t="173925" x="3467100" y="3863975"/>
          <p14:tracePt t="173933" x="3482975" y="3786188"/>
          <p14:tracePt t="173938" x="3514725" y="3698875"/>
          <p14:tracePt t="173947" x="3562350" y="3605213"/>
          <p14:tracePt t="173955" x="3608388" y="3511550"/>
          <p14:tracePt t="173963" x="3640138" y="3432175"/>
          <p14:tracePt t="173969" x="3656013" y="3386138"/>
          <p14:tracePt t="173977" x="3663950" y="3354388"/>
          <p14:tracePt t="173985" x="3671888" y="3314700"/>
          <p14:tracePt t="173994" x="3687763" y="3268663"/>
          <p14:tracePt t="173999" x="3725863" y="3221038"/>
          <p14:tracePt t="174007" x="3765550" y="3167063"/>
          <p14:tracePt t="174015" x="3813175" y="3103563"/>
          <p14:tracePt t="174023" x="3875088" y="3049588"/>
          <p14:tracePt t="174030" x="3922713" y="2994025"/>
          <p14:tracePt t="174037" x="3970338" y="2946400"/>
          <p14:tracePt t="174045" x="4024313" y="2900363"/>
          <p14:tracePt t="174053" x="4079875" y="2852738"/>
          <p14:tracePt t="174059" x="4133850" y="2813050"/>
          <p14:tracePt t="174067" x="4197350" y="2782888"/>
          <p14:tracePt t="174075" x="4267200" y="2759075"/>
          <p14:tracePt t="174083" x="4346575" y="2759075"/>
          <p14:tracePt t="174089" x="4424363" y="2719388"/>
          <p14:tracePt t="174097" x="4503738" y="2711450"/>
          <p14:tracePt t="174107" x="4589463" y="2703513"/>
          <p14:tracePt t="174112" x="4660900" y="2703513"/>
          <p14:tracePt t="174119" x="4730750" y="2687638"/>
          <p14:tracePt t="174127" x="4802188" y="2673350"/>
          <p14:tracePt t="174135" x="4872038" y="2665413"/>
          <p14:tracePt t="174143" x="4943475" y="2665413"/>
          <p14:tracePt t="174149" x="5013325" y="2665413"/>
          <p14:tracePt t="174157" x="5076825" y="2665413"/>
          <p14:tracePt t="174166" x="5146675" y="2665413"/>
          <p14:tracePt t="174173" x="5210175" y="2665413"/>
          <p14:tracePt t="174179" x="5272088" y="2695575"/>
          <p14:tracePt t="174187" x="5343525" y="2735263"/>
          <p14:tracePt t="174196" x="5405438" y="2798763"/>
          <p14:tracePt t="174203" x="5468938" y="2852738"/>
          <p14:tracePt t="174208" x="5530850" y="2916238"/>
          <p14:tracePt t="174217" x="5594350" y="2978150"/>
          <p14:tracePt t="174226" x="5672138" y="3049588"/>
          <p14:tracePt t="174233" x="5757863" y="3119438"/>
          <p14:tracePt t="174239" x="5868988" y="3189288"/>
          <p14:tracePt t="174247" x="5970588" y="3244850"/>
          <p14:tracePt t="174254" x="6056313" y="3292475"/>
          <p14:tracePt t="174264" x="6111875" y="3322638"/>
          <p14:tracePt t="174268" x="6159500" y="3354388"/>
          <p14:tracePt t="174277" x="6205538" y="3386138"/>
          <p14:tracePt t="174285" x="6261100" y="3432175"/>
          <p14:tracePt t="174293" x="6323013" y="3495675"/>
          <p14:tracePt t="174299" x="6378575" y="3565525"/>
          <p14:tracePt t="174307" x="6434138" y="3644900"/>
          <p14:tracePt t="174316" x="6472238" y="3730625"/>
          <p14:tracePt t="174323" x="6511925" y="3816350"/>
          <p14:tracePt t="174331" x="6543675" y="3919538"/>
          <p14:tracePt t="174337" x="6567488" y="4037013"/>
          <p14:tracePt t="174345" x="6581775" y="4154488"/>
          <p14:tracePt t="174353" x="6581775" y="4264025"/>
          <p14:tracePt t="174361" x="6581775" y="4341813"/>
          <p14:tracePt t="174367" x="6581775" y="4413250"/>
          <p14:tracePt t="174375" x="6567488" y="4459288"/>
          <p14:tracePt t="174383" x="6559550" y="4506913"/>
          <p14:tracePt t="174391" x="6527800" y="4584700"/>
          <p14:tracePt t="174397" x="6480175" y="4678363"/>
          <p14:tracePt t="174405" x="6410325" y="4811713"/>
          <p14:tracePt t="174413" x="6330950" y="4945063"/>
          <p14:tracePt t="174421" x="6237288" y="5070475"/>
          <p14:tracePt t="174427" x="6143625" y="5195888"/>
          <p14:tracePt t="174435" x="6048375" y="5299075"/>
          <p14:tracePt t="174443" x="5946775" y="5392738"/>
          <p14:tracePt t="174452" x="5845175" y="5486400"/>
          <p14:tracePt t="174457" x="5751513" y="5556250"/>
          <p14:tracePt t="174466" x="5672138" y="5611813"/>
          <p14:tracePt t="174473" x="5618163" y="5619750"/>
          <p14:tracePt t="174500" x="5484813" y="5667375"/>
          <p14:tracePt t="174504" x="5429250" y="5667375"/>
          <p14:tracePt t="174511" x="5373688" y="5667375"/>
          <p14:tracePt t="174517" x="5319713" y="5643563"/>
          <p14:tracePt t="174524" x="5264150" y="5619750"/>
          <p14:tracePt t="174533" x="5210175" y="5588000"/>
          <p14:tracePt t="174541" x="5162550" y="5556250"/>
          <p14:tracePt t="174547" x="5114925" y="5518150"/>
          <p14:tracePt t="174556" x="5076825" y="5486400"/>
          <p14:tracePt t="174563" x="5045075" y="5454650"/>
          <p14:tracePt t="174571" x="5013325" y="5424488"/>
          <p14:tracePt t="174577" x="4981575" y="5392738"/>
          <p14:tracePt t="174585" x="4965700" y="5360988"/>
          <p14:tracePt t="174593" x="4957763" y="5329238"/>
          <p14:tracePt t="174601" x="4949825" y="5321300"/>
          <p14:tracePt t="174607" x="4949825" y="5275263"/>
          <p14:tracePt t="174616" x="4943475" y="5251450"/>
          <p14:tracePt t="174631" x="4943475" y="5203825"/>
          <p14:tracePt t="174637" x="4943475" y="5165725"/>
          <p14:tracePt t="174654" x="4943475" y="5118100"/>
          <p14:tracePt t="174661" x="4943475" y="5070475"/>
          <p14:tracePt t="174667" x="4943475" y="5032375"/>
          <p14:tracePt t="174675" x="4943475" y="4992688"/>
          <p14:tracePt t="174683" x="4957763" y="4945063"/>
          <p14:tracePt t="174691" x="4989513" y="4899025"/>
          <p14:tracePt t="174697" x="5029200" y="4859338"/>
          <p14:tracePt t="174705" x="5037138" y="4859338"/>
          <p14:tracePt t="174713" x="5091113" y="4803775"/>
          <p14:tracePt t="174721" x="5162550" y="4741863"/>
          <p14:tracePt t="174727" x="5248275" y="4686300"/>
          <p14:tracePt t="174736" x="5357813" y="4632325"/>
          <p14:tracePt t="174743" x="5468938" y="4592638"/>
          <p14:tracePt t="174751" x="5594350" y="4592638"/>
          <p14:tracePt t="174757" x="5594350" y="4600575"/>
          <p14:tracePt t="174765" x="5586413" y="4616450"/>
          <p14:tracePt t="174774" x="5688013" y="4624388"/>
          <p14:tracePt t="174781" x="5805488" y="4624388"/>
          <p14:tracePt t="174787" x="5892800" y="4616450"/>
          <p14:tracePt t="174795" x="5978525" y="4608513"/>
          <p14:tracePt t="174803" x="6072188" y="4592638"/>
          <p14:tracePt t="174811" x="6159500" y="4568825"/>
          <p14:tracePt t="174819" x="6159500" y="4552950"/>
          <p14:tracePt t="174825" x="6151563" y="4546600"/>
          <p14:tracePt t="174833" x="6143625" y="4538663"/>
          <p14:tracePt t="174841" x="6135688" y="4530725"/>
          <p14:tracePt t="174849" x="6143625" y="4522788"/>
          <p14:tracePt t="174855" x="6159500" y="4514850"/>
          <p14:tracePt t="174864" x="6173788" y="4514850"/>
          <p14:tracePt t="174871" x="6213475" y="4506913"/>
          <p14:tracePt t="174880" x="6253163" y="4498975"/>
          <p14:tracePt t="174886" x="6284913" y="4491038"/>
          <p14:tracePt t="174893" x="6315075" y="4483100"/>
          <p14:tracePt t="174901" x="6346825" y="4475163"/>
          <p14:tracePt t="174909" x="6370638" y="4459288"/>
          <p14:tracePt t="174915" x="6394450" y="4451350"/>
          <p14:tracePt t="174923" x="6410325" y="4443413"/>
          <p14:tracePt t="174932" x="6434138" y="4427538"/>
          <p14:tracePt t="174939" x="6448425" y="4413250"/>
          <p14:tracePt t="174945" x="6464300" y="4405313"/>
          <p14:tracePt t="174953" x="6472238" y="4389438"/>
          <p14:tracePt t="174961" x="6488113" y="4381500"/>
          <p14:tracePt t="174969" x="6496050" y="4373563"/>
          <p14:tracePt t="174975" x="6496050" y="4365625"/>
          <p14:tracePt t="174983" x="6503988" y="4357688"/>
          <p14:tracePt t="174992" x="6503988" y="4349750"/>
          <p14:tracePt t="174999" x="6503988" y="4341813"/>
          <p14:tracePt t="175015" x="6503988" y="4333875"/>
          <p14:tracePt t="175021" x="6496050" y="4333875"/>
          <p14:tracePt t="175030" x="6488113" y="4325938"/>
          <p14:tracePt t="175035" x="6480175" y="4325938"/>
          <p14:tracePt t="175043" x="6480175" y="4318000"/>
          <p14:tracePt t="175051" x="6472238" y="4310063"/>
          <p14:tracePt t="175059" x="6464300" y="4310063"/>
          <p14:tracePt t="175065" x="6464300" y="4302125"/>
          <p14:tracePt t="175073" x="6456363" y="4295775"/>
          <p14:tracePt t="175081" x="6456363" y="4287838"/>
          <p14:tracePt t="175089" x="6448425" y="4279900"/>
          <p14:tracePt t="175104" x="6448425" y="4271963"/>
          <p14:tracePt t="175111" x="6440488" y="4271963"/>
          <p14:tracePt t="175120" x="6434138" y="4271963"/>
          <p14:tracePt t="175133" x="6426200" y="4271963"/>
          <p14:tracePt t="175141" x="6418263" y="4271963"/>
          <p14:tracePt t="175149" x="6410325" y="4271963"/>
          <p14:tracePt t="175156" x="6402388" y="4271963"/>
          <p14:tracePt t="175163" x="6394450" y="4264025"/>
          <p14:tracePt t="175171" x="6386513" y="4264025"/>
          <p14:tracePt t="175186" x="6386513" y="4256088"/>
          <p14:tracePt t="175193" x="6386513" y="4248150"/>
          <p14:tracePt t="175201" x="6402388" y="4240213"/>
          <p14:tracePt t="175209" x="6440488" y="4224338"/>
          <p14:tracePt t="175215" x="6488113" y="4192588"/>
          <p14:tracePt t="175223" x="6559550" y="4162425"/>
          <p14:tracePt t="175232" x="6629400" y="4114800"/>
          <p14:tracePt t="175239" x="6707188" y="4075113"/>
          <p14:tracePt t="175247" x="6794500" y="4021138"/>
          <p14:tracePt t="175253" x="6872288" y="3973513"/>
          <p14:tracePt t="175261" x="6919913" y="3973513"/>
          <p14:tracePt t="175269" x="6967538" y="3957638"/>
          <p14:tracePt t="175277" x="7005638" y="3949700"/>
          <p14:tracePt t="175283" x="7005638" y="3933825"/>
          <p14:tracePt t="175291" x="7005638" y="3919538"/>
          <p14:tracePt t="175299" x="6997700" y="3895725"/>
          <p14:tracePt t="175307" x="7005638" y="3871913"/>
          <p14:tracePt t="175313" x="7013575" y="3848100"/>
          <p14:tracePt t="175321" x="7029450" y="3824288"/>
          <p14:tracePt t="175330" x="7045325" y="3808413"/>
          <p14:tracePt t="175337" x="7077075" y="3794125"/>
          <p14:tracePt t="175343" x="7108825" y="3778250"/>
          <p14:tracePt t="175351" x="7131050" y="3770313"/>
          <p14:tracePt t="175359" x="7146925" y="3770313"/>
          <p14:tracePt t="175367" x="7170738" y="3762375"/>
          <p14:tracePt t="175373" x="7202488" y="3754438"/>
          <p14:tracePt t="175382" x="7226300" y="3746500"/>
          <p14:tracePt t="175389" x="7242175" y="3746500"/>
          <p14:tracePt t="175398" x="7264400" y="3746500"/>
          <p14:tracePt t="175403" x="7280275" y="3746500"/>
          <p14:tracePt t="175411" x="7304088" y="3746500"/>
          <p14:tracePt t="175419" x="7319963" y="3746500"/>
          <p14:tracePt t="175427" x="7335838" y="3746500"/>
          <p14:tracePt t="175433" x="7359650" y="3746500"/>
          <p14:tracePt t="175441" x="7375525" y="3746500"/>
          <p14:tracePt t="175449" x="7383463" y="3754438"/>
          <p14:tracePt t="175457" x="7397750" y="3754438"/>
          <p14:tracePt t="175462" x="7405688" y="3762375"/>
          <p14:tracePt t="175471" x="7421563" y="3762375"/>
          <p14:tracePt t="175480" x="7429500" y="3762375"/>
          <p14:tracePt t="175487" x="7437438" y="3770313"/>
          <p14:tracePt t="175501" x="7445375" y="3770313"/>
          <p14:tracePt t="175524" x="7453313" y="3778250"/>
          <p14:tracePt t="175579" x="7445375" y="3786188"/>
          <p14:tracePt t="175591" x="7437438" y="3786188"/>
          <p14:tracePt t="175600" x="7437438" y="3794125"/>
          <p14:tracePt t="175645" x="7445375" y="3794125"/>
          <p14:tracePt t="175660" x="7453313" y="3794125"/>
          <p14:tracePt t="175667" x="7461250" y="3794125"/>
          <p14:tracePt t="175681" x="7469188" y="3794125"/>
          <p14:tracePt t="175697" x="7477125" y="3794125"/>
          <p14:tracePt t="175713" x="7477125" y="3802063"/>
          <p14:tracePt t="175727" x="7469188" y="3808413"/>
          <p14:tracePt t="175733" x="7461250" y="3816350"/>
          <p14:tracePt t="175741" x="7453313" y="3832225"/>
          <p14:tracePt t="175749" x="7445375" y="3840163"/>
          <p14:tracePt t="175757" x="7429500" y="3848100"/>
          <p14:tracePt t="175766" x="7421563" y="3856038"/>
          <p14:tracePt t="175771" x="7397750" y="3871913"/>
          <p14:tracePt t="175780" x="7389813" y="3879850"/>
          <p14:tracePt t="175787" x="7375525" y="3887788"/>
          <p14:tracePt t="175795" x="7359650" y="3887788"/>
          <p14:tracePt t="175801" x="7343775" y="3895725"/>
          <p14:tracePt t="175809" x="7327900" y="3895725"/>
          <p14:tracePt t="175817" x="7312025" y="3903663"/>
          <p14:tracePt t="175826" x="7296150" y="3903663"/>
          <p14:tracePt t="175831" x="7272338" y="3903663"/>
          <p14:tracePt t="175839" x="7248525" y="3903663"/>
          <p14:tracePt t="175848" x="7226300" y="3903663"/>
          <p14:tracePt t="175855" x="7202488" y="3903663"/>
          <p14:tracePt t="175861" x="7178675" y="3903663"/>
          <p14:tracePt t="175869" x="7154863" y="3903663"/>
          <p14:tracePt t="175877" x="7131050" y="3903663"/>
          <p14:tracePt t="175886" x="7108825" y="3903663"/>
          <p14:tracePt t="175891" x="7077075" y="3895725"/>
          <p14:tracePt t="175899" x="7053263" y="3887788"/>
          <p14:tracePt t="175908" x="7013575" y="3879850"/>
          <p14:tracePt t="175916" x="6975475" y="3863975"/>
          <p14:tracePt t="175921" x="6927850" y="3848100"/>
          <p14:tracePt t="175930" x="6888163" y="3840163"/>
          <p14:tracePt t="175938" x="6840538" y="3832225"/>
          <p14:tracePt t="175948" x="6786563" y="3824288"/>
          <p14:tracePt t="175951" x="6731000" y="3816350"/>
          <p14:tracePt t="175959" x="6677025" y="3816350"/>
          <p14:tracePt t="175967" x="6637338" y="3808413"/>
          <p14:tracePt t="175976" x="6597650" y="3808413"/>
          <p14:tracePt t="175982" x="6567488" y="3808413"/>
          <p14:tracePt t="175990" x="6535738" y="3802063"/>
          <p14:tracePt t="175999" x="6496050" y="3802063"/>
          <p14:tracePt t="176006" x="6456363" y="3794125"/>
          <p14:tracePt t="176011" x="6426200" y="3786188"/>
          <p14:tracePt t="176020" x="6378575" y="3770313"/>
          <p14:tracePt t="176028" x="6338888" y="3738563"/>
          <p14:tracePt t="176036" x="6292850" y="3706813"/>
          <p14:tracePt t="176041" x="6245225" y="3676650"/>
          <p14:tracePt t="176049" x="6197600" y="3660775"/>
          <p14:tracePt t="176057" x="6143625" y="3644900"/>
          <p14:tracePt t="176065" x="6096000" y="3636963"/>
          <p14:tracePt t="176071" x="6048375" y="3621088"/>
          <p14:tracePt t="176080" x="6010275" y="3613150"/>
          <p14:tracePt t="176087" x="5978525" y="3581400"/>
          <p14:tracePt t="176096" x="5978525" y="3557588"/>
          <p14:tracePt t="176101" x="5986463" y="3551238"/>
          <p14:tracePt t="176109" x="5986463" y="3519488"/>
          <p14:tracePt t="176117" x="5986463" y="3495675"/>
          <p14:tracePt t="176126" x="5986463" y="3471863"/>
          <p14:tracePt t="176131" x="5986463" y="3448050"/>
          <p14:tracePt t="176139" x="5978525" y="3425825"/>
          <p14:tracePt t="176148" x="5978525" y="3402013"/>
          <p14:tracePt t="176155" x="5978525" y="3386138"/>
          <p14:tracePt t="176161" x="6002338" y="3386138"/>
          <p14:tracePt t="176169" x="6040438" y="3370263"/>
          <p14:tracePt t="176177" x="6088063" y="3362325"/>
          <p14:tracePt t="176185" x="6143625" y="3362325"/>
          <p14:tracePt t="176191" x="6205538" y="3354388"/>
          <p14:tracePt t="176199" x="6261100" y="3354388"/>
          <p14:tracePt t="176207" x="6307138" y="3378200"/>
          <p14:tracePt t="176215" x="6307138" y="3417888"/>
          <p14:tracePt t="176221" x="6307138" y="3463925"/>
          <p14:tracePt t="176230" x="6307138" y="3519488"/>
          <p14:tracePt t="176237" x="6315075" y="3581400"/>
          <p14:tracePt t="176245" x="6323013" y="3644900"/>
          <p14:tracePt t="176253" x="6338888" y="3698875"/>
          <p14:tracePt t="176259" x="6362700" y="3730625"/>
          <p14:tracePt t="176267" x="6386513" y="3730625"/>
          <p14:tracePt t="176276" x="6410325" y="3730625"/>
          <p14:tracePt t="176283" x="6426200" y="3730625"/>
          <p14:tracePt t="176289" x="6440488" y="3730625"/>
          <p14:tracePt t="176297" x="6456363" y="3738563"/>
          <p14:tracePt t="176305" x="6480175" y="3770313"/>
          <p14:tracePt t="176313" x="6488113" y="3786188"/>
          <p14:tracePt t="176319" x="6496050" y="3808413"/>
          <p14:tracePt t="176327" x="6511925" y="3816350"/>
          <p14:tracePt t="176335" x="6519863" y="3832225"/>
          <p14:tracePt t="176343" x="6527800" y="3840163"/>
          <p14:tracePt t="176349" x="6535738" y="3840163"/>
          <p14:tracePt t="176357" x="6543675" y="3848100"/>
          <p14:tracePt t="176374" x="6551613" y="3848100"/>
          <p14:tracePt t="176388" x="6559550" y="3848100"/>
          <p14:tracePt t="176404" x="6559550" y="3840163"/>
          <p14:tracePt t="176409" x="6559550" y="3832225"/>
          <p14:tracePt t="176417" x="6559550" y="3824288"/>
          <p14:tracePt t="176426" x="6551613" y="3824288"/>
          <p14:tracePt t="176433" x="6543675" y="3816350"/>
          <p14:tracePt t="176439" x="6535738" y="3808413"/>
          <p14:tracePt t="176447" x="6527800" y="3802063"/>
          <p14:tracePt t="176455" x="6519863" y="3794125"/>
          <p14:tracePt t="176463" x="6511925" y="3786188"/>
          <p14:tracePt t="176469" x="6503988" y="3778250"/>
          <p14:tracePt t="176477" x="6496050" y="3778250"/>
          <p14:tracePt t="176485" x="6488113" y="3770313"/>
          <p14:tracePt t="176493" x="6472238" y="3762375"/>
          <p14:tracePt t="176499" x="6456363" y="3762375"/>
          <p14:tracePt t="176507" x="6448425" y="3762375"/>
          <p14:tracePt t="176515" x="6434138" y="3762375"/>
          <p14:tracePt t="176522" x="6426200" y="3762375"/>
          <p14:tracePt t="176530" x="6410325" y="3762375"/>
          <p14:tracePt t="176537" x="6394450" y="3762375"/>
          <p14:tracePt t="176545" x="6386513" y="3762375"/>
          <p14:tracePt t="176553" x="6370638" y="3762375"/>
          <p14:tracePt t="176558" x="6362700" y="3762375"/>
          <p14:tracePt t="176567" x="6346825" y="3770313"/>
          <p14:tracePt t="176575" x="6338888" y="3770313"/>
          <p14:tracePt t="176583" x="6330950" y="3778250"/>
          <p14:tracePt t="176599" x="6323013" y="3778250"/>
          <p14:tracePt t="176667" x="6330950" y="3770313"/>
          <p14:tracePt t="176673" x="6338888" y="3762375"/>
          <p14:tracePt t="176688" x="6346825" y="3754438"/>
          <p14:tracePt t="176697" x="6354763" y="3746500"/>
          <p14:tracePt t="176703" x="6362700" y="3738563"/>
          <p14:tracePt t="176711" x="6370638" y="3738563"/>
          <p14:tracePt t="176717" x="6378575" y="3730625"/>
          <p14:tracePt t="176725" x="6386513" y="3722688"/>
          <p14:tracePt t="176733" x="6386513" y="3714750"/>
          <p14:tracePt t="176741" x="6394450" y="3706813"/>
          <p14:tracePt t="176747" x="6402388" y="3698875"/>
          <p14:tracePt t="176767" x="6410325" y="3683000"/>
          <p14:tracePt t="176771" x="6418263" y="3668713"/>
          <p14:tracePt t="176777" x="6418263" y="3660775"/>
          <p14:tracePt t="176786" x="6418263" y="3644900"/>
          <p14:tracePt t="176793" x="6426200" y="3636963"/>
          <p14:tracePt t="176801" x="6426200" y="3621088"/>
          <p14:tracePt t="176807" x="6426200" y="3605213"/>
          <p14:tracePt t="176815" x="6426200" y="3589338"/>
          <p14:tracePt t="176823" x="6426200" y="3573463"/>
          <p14:tracePt t="176832" x="6434138" y="3557588"/>
          <p14:tracePt t="176837" x="6434138" y="3535363"/>
          <p14:tracePt t="176846" x="6434138" y="3519488"/>
          <p14:tracePt t="176853" x="6434138" y="3503613"/>
          <p14:tracePt t="176861" x="6434138" y="3479800"/>
          <p14:tracePt t="176867" x="6434138" y="3463925"/>
          <p14:tracePt t="176875" x="6440488" y="3440113"/>
          <p14:tracePt t="176883" x="6440488" y="3425825"/>
          <p14:tracePt t="176891" x="6440488" y="3402013"/>
          <p14:tracePt t="176897" x="6440488" y="3386138"/>
          <p14:tracePt t="176905" x="6440488" y="3378200"/>
          <p14:tracePt t="176913" x="6440488" y="3362325"/>
          <p14:tracePt t="176921" x="6440488" y="3346450"/>
          <p14:tracePt t="176927" x="6440488" y="3338513"/>
          <p14:tracePt t="176935" x="6434138" y="3330575"/>
          <p14:tracePt t="176943" x="6426200" y="3322638"/>
          <p14:tracePt t="176957" x="6418263" y="3314700"/>
          <p14:tracePt t="176966" x="6402388" y="3314700"/>
          <p14:tracePt t="176973" x="6394450" y="3314700"/>
          <p14:tracePt t="176981" x="6386513" y="3314700"/>
          <p14:tracePt t="176987" x="6378575" y="3314700"/>
          <p14:tracePt t="176995" x="6362700" y="3314700"/>
          <p14:tracePt t="177003" x="6354763" y="3314700"/>
          <p14:tracePt t="177011" x="6346825" y="3322638"/>
          <p14:tracePt t="177017" x="6338888" y="3330575"/>
          <p14:tracePt t="177026" x="6330950" y="3338513"/>
          <p14:tracePt t="177033" x="6315075" y="3346450"/>
          <p14:tracePt t="177041" x="6315075" y="3354388"/>
          <p14:tracePt t="177047" x="6307138" y="3362325"/>
          <p14:tracePt t="177055" x="6299200" y="3362325"/>
          <p14:tracePt t="177063" x="6299200" y="3370263"/>
          <p14:tracePt t="177071" x="6299200" y="3378200"/>
          <p14:tracePt t="177085" x="6299200" y="3386138"/>
          <p14:tracePt t="177102" x="6299200" y="3394075"/>
          <p14:tracePt t="177107" x="6307138" y="3402013"/>
          <p14:tracePt t="177117" x="6315075" y="3409950"/>
          <p14:tracePt t="177123" x="6323013" y="3417888"/>
          <p14:tracePt t="177131" x="6330950" y="3425825"/>
          <p14:tracePt t="177137" x="6338888" y="3440113"/>
          <p14:tracePt t="177145" x="6346825" y="3448050"/>
          <p14:tracePt t="177154" x="6346825" y="3455988"/>
          <p14:tracePt t="177161" x="6346825" y="3463925"/>
          <p14:tracePt t="177167" x="6346825" y="3479800"/>
          <p14:tracePt t="177184" x="6346825" y="3487738"/>
          <p14:tracePt t="177191" x="6346825" y="3495675"/>
          <p14:tracePt t="177198" x="6338888" y="3495675"/>
          <p14:tracePt t="177206" x="6330950" y="3495675"/>
          <p14:tracePt t="177222" x="6323013" y="3495675"/>
          <p14:tracePt t="177230" x="6315075" y="3495675"/>
          <p14:tracePt t="177235" x="6307138" y="3495675"/>
          <p14:tracePt t="177243" x="6299200" y="3495675"/>
          <p14:tracePt t="177251" x="6292850" y="3495675"/>
          <p14:tracePt t="177267" x="6284913" y="3495675"/>
          <p14:tracePt t="177273" x="6276975" y="3495675"/>
          <p14:tracePt t="177290" x="6269038" y="3495675"/>
          <p14:tracePt t="177304" x="6261100" y="3495675"/>
          <p14:tracePt t="177343" x="6261100" y="3503613"/>
          <p14:tracePt t="177355" x="6261100" y="3511550"/>
          <p14:tracePt t="177371" x="6261100" y="3519488"/>
          <p14:tracePt t="177379" x="6261100" y="3527425"/>
          <p14:tracePt t="177385" x="6261100" y="3535363"/>
          <p14:tracePt t="177393" x="6269038" y="3535363"/>
          <p14:tracePt t="177401" x="6276975" y="3543300"/>
          <p14:tracePt t="177409" x="6276975" y="3551238"/>
          <p14:tracePt t="177416" x="6284913" y="3551238"/>
          <p14:tracePt t="177423" x="6284913" y="3557588"/>
          <p14:tracePt t="177431" x="6292850" y="3557588"/>
          <p14:tracePt t="177439" x="6299200" y="3557588"/>
          <p14:tracePt t="177453" x="6307138" y="3557588"/>
          <p14:tracePt t="177506" x="6307138" y="3551238"/>
          <p14:tracePt t="177532" x="6299200" y="3551238"/>
          <p14:tracePt t="177536" x="6299200" y="3557588"/>
          <p14:tracePt t="177543" x="6292850" y="3557588"/>
          <p14:tracePt t="177551" x="6292850" y="3565525"/>
          <p14:tracePt t="177559" x="6284913" y="3573463"/>
          <p14:tracePt t="177565" x="6284913" y="3581400"/>
          <p14:tracePt t="177584" x="6284913" y="3589338"/>
          <p14:tracePt t="177589" x="6276975" y="3589338"/>
          <p14:tracePt t="177620" x="6269038" y="3589338"/>
          <p14:tracePt t="177633" x="6261100" y="3589338"/>
          <p14:tracePt t="177649" x="6253163" y="3589338"/>
          <p14:tracePt t="177655" x="6245225" y="3589338"/>
          <p14:tracePt t="177672" x="6237288" y="3581400"/>
          <p14:tracePt t="177688" x="6229350" y="3573463"/>
          <p14:tracePt t="177709" x="6221413" y="3573463"/>
          <p14:tracePt t="177748" x="6221413" y="3581400"/>
          <p14:tracePt t="177764" x="6221413" y="3589338"/>
          <p14:tracePt t="177769" x="6229350" y="3589338"/>
          <p14:tracePt t="177776" x="6229350" y="3597275"/>
          <p14:tracePt t="177783" x="6237288" y="3597275"/>
          <p14:tracePt t="177791" x="6237288" y="3605213"/>
          <p14:tracePt t="177799" x="6237288" y="3613150"/>
          <p14:tracePt t="177808" x="6245225" y="3613150"/>
          <p14:tracePt t="177821" x="6245225" y="3621088"/>
          <p14:tracePt t="177840" x="6245225" y="3629025"/>
          <p14:tracePt t="177851" x="6245225" y="3636963"/>
          <p14:tracePt t="177859" x="6245225" y="3644900"/>
          <p14:tracePt t="177873" x="6237288" y="3652838"/>
          <p14:tracePt t="177881" x="6237288" y="3660775"/>
          <p14:tracePt t="177889" x="6229350" y="3668713"/>
          <p14:tracePt t="177897" x="6229350" y="3676650"/>
          <p14:tracePt t="177903" x="6229350" y="3683000"/>
          <p14:tracePt t="177919" x="6221413" y="3690938"/>
          <p14:tracePt t="177972" x="6229350" y="3690938"/>
          <p14:tracePt t="177987" x="6237288" y="3690938"/>
          <p14:tracePt t="178002" x="6245225" y="3690938"/>
          <p14:tracePt t="178018" x="6253163" y="3698875"/>
          <p14:tracePt t="178031" x="6261100" y="3698875"/>
          <p14:tracePt t="178039" x="6261100" y="3706813"/>
          <p14:tracePt t="178047" x="6269038" y="3706813"/>
          <p14:tracePt t="178053" x="6269038" y="3714750"/>
          <p14:tracePt t="178069" x="6276975" y="3714750"/>
          <p14:tracePt t="178101" x="6284913" y="371475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號: 五邊形 196">
            <a:extLst>
              <a:ext uri="{FF2B5EF4-FFF2-40B4-BE49-F238E27FC236}">
                <a16:creationId xmlns:a16="http://schemas.microsoft.com/office/drawing/2014/main" id="{1D0EB394-4980-6941-B0CE-0FEFA3E2D876}"/>
              </a:ext>
            </a:extLst>
          </p:cNvPr>
          <p:cNvSpPr/>
          <p:nvPr/>
        </p:nvSpPr>
        <p:spPr>
          <a:xfrm>
            <a:off x="0" y="0"/>
            <a:ext cx="2692400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電腦簡史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0AF101B-0692-F41C-80BA-D38B87FBC4A9}"/>
              </a:ext>
            </a:extLst>
          </p:cNvPr>
          <p:cNvSpPr txBox="1"/>
          <p:nvPr/>
        </p:nvSpPr>
        <p:spPr>
          <a:xfrm>
            <a:off x="1346200" y="1761399"/>
            <a:ext cx="10204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假設開發了一個新的微處理器，相較於原微處理器，新的微處理器的電容負載為原本的</a:t>
            </a:r>
            <a:r>
              <a:rPr kumimoji="1"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85%</a:t>
            </a:r>
            <a:r>
              <a:rPr kumimoji="1"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，且所需電壓可下降</a:t>
            </a:r>
            <a:r>
              <a:rPr kumimoji="1"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15%</a:t>
            </a:r>
            <a:r>
              <a:rPr kumimoji="1"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，但時脈頻率也會同時下降</a:t>
            </a:r>
            <a:r>
              <a:rPr kumimoji="1"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15%</a:t>
            </a:r>
            <a:r>
              <a:rPr kumimoji="1"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。請問新微處理器的動態功耗有何影響？</a:t>
            </a:r>
            <a:endParaRPr kumimoji="1"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A7FACA4-4FB6-6965-1735-BBD46C943139}"/>
              </a:ext>
            </a:extLst>
          </p:cNvPr>
          <p:cNvGrpSpPr/>
          <p:nvPr/>
        </p:nvGrpSpPr>
        <p:grpSpPr>
          <a:xfrm>
            <a:off x="533399" y="792116"/>
            <a:ext cx="3518647" cy="826246"/>
            <a:chOff x="1229091" y="477031"/>
            <a:chExt cx="3518647" cy="826246"/>
          </a:xfrm>
        </p:grpSpPr>
        <p:pic>
          <p:nvPicPr>
            <p:cNvPr id="6" name="圖形 5" descr="燈泡與齒輪 外框">
              <a:extLst>
                <a:ext uri="{FF2B5EF4-FFF2-40B4-BE49-F238E27FC236}">
                  <a16:creationId xmlns:a16="http://schemas.microsoft.com/office/drawing/2014/main" id="{7A65B210-2474-61EE-DE2F-F2CE06B2F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844C449-5150-85EF-6FEA-67D7EE9C331B}"/>
                </a:ext>
              </a:extLst>
            </p:cNvPr>
            <p:cNvSpPr txBox="1"/>
            <p:nvPr/>
          </p:nvSpPr>
          <p:spPr>
            <a:xfrm>
              <a:off x="2055338" y="669285"/>
              <a:ext cx="2692400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例題</a:t>
              </a:r>
              <a:endPara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CB351F8-124A-646A-86A2-24F36308DB77}"/>
                  </a:ext>
                </a:extLst>
              </p:cNvPr>
              <p:cNvSpPr txBox="1"/>
              <p:nvPr/>
            </p:nvSpPr>
            <p:spPr>
              <a:xfrm>
                <a:off x="4926105" y="3392655"/>
                <a:ext cx="233978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CB351F8-124A-646A-86A2-24F36308D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105" y="3392655"/>
                <a:ext cx="233978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590EBE0-B2A1-6C46-B550-99BA8480BD09}"/>
                  </a:ext>
                </a:extLst>
              </p:cNvPr>
              <p:cNvSpPr txBox="1"/>
              <p:nvPr/>
            </p:nvSpPr>
            <p:spPr>
              <a:xfrm>
                <a:off x="924025" y="4223691"/>
                <a:ext cx="100622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0.85</m:t>
                          </m:r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0.85</m:t>
                              </m:r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×(0.85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590EBE0-B2A1-6C46-B550-99BA8480B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25" y="4223691"/>
                <a:ext cx="1006222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8FA45D2-EDCA-C0F3-E0B3-C4DCB5F41F84}"/>
                  </a:ext>
                </a:extLst>
              </p:cNvPr>
              <p:cNvSpPr txBox="1"/>
              <p:nvPr/>
            </p:nvSpPr>
            <p:spPr>
              <a:xfrm>
                <a:off x="1492624" y="5054727"/>
                <a:ext cx="949362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=0.52×</m:t>
                      </m:r>
                      <m:r>
                        <a:rPr kumimoji="1" lang="en-US" altLang="zh-TW" sz="32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kumimoji="1" lang="en-US" altLang="zh-TW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zh-TW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TW" sz="3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=0.52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8FA45D2-EDCA-C0F3-E0B3-C4DCB5F41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624" y="5054727"/>
                <a:ext cx="9493624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3764F517-18AB-04D3-E8EE-9411CBAA840D}"/>
              </a:ext>
            </a:extLst>
          </p:cNvPr>
          <p:cNvSpPr txBox="1"/>
          <p:nvPr/>
        </p:nvSpPr>
        <p:spPr>
          <a:xfrm>
            <a:off x="2278239" y="5885763"/>
            <a:ext cx="8340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新的微處理器的功耗約為原處理器功耗的</a:t>
            </a:r>
            <a:r>
              <a:rPr kumimoji="1"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52%</a:t>
            </a:r>
            <a:endParaRPr kumimoji="1"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549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502"/>
    </mc:Choice>
    <mc:Fallback xmlns="">
      <p:transition spd="slow" advTm="89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</p:bldLst>
  </p:timing>
  <p:extLst>
    <p:ext uri="{3A86A75C-4F4B-4683-9AE1-C65F6400EC91}">
      <p14:laserTraceLst xmlns:p14="http://schemas.microsoft.com/office/powerpoint/2010/main">
        <p14:tracePtLst>
          <p14:tracePt t="37" x="6292850" y="3714750"/>
          <p14:tracePt t="41" x="6307138" y="3714750"/>
          <p14:tracePt t="57" x="6315075" y="3714750"/>
          <p14:tracePt t="80" x="6323013" y="3714750"/>
          <p14:tracePt t="101" x="6330950" y="3714750"/>
          <p14:tracePt t="161" x="6330950" y="3722688"/>
          <p14:tracePt t="177" x="6330950" y="3730625"/>
          <p14:tracePt t="191" x="6330950" y="3738563"/>
          <p14:tracePt t="199" x="6338888" y="3738563"/>
          <p14:tracePt t="207" x="6338888" y="3746500"/>
          <p14:tracePt t="216" x="6346825" y="3746500"/>
          <p14:tracePt t="221" x="6346825" y="3754438"/>
          <p14:tracePt t="230" x="6354763" y="3762375"/>
          <p14:tracePt t="246" x="6362700" y="3770313"/>
          <p14:tracePt t="268" x="6362700" y="3778250"/>
          <p14:tracePt t="320" x="6354763" y="3778250"/>
          <p14:tracePt t="337" x="6346825" y="3786188"/>
          <p14:tracePt t="349" x="6338888" y="3786188"/>
          <p14:tracePt t="366" x="6338888" y="3794125"/>
          <p14:tracePt t="370" x="6330950" y="3794125"/>
          <p14:tracePt t="397" x="6330950" y="3802063"/>
          <p14:tracePt t="401" x="6323013" y="3802063"/>
          <p14:tracePt t="427" x="6315075" y="3808413"/>
          <p14:tracePt t="447" x="6307138" y="3816350"/>
          <p14:tracePt t="463" x="6299200" y="3824288"/>
          <p14:tracePt t="469" x="6299200" y="3832225"/>
          <p14:tracePt t="477" x="6292850" y="3832225"/>
          <p14:tracePt t="493" x="6284913" y="3840163"/>
          <p14:tracePt t="507" x="6276975" y="3840163"/>
          <p14:tracePt t="515" x="6269038" y="3840163"/>
          <p14:tracePt t="530" x="6261100" y="3840163"/>
          <p14:tracePt t="537" x="6253163" y="3840163"/>
          <p14:tracePt t="553" x="6245225" y="3840163"/>
          <p14:tracePt t="559" x="6237288" y="3840163"/>
          <p14:tracePt t="576" x="6229350" y="3840163"/>
          <p14:tracePt t="589" x="6221413" y="3840163"/>
          <p14:tracePt t="606" x="6213475" y="3840163"/>
          <p14:tracePt t="619" x="6205538" y="3840163"/>
          <p14:tracePt t="627" x="6197600" y="3840163"/>
          <p14:tracePt t="644" x="6189663" y="3840163"/>
          <p14:tracePt t="657" x="6181725" y="3840163"/>
          <p14:tracePt t="666" x="6173788" y="3832225"/>
          <p14:tracePt t="688" x="6165850" y="3824288"/>
          <p14:tracePt t="704" x="6159500" y="3816350"/>
          <p14:tracePt t="716" x="6159500" y="3808413"/>
          <p14:tracePt t="740" x="6159500" y="3802063"/>
          <p14:tracePt t="754" x="6165850" y="3802063"/>
          <p14:tracePt t="764" x="6173788" y="3802063"/>
          <p14:tracePt t="768" x="6189663" y="3802063"/>
          <p14:tracePt t="776" x="6197600" y="3802063"/>
          <p14:tracePt t="785" x="6213475" y="3802063"/>
          <p14:tracePt t="799" x="6229350" y="3802063"/>
          <p14:tracePt t="807" x="6237288" y="3802063"/>
          <p14:tracePt t="815" x="6245225" y="3802063"/>
          <p14:tracePt t="823" x="6245225" y="3808413"/>
          <p14:tracePt t="830" x="6253163" y="3808413"/>
          <p14:tracePt t="860" x="6253163" y="3816350"/>
          <p14:tracePt t="885" x="6245225" y="3816350"/>
          <p14:tracePt t="889" x="6237288" y="3816350"/>
          <p14:tracePt t="905" x="6229350" y="3808413"/>
          <p14:tracePt t="922" x="6221413" y="3802063"/>
          <p14:tracePt t="927" x="6213475" y="3786188"/>
          <p14:tracePt t="936" x="6213475" y="3778250"/>
          <p14:tracePt t="943" x="6213475" y="3770313"/>
          <p14:tracePt t="952" x="6213475" y="3746500"/>
          <p14:tracePt t="957" x="6213475" y="3730625"/>
          <p14:tracePt t="965" x="6213475" y="3714750"/>
          <p14:tracePt t="973" x="6213475" y="3690938"/>
          <p14:tracePt t="981" x="6213475" y="3683000"/>
          <p14:tracePt t="5269" x="6410325" y="2343150"/>
          <p14:tracePt t="5279" x="6402388" y="2351088"/>
          <p14:tracePt t="5302" x="6402388" y="2343150"/>
          <p14:tracePt t="5309" x="6402388" y="2311400"/>
          <p14:tracePt t="5317" x="6418263" y="2273300"/>
          <p14:tracePt t="5324" x="6434138" y="2249488"/>
          <p14:tracePt t="5331" x="6434138" y="2179638"/>
          <p14:tracePt t="5339" x="6440488" y="2076450"/>
          <p14:tracePt t="5347" x="6448425" y="2076450"/>
          <p14:tracePt t="5355" x="6464300" y="2054225"/>
          <p14:tracePt t="5360" x="6480175" y="1958975"/>
          <p14:tracePt t="5370" x="6496050" y="1857375"/>
          <p14:tracePt t="5377" x="6511925" y="1841500"/>
          <p14:tracePt t="5386" x="6527800" y="1825625"/>
          <p14:tracePt t="5391" x="6535738" y="1809750"/>
          <p14:tracePt t="5399" x="6543675" y="1803400"/>
          <p14:tracePt t="5407" x="6551613" y="1755775"/>
          <p14:tracePt t="5416" x="6551613" y="1731963"/>
          <p14:tracePt t="5420" x="6551613" y="1708150"/>
          <p14:tracePt t="5430" x="6551613" y="1692275"/>
          <p14:tracePt t="5436" x="6543675" y="1677988"/>
          <p14:tracePt t="5446" x="6527800" y="1670050"/>
          <p14:tracePt t="5451" x="6496050" y="1670050"/>
          <p14:tracePt t="5459" x="6456363" y="1670050"/>
          <p14:tracePt t="5467" x="6394450" y="1677988"/>
          <p14:tracePt t="5476" x="6307138" y="1716088"/>
          <p14:tracePt t="5481" x="6205538" y="1771650"/>
          <p14:tracePt t="5489" x="6127750" y="1849438"/>
          <p14:tracePt t="5498" x="6064250" y="1935163"/>
          <p14:tracePt t="5504" x="6010275" y="1990725"/>
          <p14:tracePt t="5511" x="5954713" y="2038350"/>
          <p14:tracePt t="5520" x="5915025" y="2068513"/>
          <p14:tracePt t="5527" x="5876925" y="2108200"/>
          <p14:tracePt t="5535" x="5853113" y="2139950"/>
          <p14:tracePt t="5541" x="5829300" y="2155825"/>
          <p14:tracePt t="5549" x="5789613" y="2163763"/>
          <p14:tracePt t="5557" x="5757863" y="2171700"/>
          <p14:tracePt t="5566" x="5735638" y="2171700"/>
          <p14:tracePt t="5571" x="5688013" y="2163763"/>
          <p14:tracePt t="5589" x="5632450" y="2147888"/>
          <p14:tracePt t="5596" x="5594350" y="2132013"/>
          <p14:tracePt t="5600" x="5570538" y="2116138"/>
          <p14:tracePt t="5609" x="5546725" y="2108200"/>
          <p14:tracePt t="5617" x="5514975" y="2100263"/>
          <p14:tracePt t="5626" x="5491163" y="2092325"/>
          <p14:tracePt t="5633" x="5461000" y="2084388"/>
          <p14:tracePt t="5639" x="5429250" y="2076450"/>
          <p14:tracePt t="5649" x="5405438" y="2068513"/>
          <p14:tracePt t="5655" x="5381625" y="2060575"/>
          <p14:tracePt t="5663" x="5351463" y="2060575"/>
          <p14:tracePt t="5669" x="5319713" y="2054225"/>
          <p14:tracePt t="5677" x="5287963" y="2054225"/>
          <p14:tracePt t="5685" x="5256213" y="2046288"/>
          <p14:tracePt t="5693" x="5216525" y="2046288"/>
          <p14:tracePt t="5700" x="5186363" y="2046288"/>
          <p14:tracePt t="5707" x="5170488" y="2038350"/>
          <p14:tracePt t="5715" x="5130800" y="2038350"/>
          <p14:tracePt t="5723" x="5122863" y="2038350"/>
          <p14:tracePt t="5729" x="5114925" y="2038350"/>
          <p14:tracePt t="5738" x="5106988" y="2038350"/>
          <p14:tracePt t="5747" x="5099050" y="2038350"/>
          <p14:tracePt t="5753" x="5099050" y="2046288"/>
          <p14:tracePt t="5759" x="5083175" y="2054225"/>
          <p14:tracePt t="5766" x="5076825" y="2060575"/>
          <p14:tracePt t="5776" x="5076825" y="2068513"/>
          <p14:tracePt t="5782" x="5076825" y="2076450"/>
          <p14:tracePt t="5789" x="5076825" y="2092325"/>
          <p14:tracePt t="5797" x="5083175" y="2100263"/>
          <p14:tracePt t="5805" x="5099050" y="2108200"/>
          <p14:tracePt t="5813" x="5114925" y="2116138"/>
          <p14:tracePt t="5819" x="5130800" y="2116138"/>
          <p14:tracePt t="5827" x="5146675" y="2124075"/>
          <p14:tracePt t="5835" x="5162550" y="2124075"/>
          <p14:tracePt t="5843" x="5178425" y="2132013"/>
          <p14:tracePt t="5849" x="5186363" y="2132013"/>
          <p14:tracePt t="5856" x="5210175" y="2132013"/>
          <p14:tracePt t="5865" x="5224463" y="2139950"/>
          <p14:tracePt t="5873" x="5240338" y="2139950"/>
          <p14:tracePt t="5879" x="5256213" y="2147888"/>
          <p14:tracePt t="5887" x="5272088" y="2155825"/>
          <p14:tracePt t="5895" x="5287963" y="2171700"/>
          <p14:tracePt t="5903" x="5303838" y="2179638"/>
          <p14:tracePt t="5909" x="5319713" y="2201863"/>
          <p14:tracePt t="5917" x="5335588" y="2217738"/>
          <p14:tracePt t="5925" x="5343525" y="2233613"/>
          <p14:tracePt t="5933" x="5357813" y="2241550"/>
          <p14:tracePt t="5938" x="5365750" y="2257425"/>
          <p14:tracePt t="5947" x="5373688" y="2257425"/>
          <p14:tracePt t="5956" x="5381625" y="2265363"/>
          <p14:tracePt t="5963" x="5389563" y="2273300"/>
          <p14:tracePt t="5969" x="5397500" y="2273300"/>
          <p14:tracePt t="5977" x="5405438" y="2273300"/>
          <p14:tracePt t="5993" x="5413375" y="2273300"/>
          <p14:tracePt t="5999" x="5421313" y="2273300"/>
          <p14:tracePt t="6007" x="5429250" y="2273300"/>
          <p14:tracePt t="6015" x="5437188" y="2273300"/>
          <p14:tracePt t="6023" x="5445125" y="2273300"/>
          <p14:tracePt t="6030" x="5453063" y="2273300"/>
          <p14:tracePt t="6037" x="5461000" y="2273300"/>
          <p14:tracePt t="6045" x="5468938" y="2273300"/>
          <p14:tracePt t="6053" x="5476875" y="2273300"/>
          <p14:tracePt t="6059" x="5484813" y="2273300"/>
          <p14:tracePt t="6067" x="5499100" y="2273300"/>
          <p14:tracePt t="6075" x="5507038" y="2273300"/>
          <p14:tracePt t="6083" x="5514975" y="2273300"/>
          <p14:tracePt t="6089" x="5522913" y="2273300"/>
          <p14:tracePt t="6107" x="5530850" y="2281238"/>
          <p14:tracePt t="6114" x="5538788" y="2281238"/>
          <p14:tracePt t="6120" x="5546725" y="2281238"/>
          <p14:tracePt t="6136" x="5554663" y="2281238"/>
          <p14:tracePt t="6143" x="5562600" y="2281238"/>
          <p14:tracePt t="6157" x="5570538" y="2281238"/>
          <p14:tracePt t="6174" x="5578475" y="2281238"/>
          <p14:tracePt t="6187" x="5586413" y="2281238"/>
          <p14:tracePt t="6203" x="5594350" y="2273300"/>
          <p14:tracePt t="6217" x="5602288" y="2265363"/>
          <p14:tracePt t="6226" x="5602288" y="2257425"/>
          <p14:tracePt t="6233" x="5610225" y="2257425"/>
          <p14:tracePt t="6241" x="5610225" y="2249488"/>
          <p14:tracePt t="6247" x="5618163" y="2241550"/>
          <p14:tracePt t="6266" x="5624513" y="2233613"/>
          <p14:tracePt t="6271" x="5632450" y="2225675"/>
          <p14:tracePt t="6286" x="5640388" y="2217738"/>
          <p14:tracePt t="6293" x="5648325" y="2217738"/>
          <p14:tracePt t="6301" x="5656263" y="2209800"/>
          <p14:tracePt t="6318" x="5664200" y="2201863"/>
          <p14:tracePt t="6323" x="5672138" y="2201863"/>
          <p14:tracePt t="6337" x="5680075" y="2193925"/>
          <p14:tracePt t="6345" x="5688013" y="2193925"/>
          <p14:tracePt t="6353" x="5695950" y="2193925"/>
          <p14:tracePt t="6360" x="5703888" y="2193925"/>
          <p14:tracePt t="6367" x="5711825" y="2193925"/>
          <p14:tracePt t="6375" x="5727700" y="2193925"/>
          <p14:tracePt t="6383" x="5751513" y="2193925"/>
          <p14:tracePt t="6391" x="5781675" y="2193925"/>
          <p14:tracePt t="6397" x="5821363" y="2193925"/>
          <p14:tracePt t="6405" x="5876925" y="2193925"/>
          <p14:tracePt t="6413" x="5922963" y="2193925"/>
          <p14:tracePt t="6421" x="5970588" y="2193925"/>
          <p14:tracePt t="6427" x="6040438" y="2193925"/>
          <p14:tracePt t="6436" x="6127750" y="2193925"/>
          <p14:tracePt t="6443" x="6229350" y="2193925"/>
          <p14:tracePt t="6451" x="6354763" y="2201863"/>
          <p14:tracePt t="6456" x="6488113" y="2201863"/>
          <p14:tracePt t="6465" x="6613525" y="2209800"/>
          <p14:tracePt t="6472" x="6738938" y="2225675"/>
          <p14:tracePt t="6481" x="6864350" y="2233613"/>
          <p14:tracePt t="6499" x="7100888" y="2265363"/>
          <p14:tracePt t="6503" x="7210425" y="2273300"/>
          <p14:tracePt t="6511" x="7312025" y="2289175"/>
          <p14:tracePt t="6517" x="7405688" y="2305050"/>
          <p14:tracePt t="6525" x="7500938" y="2335213"/>
          <p14:tracePt t="6533" x="7570788" y="2351088"/>
          <p14:tracePt t="6541" x="7626350" y="2359025"/>
          <p14:tracePt t="6547" x="7672388" y="2374900"/>
          <p14:tracePt t="6555" x="7704138" y="2390775"/>
          <p14:tracePt t="6563" x="7735888" y="2406650"/>
          <p14:tracePt t="6571" x="7735888" y="2414588"/>
          <p14:tracePt t="6577" x="7783513" y="2430463"/>
          <p14:tracePt t="6585" x="7845425" y="2444750"/>
          <p14:tracePt t="6593" x="7885113" y="2452688"/>
          <p14:tracePt t="6601" x="7931150" y="2468563"/>
          <p14:tracePt t="6609" x="7970838" y="2476500"/>
          <p14:tracePt t="6615" x="7994650" y="2484438"/>
          <p14:tracePt t="6623" x="8026400" y="2492375"/>
          <p14:tracePt t="6632" x="8058150" y="2500313"/>
          <p14:tracePt t="6639" x="8080375" y="2500313"/>
          <p14:tracePt t="6646" x="8104188" y="2500313"/>
          <p14:tracePt t="6653" x="8112125" y="2500313"/>
          <p14:tracePt t="6669" x="8120063" y="2500313"/>
          <p14:tracePt t="6683" x="8128000" y="2492375"/>
          <p14:tracePt t="6691" x="8135938" y="2492375"/>
          <p14:tracePt t="6699" x="8135938" y="2484438"/>
          <p14:tracePt t="6714" x="8135938" y="2476500"/>
          <p14:tracePt t="6721" x="8135938" y="2468563"/>
          <p14:tracePt t="6745" x="8143875" y="2460625"/>
          <p14:tracePt t="6751" x="8151813" y="2460625"/>
          <p14:tracePt t="6759" x="8159750" y="2460625"/>
          <p14:tracePt t="6765" x="8175625" y="2460625"/>
          <p14:tracePt t="6773" x="8191500" y="2460625"/>
          <p14:tracePt t="6781" x="8197850" y="2460625"/>
          <p14:tracePt t="6789" x="8213725" y="2460625"/>
          <p14:tracePt t="6796" x="8229600" y="2460625"/>
          <p14:tracePt t="6803" x="8245475" y="2460625"/>
          <p14:tracePt t="6811" x="8261350" y="2460625"/>
          <p14:tracePt t="6819" x="8277225" y="2460625"/>
          <p14:tracePt t="6825" x="8285163" y="2452688"/>
          <p14:tracePt t="6833" x="8293100" y="2452688"/>
          <p14:tracePt t="6842" x="8308975" y="2444750"/>
          <p14:tracePt t="6849" x="8316913" y="2430463"/>
          <p14:tracePt t="6856" x="8339138" y="2422525"/>
          <p14:tracePt t="6862" x="8370888" y="2406650"/>
          <p14:tracePt t="6871" x="8410575" y="2390775"/>
          <p14:tracePt t="6880" x="8466138" y="2366963"/>
          <p14:tracePt t="6885" x="8504238" y="2351088"/>
          <p14:tracePt t="6893" x="8551863" y="2335213"/>
          <p14:tracePt t="6901" x="8599488" y="2327275"/>
          <p14:tracePt t="6909" x="8645525" y="2311400"/>
          <p14:tracePt t="6915" x="8693150" y="2305050"/>
          <p14:tracePt t="6922" x="8732838" y="2297113"/>
          <p14:tracePt t="6931" x="8778875" y="2289175"/>
          <p14:tracePt t="6939" x="8818563" y="2281238"/>
          <p14:tracePt t="6946" x="8858250" y="2281238"/>
          <p14:tracePt t="6953" x="8904288" y="2273300"/>
          <p14:tracePt t="6961" x="8943975" y="2273300"/>
          <p14:tracePt t="6969" x="8991600" y="2273300"/>
          <p14:tracePt t="6975" x="9029700" y="2273300"/>
          <p14:tracePt t="6983" x="9069388" y="2265363"/>
          <p14:tracePt t="6991" x="9117013" y="2257425"/>
          <p14:tracePt t="6999" x="9155113" y="2257425"/>
          <p14:tracePt t="7004" x="9170988" y="2249488"/>
          <p14:tracePt t="7013" x="9226550" y="2241550"/>
          <p14:tracePt t="7021" x="9234488" y="2233613"/>
          <p14:tracePt t="7030" x="9274175" y="2225675"/>
          <p14:tracePt t="7035" x="9296400" y="2209800"/>
          <p14:tracePt t="7043" x="9304338" y="2209800"/>
          <p14:tracePt t="7051" x="9312275" y="2201863"/>
          <p14:tracePt t="7059" x="9320213" y="2193925"/>
          <p14:tracePt t="7067" x="9328150" y="2193925"/>
          <p14:tracePt t="7073" x="9336088" y="2185988"/>
          <p14:tracePt t="7081" x="9351963" y="2185988"/>
          <p14:tracePt t="7089" x="9359900" y="2185988"/>
          <p14:tracePt t="7103" x="9367838" y="2185988"/>
          <p14:tracePt t="7119" x="9375775" y="2193925"/>
          <p14:tracePt t="7133" x="9375775" y="2201863"/>
          <p14:tracePt t="7141" x="9383713" y="2201863"/>
          <p14:tracePt t="7157" x="9391650" y="2201863"/>
          <p14:tracePt t="7180" x="9399588" y="2201863"/>
          <p14:tracePt t="7242" x="9399588" y="2209800"/>
          <p14:tracePt t="7253" x="9399588" y="2217738"/>
          <p14:tracePt t="7291" x="9407525" y="2217738"/>
          <p14:tracePt t="7314" x="9415463" y="2217738"/>
          <p14:tracePt t="7329" x="9421813" y="2217738"/>
          <p14:tracePt t="7343" x="9429750" y="2209800"/>
          <p14:tracePt t="7373" x="9437688" y="2209800"/>
          <p14:tracePt t="7431" x="9429750" y="2217738"/>
          <p14:tracePt t="7438" x="9421813" y="2217738"/>
          <p14:tracePt t="7441" x="9415463" y="2225675"/>
          <p14:tracePt t="7449" x="9391650" y="2225675"/>
          <p14:tracePt t="7457" x="9367838" y="2225675"/>
          <p14:tracePt t="7463" x="9328150" y="2233613"/>
          <p14:tracePt t="7471" x="9280525" y="2233613"/>
          <p14:tracePt t="7480" x="9242425" y="2233613"/>
          <p14:tracePt t="7487" x="9186863" y="2233613"/>
          <p14:tracePt t="7493" x="9132888" y="2233613"/>
          <p14:tracePt t="7501" x="9061450" y="2233613"/>
          <p14:tracePt t="7509" x="8999538" y="2225675"/>
          <p14:tracePt t="7517" x="8936038" y="2217738"/>
          <p14:tracePt t="7523" x="8866188" y="2201863"/>
          <p14:tracePt t="7531" x="8810625" y="2193925"/>
          <p14:tracePt t="7539" x="8739188" y="2179638"/>
          <p14:tracePt t="7547" x="8653463" y="2163763"/>
          <p14:tracePt t="7555" x="8583613" y="2155825"/>
          <p14:tracePt t="7561" x="8496300" y="2139950"/>
          <p14:tracePt t="7569" x="8426450" y="2132013"/>
          <p14:tracePt t="7577" x="8362950" y="2124075"/>
          <p14:tracePt t="7585" x="8316913" y="2116138"/>
          <p14:tracePt t="7591" x="8269288" y="2108200"/>
          <p14:tracePt t="7599" x="8245475" y="2092325"/>
          <p14:tracePt t="7608" x="8237538" y="2084388"/>
          <p14:tracePt t="7615" x="8237538" y="2076450"/>
          <p14:tracePt t="7621" x="8237538" y="2060575"/>
          <p14:tracePt t="7630" x="8237538" y="2038350"/>
          <p14:tracePt t="7637" x="8237538" y="2006600"/>
          <p14:tracePt t="7645" x="8253413" y="1974850"/>
          <p14:tracePt t="7651" x="8293100" y="1935163"/>
          <p14:tracePt t="7658" x="8355013" y="1905000"/>
          <p14:tracePt t="7667" x="8410575" y="1873250"/>
          <p14:tracePt t="7676" x="8466138" y="1841500"/>
          <p14:tracePt t="7681" x="8528050" y="1817688"/>
          <p14:tracePt t="7689" x="8591550" y="1787525"/>
          <p14:tracePt t="7697" x="8653463" y="1763713"/>
          <p14:tracePt t="7706" x="8716963" y="1763713"/>
          <p14:tracePt t="7711" x="8778875" y="1755775"/>
          <p14:tracePt t="7719" x="8834438" y="1755775"/>
          <p14:tracePt t="7727" x="8888413" y="1755775"/>
          <p14:tracePt t="7735" x="8928100" y="1755775"/>
          <p14:tracePt t="7741" x="8975725" y="1755775"/>
          <p14:tracePt t="7749" x="9007475" y="1779588"/>
          <p14:tracePt t="7757" x="9007475" y="1825625"/>
          <p14:tracePt t="7765" x="9007475" y="1889125"/>
          <p14:tracePt t="7770" x="9007475" y="1943100"/>
          <p14:tracePt t="7780" x="8991600" y="1990725"/>
          <p14:tracePt t="7786" x="8951913" y="2038350"/>
          <p14:tracePt t="7795" x="8912225" y="2076450"/>
          <p14:tracePt t="7801" x="8872538" y="2108200"/>
          <p14:tracePt t="7808" x="8842375" y="2116138"/>
          <p14:tracePt t="7817" x="8810625" y="2124075"/>
          <p14:tracePt t="7825" x="8786813" y="2124075"/>
          <p14:tracePt t="7831" x="8778875" y="2132013"/>
          <p14:tracePt t="7848" x="8770938" y="2132013"/>
          <p14:tracePt t="7861" x="8763000" y="2100263"/>
          <p14:tracePt t="7869" x="8763000" y="2068513"/>
          <p14:tracePt t="7877" x="8763000" y="2030413"/>
          <p14:tracePt t="7886" x="8770938" y="2014538"/>
          <p14:tracePt t="7891" x="8794750" y="1974850"/>
          <p14:tracePt t="7899" x="8834438" y="1951038"/>
          <p14:tracePt t="7906" x="8880475" y="1951038"/>
          <p14:tracePt t="7915" x="8936038" y="1943100"/>
          <p14:tracePt t="7921" x="8967788" y="1935163"/>
          <p14:tracePt t="7931" x="8999538" y="1935163"/>
          <p14:tracePt t="7937" x="9021763" y="1920875"/>
          <p14:tracePt t="7946" x="9021763" y="1905000"/>
          <p14:tracePt t="7951" x="9029700" y="1905000"/>
          <p14:tracePt t="7959" x="9037638" y="1905000"/>
          <p14:tracePt t="7968" x="9045575" y="1905000"/>
          <p14:tracePt t="7975" x="9061450" y="1905000"/>
          <p14:tracePt t="7981" x="9077325" y="1912938"/>
          <p14:tracePt t="7989" x="9093200" y="1920875"/>
          <p14:tracePt t="7997" x="9101138" y="1935163"/>
          <p14:tracePt t="8006" x="9109075" y="1951038"/>
          <p14:tracePt t="8010" x="9117013" y="1966913"/>
          <p14:tracePt t="8019" x="9117013" y="1974850"/>
          <p14:tracePt t="8027" x="9117013" y="1990725"/>
          <p14:tracePt t="8036" x="9124950" y="1998663"/>
          <p14:tracePt t="8043" x="9124950" y="2006600"/>
          <p14:tracePt t="8048" x="9124950" y="2014538"/>
          <p14:tracePt t="8057" x="9124950" y="2022475"/>
          <p14:tracePt t="8073" x="9124950" y="2030413"/>
          <p14:tracePt t="8164" x="9124950" y="2038350"/>
          <p14:tracePt t="8178" x="9124950" y="2046288"/>
          <p14:tracePt t="8185" x="9132888" y="2054225"/>
          <p14:tracePt t="8193" x="9132888" y="2060575"/>
          <p14:tracePt t="8199" x="9140825" y="2060575"/>
          <p14:tracePt t="8207" x="9147175" y="2068513"/>
          <p14:tracePt t="8215" x="9155113" y="2068513"/>
          <p14:tracePt t="8222" x="9163050" y="2068513"/>
          <p14:tracePt t="8229" x="9170988" y="2068513"/>
          <p14:tracePt t="8237" x="9178925" y="2068513"/>
          <p14:tracePt t="8245" x="9194800" y="2068513"/>
          <p14:tracePt t="8253" x="9202738" y="2068513"/>
          <p14:tracePt t="8268" x="9210675" y="2076450"/>
          <p14:tracePt t="8282" x="9218613" y="2076450"/>
          <p14:tracePt t="8289" x="9226550" y="2084388"/>
          <p14:tracePt t="8305" x="9234488" y="2084388"/>
          <p14:tracePt t="8313" x="9234488" y="2092325"/>
          <p14:tracePt t="8319" x="9242425" y="2092325"/>
          <p14:tracePt t="8336" x="9250363" y="2100263"/>
          <p14:tracePt t="8343" x="9258300" y="2100263"/>
          <p14:tracePt t="8349" x="9274175" y="2100263"/>
          <p14:tracePt t="8357" x="9296400" y="2108200"/>
          <p14:tracePt t="8365" x="9328150" y="2108200"/>
          <p14:tracePt t="8373" x="9367838" y="2116138"/>
          <p14:tracePt t="8379" x="9421813" y="2124075"/>
          <p14:tracePt t="8387" x="9469438" y="2124075"/>
          <p14:tracePt t="8396" x="9517063" y="2139950"/>
          <p14:tracePt t="8403" x="9571038" y="2147888"/>
          <p14:tracePt t="8409" x="9626600" y="2155825"/>
          <p14:tracePt t="8417" x="9688513" y="2171700"/>
          <p14:tracePt t="8425" x="9744075" y="2179638"/>
          <p14:tracePt t="8433" x="9815513" y="2185988"/>
          <p14:tracePt t="8439" x="9885363" y="2201863"/>
          <p14:tracePt t="8448" x="9948863" y="2217738"/>
          <p14:tracePt t="8454" x="10010775" y="2233613"/>
          <p14:tracePt t="8463" x="10082213" y="2249488"/>
          <p14:tracePt t="8469" x="10144125" y="2265363"/>
          <p14:tracePt t="8477" x="10207625" y="2289175"/>
          <p14:tracePt t="8485" x="10269538" y="2305050"/>
          <p14:tracePt t="8493" x="10333038" y="2319338"/>
          <p14:tracePt t="8501" x="10394950" y="2335213"/>
          <p14:tracePt t="8507" x="10458450" y="2351088"/>
          <p14:tracePt t="8515" x="10520363" y="2359025"/>
          <p14:tracePt t="8523" x="10575925" y="2374900"/>
          <p14:tracePt t="8531" x="10631488" y="2382838"/>
          <p14:tracePt t="8536" x="10685463" y="2398713"/>
          <p14:tracePt t="8545" x="10733088" y="2406650"/>
          <p14:tracePt t="8553" x="10771188" y="2414588"/>
          <p14:tracePt t="8561" x="10810875" y="2414588"/>
          <p14:tracePt t="8567" x="10842625" y="2422525"/>
          <p14:tracePt t="8575" x="10850563" y="2430463"/>
          <p14:tracePt t="8583" x="10858500" y="2436813"/>
          <p14:tracePt t="8591" x="10866438" y="2444750"/>
          <p14:tracePt t="8605" x="10874375" y="2460625"/>
          <p14:tracePt t="8613" x="10874375" y="2468563"/>
          <p14:tracePt t="8621" x="10834688" y="2476500"/>
          <p14:tracePt t="8626" x="10779125" y="2476500"/>
          <p14:tracePt t="8635" x="10725150" y="2476500"/>
          <p14:tracePt t="8643" x="10653713" y="2476500"/>
          <p14:tracePt t="8651" x="10567988" y="2476500"/>
          <p14:tracePt t="8657" x="10450513" y="2460625"/>
          <p14:tracePt t="8665" x="10301288" y="2414588"/>
          <p14:tracePt t="8673" x="10136188" y="2359025"/>
          <p14:tracePt t="8681" x="9963150" y="2311400"/>
          <p14:tracePt t="8687" x="9783763" y="2281238"/>
          <p14:tracePt t="8695" x="9602788" y="2281238"/>
          <p14:tracePt t="8703" x="9415463" y="2273300"/>
          <p14:tracePt t="8711" x="9226550" y="2257425"/>
          <p14:tracePt t="8717" x="9037638" y="2249488"/>
          <p14:tracePt t="8725" x="8858250" y="2241550"/>
          <p14:tracePt t="8733" x="8661400" y="2241550"/>
          <p14:tracePt t="8741" x="8450263" y="2217738"/>
          <p14:tracePt t="8747" x="8229600" y="2201863"/>
          <p14:tracePt t="8755" x="8002588" y="2201863"/>
          <p14:tracePt t="8764" x="7789863" y="2209800"/>
          <p14:tracePt t="8771" x="7586663" y="2233613"/>
          <p14:tracePt t="8777" x="7375525" y="2273300"/>
          <p14:tracePt t="8785" x="7162800" y="2289175"/>
          <p14:tracePt t="8793" x="6959600" y="2297113"/>
          <p14:tracePt t="8801" x="6762750" y="2319338"/>
          <p14:tracePt t="8807" x="6589713" y="2335213"/>
          <p14:tracePt t="8816" x="6440488" y="2343150"/>
          <p14:tracePt t="8823" x="6299200" y="2351088"/>
          <p14:tracePt t="8831" x="6151563" y="2351088"/>
          <p14:tracePt t="8837" x="6010275" y="2351088"/>
          <p14:tracePt t="8844" x="5853113" y="2351088"/>
          <p14:tracePt t="8853" x="5695950" y="2351088"/>
          <p14:tracePt t="8861" x="5546725" y="2359025"/>
          <p14:tracePt t="8866" x="5413375" y="2366963"/>
          <p14:tracePt t="8875" x="5287963" y="2390775"/>
          <p14:tracePt t="8883" x="5178425" y="2406650"/>
          <p14:tracePt t="8891" x="5091113" y="2414588"/>
          <p14:tracePt t="8898" x="5029200" y="2436813"/>
          <p14:tracePt t="8905" x="4973638" y="2452688"/>
          <p14:tracePt t="8913" x="4919663" y="2468563"/>
          <p14:tracePt t="8921" x="4840288" y="2484438"/>
          <p14:tracePt t="8927" x="4738688" y="2492375"/>
          <p14:tracePt t="8935" x="4629150" y="2500313"/>
          <p14:tracePt t="8943" x="4535488" y="2508250"/>
          <p14:tracePt t="8951" x="4471988" y="2516188"/>
          <p14:tracePt t="8956" x="4424363" y="2516188"/>
          <p14:tracePt t="8964" x="4386263" y="2516188"/>
          <p14:tracePt t="8973" x="4354513" y="2524125"/>
          <p14:tracePt t="8981" x="4314825" y="2524125"/>
          <p14:tracePt t="8989" x="4260850" y="2532063"/>
          <p14:tracePt t="8996" x="4213225" y="2532063"/>
          <p14:tracePt t="9003" x="4149725" y="2532063"/>
          <p14:tracePt t="9011" x="4095750" y="2540000"/>
          <p14:tracePt t="9019" x="4040188" y="2547938"/>
          <p14:tracePt t="9025" x="3994150" y="2547938"/>
          <p14:tracePt t="9033" x="3946525" y="2555875"/>
          <p14:tracePt t="9040" x="3898900" y="2562225"/>
          <p14:tracePt t="9049" x="3860800" y="2570163"/>
          <p14:tracePt t="9055" x="3821113" y="2578100"/>
          <p14:tracePt t="9063" x="3781425" y="2586038"/>
          <p14:tracePt t="9071" x="3749675" y="2586038"/>
          <p14:tracePt t="9079" x="3719513" y="2593975"/>
          <p14:tracePt t="9086" x="3687763" y="2601913"/>
          <p14:tracePt t="9093" x="3679825" y="2601913"/>
          <p14:tracePt t="9101" x="3679825" y="2609850"/>
          <p14:tracePt t="9109" x="3671888" y="2609850"/>
          <p14:tracePt t="9123" x="3663950" y="2609850"/>
          <p14:tracePt t="9154" x="3671888" y="2617788"/>
          <p14:tracePt t="9161" x="3679825" y="2617788"/>
          <p14:tracePt t="9169" x="3695700" y="2625725"/>
          <p14:tracePt t="9174" x="3703638" y="2633663"/>
          <p14:tracePt t="9183" x="3711575" y="2633663"/>
          <p14:tracePt t="9191" x="3719513" y="2649538"/>
          <p14:tracePt t="9199" x="3725863" y="2657475"/>
          <p14:tracePt t="9205" x="3733800" y="2657475"/>
          <p14:tracePt t="9213" x="3741738" y="2665413"/>
          <p14:tracePt t="9221" x="3749675" y="2673350"/>
          <p14:tracePt t="9229" x="3757613" y="2673350"/>
          <p14:tracePt t="9235" x="3765550" y="2673350"/>
          <p14:tracePt t="9243" x="3773488" y="2673350"/>
          <p14:tracePt t="9251" x="3781425" y="2673350"/>
          <p14:tracePt t="9311" x="3773488" y="2673350"/>
          <p14:tracePt t="9358" x="3781425" y="2665413"/>
          <p14:tracePt t="9362" x="3789363" y="2665413"/>
          <p14:tracePt t="9371" x="3797300" y="2657475"/>
          <p14:tracePt t="9379" x="3805238" y="2649538"/>
          <p14:tracePt t="9385" x="3813175" y="2649538"/>
          <p14:tracePt t="9393" x="3821113" y="2641600"/>
          <p14:tracePt t="9401" x="3829050" y="2641600"/>
          <p14:tracePt t="9409" x="3829050" y="2633663"/>
          <p14:tracePt t="9415" x="3836988" y="2625725"/>
          <p14:tracePt t="9513" x="3836988" y="2633663"/>
          <p14:tracePt t="9537" x="3829050" y="2641600"/>
          <p14:tracePt t="9551" x="3821113" y="2641600"/>
          <p14:tracePt t="9568" x="3813175" y="2641600"/>
          <p14:tracePt t="9573" x="3805238" y="2641600"/>
          <p14:tracePt t="9581" x="3797300" y="2641600"/>
          <p14:tracePt t="9589" x="3789363" y="2641600"/>
          <p14:tracePt t="9597" x="3781425" y="2641600"/>
          <p14:tracePt t="9603" x="3765550" y="2641600"/>
          <p14:tracePt t="9611" x="3749675" y="2641600"/>
          <p14:tracePt t="9618" x="3719513" y="2641600"/>
          <p14:tracePt t="9627" x="3671888" y="2641600"/>
          <p14:tracePt t="9634" x="3624263" y="2641600"/>
          <p14:tracePt t="9642" x="3586163" y="2641600"/>
          <p14:tracePt t="9648" x="3538538" y="2641600"/>
          <p14:tracePt t="9656" x="3490913" y="2641600"/>
          <p14:tracePt t="9663" x="3444875" y="2641600"/>
          <p14:tracePt t="9670" x="3389313" y="2641600"/>
          <p14:tracePt t="9679" x="3341688" y="2633663"/>
          <p14:tracePt t="9687" x="3287713" y="2633663"/>
          <p14:tracePt t="9692" x="3232150" y="2617788"/>
          <p14:tracePt t="9701" x="3184525" y="2609850"/>
          <p14:tracePt t="9709" x="3138488" y="2593975"/>
          <p14:tracePt t="9717" x="3090863" y="2586038"/>
          <p14:tracePt t="9723" x="3051175" y="2562225"/>
          <p14:tracePt t="9730" x="3013075" y="2547938"/>
          <p14:tracePt t="9739" x="2973388" y="2532063"/>
          <p14:tracePt t="9748" x="2941638" y="2524125"/>
          <p14:tracePt t="9753" x="2911475" y="2508250"/>
          <p14:tracePt t="9762" x="2887663" y="2500313"/>
          <p14:tracePt t="9770" x="2887663" y="2492375"/>
          <p14:tracePt t="9777" x="2879725" y="2492375"/>
          <p14:tracePt t="9782" x="2871788" y="2484438"/>
          <p14:tracePt t="9791" x="2863850" y="2484438"/>
          <p14:tracePt t="9799" x="2855913" y="2476500"/>
          <p14:tracePt t="9807" x="2840038" y="2476500"/>
          <p14:tracePt t="9813" x="2824163" y="2476500"/>
          <p14:tracePt t="9821" x="2816225" y="2476500"/>
          <p14:tracePt t="9829" x="2808288" y="2468563"/>
          <p14:tracePt t="9837" x="2800350" y="2468563"/>
          <p14:tracePt t="9851" x="2792413" y="2468563"/>
          <p14:tracePt t="9859" x="2784475" y="2468563"/>
          <p14:tracePt t="9873" x="2776538" y="2468563"/>
          <p14:tracePt t="9882" x="2776538" y="2476500"/>
          <p14:tracePt t="9889" x="2770188" y="2476500"/>
          <p14:tracePt t="9898" x="2770188" y="2484438"/>
          <p14:tracePt t="9903" x="2762250" y="2492375"/>
          <p14:tracePt t="9919" x="2754313" y="2492375"/>
          <p14:tracePt t="9926" x="2746375" y="2500313"/>
          <p14:tracePt t="9941" x="2738438" y="2508250"/>
          <p14:tracePt t="9949" x="2730500" y="2508250"/>
          <p14:tracePt t="9957" x="2722563" y="2516188"/>
          <p14:tracePt t="9971" x="2714625" y="2516188"/>
          <p14:tracePt t="9980" x="2714625" y="2524125"/>
          <p14:tracePt t="9987" x="2714625" y="2532063"/>
          <p14:tracePt t="10009" x="2714625" y="2540000"/>
          <p14:tracePt t="10026" x="2714625" y="2547938"/>
          <p14:tracePt t="10116" x="2722563" y="2547938"/>
          <p14:tracePt t="10129" x="2730500" y="2547938"/>
          <p14:tracePt t="10137" x="2738438" y="2547938"/>
          <p14:tracePt t="10151" x="2746375" y="2547938"/>
          <p14:tracePt t="10159" x="2754313" y="2547938"/>
          <p14:tracePt t="10177" x="2762250" y="2540000"/>
          <p14:tracePt t="10181" x="2770188" y="2540000"/>
          <p14:tracePt t="10198" x="2776538" y="2540000"/>
          <p14:tracePt t="10206" x="2792413" y="2540000"/>
          <p14:tracePt t="10211" x="2800350" y="2540000"/>
          <p14:tracePt t="10219" x="2808288" y="2540000"/>
          <p14:tracePt t="10227" x="2824163" y="2540000"/>
          <p14:tracePt t="10235" x="2832100" y="2540000"/>
          <p14:tracePt t="10241" x="2847975" y="2547938"/>
          <p14:tracePt t="10249" x="2879725" y="2555875"/>
          <p14:tracePt t="10257" x="2911475" y="2562225"/>
          <p14:tracePt t="10266" x="2941638" y="2570163"/>
          <p14:tracePt t="10280" x="3036888" y="2586038"/>
          <p14:tracePt t="10287" x="3067050" y="2586038"/>
          <p14:tracePt t="10295" x="3106738" y="2593975"/>
          <p14:tracePt t="10301" x="3146425" y="2601913"/>
          <p14:tracePt t="10309" x="3184525" y="2601913"/>
          <p14:tracePt t="10317" x="3232150" y="2601913"/>
          <p14:tracePt t="10325" x="3271838" y="2601913"/>
          <p14:tracePt t="10331" x="3311525" y="2601913"/>
          <p14:tracePt t="10338" x="3349625" y="2601913"/>
          <p14:tracePt t="10347" x="3389313" y="2601913"/>
          <p14:tracePt t="10356" x="3421063" y="2601913"/>
          <p14:tracePt t="10361" x="3452813" y="2601913"/>
          <p14:tracePt t="10369" x="3482975" y="2601913"/>
          <p14:tracePt t="10376" x="3514725" y="2601913"/>
          <p14:tracePt t="10385" x="3546475" y="2601913"/>
          <p14:tracePt t="10391" x="3578225" y="2601913"/>
          <p14:tracePt t="10398" x="3600450" y="2601913"/>
          <p14:tracePt t="10407" x="3632200" y="2601913"/>
          <p14:tracePt t="10414" x="3656013" y="2601913"/>
          <p14:tracePt t="10429" x="3663950" y="2601913"/>
          <p14:tracePt t="10437" x="3679825" y="2609850"/>
          <p14:tracePt t="10444" x="3687763" y="2609850"/>
          <p14:tracePt t="10453" x="3695700" y="2609850"/>
          <p14:tracePt t="10458" x="3719513" y="2609850"/>
          <p14:tracePt t="10467" x="3741738" y="2609850"/>
          <p14:tracePt t="10476" x="3765550" y="2609850"/>
          <p14:tracePt t="10483" x="3781425" y="2617788"/>
          <p14:tracePt t="10489" x="3805238" y="2617788"/>
          <p14:tracePt t="10497" x="3829050" y="2617788"/>
          <p14:tracePt t="10505" x="3852863" y="2617788"/>
          <p14:tracePt t="10513" x="3883025" y="2617788"/>
          <p14:tracePt t="10519" x="3914775" y="2617788"/>
          <p14:tracePt t="10527" x="3954463" y="2617788"/>
          <p14:tracePt t="10535" x="3994150" y="2617788"/>
          <p14:tracePt t="10543" x="4032250" y="2617788"/>
          <p14:tracePt t="10548" x="4071938" y="2617788"/>
          <p14:tracePt t="10556" x="4095750" y="2617788"/>
          <p14:tracePt t="10574" x="4103688" y="2617788"/>
          <p14:tracePt t="10580" x="4119563" y="2617788"/>
          <p14:tracePt t="10587" x="4127500" y="2617788"/>
          <p14:tracePt t="10596" x="4133850" y="2625725"/>
          <p14:tracePt t="10603" x="4157663" y="2625725"/>
          <p14:tracePt t="10609" x="4173538" y="2633663"/>
          <p14:tracePt t="10617" x="4197350" y="2633663"/>
          <p14:tracePt t="10625" x="4213225" y="2641600"/>
          <p14:tracePt t="10633" x="4229100" y="2641600"/>
          <p14:tracePt t="10638" x="4244975" y="2641600"/>
          <p14:tracePt t="10647" x="4260850" y="2649538"/>
          <p14:tracePt t="10655" x="4275138" y="2649538"/>
          <p14:tracePt t="10664" x="4291013" y="2649538"/>
          <p14:tracePt t="10669" x="4314825" y="2649538"/>
          <p14:tracePt t="10677" x="4330700" y="2649538"/>
          <p14:tracePt t="10685" x="4346575" y="2657475"/>
          <p14:tracePt t="10693" x="4370388" y="2657475"/>
          <p14:tracePt t="10699" x="4394200" y="2657475"/>
          <p14:tracePt t="10706" x="4408488" y="2657475"/>
          <p14:tracePt t="10715" x="4432300" y="2657475"/>
          <p14:tracePt t="10726" x="4456113" y="2657475"/>
          <p14:tracePt t="10730" x="4479925" y="2657475"/>
          <p14:tracePt t="10737" x="4495800" y="2657475"/>
          <p14:tracePt t="10744" x="4519613" y="2665413"/>
          <p14:tracePt t="10753" x="4535488" y="2665413"/>
          <p14:tracePt t="10758" x="4557713" y="2665413"/>
          <p14:tracePt t="10767" x="4573588" y="2665413"/>
          <p14:tracePt t="10775" x="4597400" y="2665413"/>
          <p14:tracePt t="10783" x="4629150" y="2665413"/>
          <p14:tracePt t="10789" x="4660900" y="2665413"/>
          <p14:tracePt t="10797" x="4699000" y="2665413"/>
          <p14:tracePt t="10805" x="4738688" y="2665413"/>
          <p14:tracePt t="10813" x="4786313" y="2665413"/>
          <p14:tracePt t="10819" x="4840288" y="2665413"/>
          <p14:tracePt t="10827" x="4872038" y="2665413"/>
          <p14:tracePt t="10836" x="4911725" y="2665413"/>
          <p14:tracePt t="10844" x="4943475" y="2665413"/>
          <p14:tracePt t="10849" x="4973638" y="2665413"/>
          <p14:tracePt t="10857" x="4997450" y="2665413"/>
          <p14:tracePt t="10874" x="5005388" y="2665413"/>
          <p14:tracePt t="10880" x="5013325" y="2657475"/>
          <p14:tracePt t="10887" x="5021263" y="2657475"/>
          <p14:tracePt t="10896" x="5037138" y="2657475"/>
          <p14:tracePt t="10903" x="5053013" y="2657475"/>
          <p14:tracePt t="10911" x="5068888" y="2657475"/>
          <p14:tracePt t="10917" x="5083175" y="2657475"/>
          <p14:tracePt t="10926" x="5099050" y="2657475"/>
          <p14:tracePt t="10934" x="5114925" y="2657475"/>
          <p14:tracePt t="10941" x="5122863" y="2657475"/>
          <p14:tracePt t="10947" x="5138738" y="2657475"/>
          <p14:tracePt t="10955" x="5146675" y="2657475"/>
          <p14:tracePt t="10963" x="5162550" y="2657475"/>
          <p14:tracePt t="10971" x="5170488" y="2657475"/>
          <p14:tracePt t="10977" x="5186363" y="2657475"/>
          <p14:tracePt t="10986" x="5194300" y="2657475"/>
          <p14:tracePt t="10993" x="5210175" y="2657475"/>
          <p14:tracePt t="11001" x="5216525" y="2657475"/>
          <p14:tracePt t="11007" x="5232400" y="2657475"/>
          <p14:tracePt t="11015" x="5240338" y="2657475"/>
          <p14:tracePt t="11023" x="5248275" y="2657475"/>
          <p14:tracePt t="11031" x="5256213" y="2657475"/>
          <p14:tracePt t="11037" x="5264150" y="2657475"/>
          <p14:tracePt t="11045" x="5272088" y="2657475"/>
          <p14:tracePt t="11053" x="5280025" y="2649538"/>
          <p14:tracePt t="11061" x="5295900" y="2649538"/>
          <p14:tracePt t="11067" x="5303838" y="2649538"/>
          <p14:tracePt t="11075" x="5311775" y="2641600"/>
          <p14:tracePt t="11083" x="5319713" y="2641600"/>
          <p14:tracePt t="11091" x="5335588" y="2641600"/>
          <p14:tracePt t="11097" x="5343525" y="2633663"/>
          <p14:tracePt t="11105" x="5351463" y="2633663"/>
          <p14:tracePt t="11112" x="5365750" y="2633663"/>
          <p14:tracePt t="11121" x="5373688" y="2633663"/>
          <p14:tracePt t="11127" x="5381625" y="2625725"/>
          <p14:tracePt t="11144" x="5389563" y="2625725"/>
          <p14:tracePt t="11151" x="5397500" y="2625725"/>
          <p14:tracePt t="11166" x="5405438" y="2625725"/>
          <p14:tracePt t="11173" x="5413375" y="2625725"/>
          <p14:tracePt t="11187" x="5421313" y="2625725"/>
          <p14:tracePt t="11204" x="5429250" y="2625725"/>
          <p14:tracePt t="11211" x="5437188" y="2625725"/>
          <p14:tracePt t="11225" x="5445125" y="2625725"/>
          <p14:tracePt t="11309" x="5453063" y="2617788"/>
          <p14:tracePt t="11326" x="5461000" y="2617788"/>
          <p14:tracePt t="11331" x="5468938" y="2617788"/>
          <p14:tracePt t="11337" x="5476875" y="2609850"/>
          <p14:tracePt t="11346" x="5484813" y="2609850"/>
          <p14:tracePt t="11353" x="5491163" y="2609850"/>
          <p14:tracePt t="11361" x="5499100" y="2601913"/>
          <p14:tracePt t="11369" x="5514975" y="2601913"/>
          <p14:tracePt t="11374" x="5522913" y="2601913"/>
          <p14:tracePt t="11383" x="5530850" y="2593975"/>
          <p14:tracePt t="11391" x="5538788" y="2593975"/>
          <p14:tracePt t="11399" x="5546725" y="2593975"/>
          <p14:tracePt t="11413" x="5554663" y="2593975"/>
          <p14:tracePt t="11421" x="5554663" y="2586038"/>
          <p14:tracePt t="11429" x="5562600" y="2586038"/>
          <p14:tracePt t="11435" x="5562600" y="2578100"/>
          <p14:tracePt t="11442" x="5570538" y="2578100"/>
          <p14:tracePt t="11451" x="5570538" y="2570163"/>
          <p14:tracePt t="11458" x="5578475" y="2562225"/>
          <p14:tracePt t="11465" x="5586413" y="2555875"/>
          <p14:tracePt t="11473" x="5594350" y="2547938"/>
          <p14:tracePt t="11481" x="5602288" y="2532063"/>
          <p14:tracePt t="11489" x="5618163" y="2524125"/>
          <p14:tracePt t="11496" x="5624513" y="2516188"/>
          <p14:tracePt t="11503" x="5640388" y="2500313"/>
          <p14:tracePt t="11510" x="5648325" y="2484438"/>
          <p14:tracePt t="11519" x="5664200" y="2476500"/>
          <p14:tracePt t="11524" x="5680075" y="2460625"/>
          <p14:tracePt t="11533" x="5695950" y="2444750"/>
          <p14:tracePt t="11541" x="5703888" y="2436813"/>
          <p14:tracePt t="11549" x="5719763" y="2422525"/>
          <p14:tracePt t="11554" x="5727700" y="2406650"/>
          <p14:tracePt t="11564" x="5735638" y="2398713"/>
          <p14:tracePt t="11570" x="5751513" y="2382838"/>
          <p14:tracePt t="11579" x="5751513" y="2366963"/>
          <p14:tracePt t="11585" x="5757863" y="2351088"/>
          <p14:tracePt t="11593" x="5757863" y="2343150"/>
          <p14:tracePt t="11601" x="5765800" y="2335213"/>
          <p14:tracePt t="11609" x="5765800" y="2319338"/>
          <p14:tracePt t="11615" x="5765800" y="2311400"/>
          <p14:tracePt t="11623" x="5765800" y="2297113"/>
          <p14:tracePt t="11631" x="5765800" y="2289175"/>
          <p14:tracePt t="11639" x="5757863" y="2281238"/>
          <p14:tracePt t="11645" x="5757863" y="2265363"/>
          <p14:tracePt t="11653" x="5751513" y="2249488"/>
          <p14:tracePt t="11661" x="5743575" y="2241550"/>
          <p14:tracePt t="11669" x="5735638" y="2225675"/>
          <p14:tracePt t="11675" x="5727700" y="2209800"/>
          <p14:tracePt t="11683" x="5711825" y="2201863"/>
          <p14:tracePt t="11690" x="5695950" y="2185988"/>
          <p14:tracePt t="11699" x="5688013" y="2179638"/>
          <p14:tracePt t="11704" x="5664200" y="2171700"/>
          <p14:tracePt t="11714" x="5648325" y="2163763"/>
          <p14:tracePt t="11721" x="5632450" y="2155825"/>
          <p14:tracePt t="11729" x="5610225" y="2147888"/>
          <p14:tracePt t="11735" x="5594350" y="2139950"/>
          <p14:tracePt t="11742" x="5570538" y="2132013"/>
          <p14:tracePt t="11751" x="5554663" y="2132013"/>
          <p14:tracePt t="11758" x="5530850" y="2124075"/>
          <p14:tracePt t="11765" x="5514975" y="2116138"/>
          <p14:tracePt t="11773" x="5476875" y="2108200"/>
          <p14:tracePt t="11781" x="5453063" y="2108200"/>
          <p14:tracePt t="11788" x="5429250" y="2100263"/>
          <p14:tracePt t="11796" x="5413375" y="2100263"/>
          <p14:tracePt t="11803" x="5389563" y="2100263"/>
          <p14:tracePt t="11811" x="5365750" y="2100263"/>
          <p14:tracePt t="11819" x="5343525" y="2100263"/>
          <p14:tracePt t="11825" x="5319713" y="2100263"/>
          <p14:tracePt t="11833" x="5295900" y="2100263"/>
          <p14:tracePt t="11841" x="5280025" y="2108200"/>
          <p14:tracePt t="11849" x="5256213" y="2116138"/>
          <p14:tracePt t="11857" x="5240338" y="2116138"/>
          <p14:tracePt t="11864" x="5216525" y="2124075"/>
          <p14:tracePt t="11871" x="5202238" y="2132013"/>
          <p14:tracePt t="11880" x="5178425" y="2139950"/>
          <p14:tracePt t="11886" x="5162550" y="2147888"/>
          <p14:tracePt t="11892" x="5146675" y="2155825"/>
          <p14:tracePt t="11901" x="5114925" y="2155825"/>
          <p14:tracePt t="11909" x="5083175" y="2163763"/>
          <p14:tracePt t="11917" x="5053013" y="2171700"/>
          <p14:tracePt t="11923" x="5013325" y="2179638"/>
          <p14:tracePt t="11931" x="4973638" y="2179638"/>
          <p14:tracePt t="11939" x="4935538" y="2185988"/>
          <p14:tracePt t="11948" x="4911725" y="2193925"/>
          <p14:tracePt t="11953" x="4879975" y="2201863"/>
          <p14:tracePt t="11961" x="4848225" y="2217738"/>
          <p14:tracePt t="11969" x="4824413" y="2225675"/>
          <p14:tracePt t="11977" x="4794250" y="2241550"/>
          <p14:tracePt t="11983" x="4770438" y="2249488"/>
          <p14:tracePt t="11991" x="4738688" y="2273300"/>
          <p14:tracePt t="11999" x="4706938" y="2305050"/>
          <p14:tracePt t="12007" x="4675188" y="2343150"/>
          <p14:tracePt t="12013" x="4652963" y="2398713"/>
          <p14:tracePt t="12021" x="4621213" y="2460625"/>
          <p14:tracePt t="12029" x="4589463" y="2540000"/>
          <p14:tracePt t="12037" x="4565650" y="2601913"/>
          <p14:tracePt t="12043" x="4565650" y="2657475"/>
          <p14:tracePt t="12051" x="4565650" y="2727325"/>
          <p14:tracePt t="12059" x="4557713" y="2782888"/>
          <p14:tracePt t="12066" x="4549775" y="2836863"/>
          <p14:tracePt t="12073" x="4541838" y="2892425"/>
          <p14:tracePt t="12081" x="4535488" y="2938463"/>
          <p14:tracePt t="12089" x="4535488" y="2986088"/>
          <p14:tracePt t="12097" x="4573588" y="3017838"/>
          <p14:tracePt t="12102" x="4637088" y="3055938"/>
          <p14:tracePt t="12111" x="4738688" y="3079750"/>
          <p14:tracePt t="12119" x="4840288" y="3079750"/>
          <p14:tracePt t="12127" x="4957763" y="3079750"/>
          <p14:tracePt t="12133" x="5083175" y="3079750"/>
          <p14:tracePt t="12141" x="5178425" y="3087688"/>
          <p14:tracePt t="12148" x="5256213" y="3087688"/>
          <p14:tracePt t="12157" x="5311775" y="3087688"/>
          <p14:tracePt t="12162" x="5335588" y="3079750"/>
          <p14:tracePt t="12179" x="5351463" y="3063875"/>
          <p14:tracePt t="12187" x="5389563" y="3041650"/>
          <p14:tracePt t="12193" x="5429250" y="3017838"/>
          <p14:tracePt t="12201" x="5468938" y="2986088"/>
          <p14:tracePt t="12209" x="5468938" y="2954338"/>
          <p14:tracePt t="12217" x="5476875" y="2916238"/>
          <p14:tracePt t="12223" x="5484813" y="2868613"/>
          <p14:tracePt t="12231" x="5484813" y="2828925"/>
          <p14:tracePt t="12239" x="5491163" y="2782888"/>
          <p14:tracePt t="12247" x="5491163" y="2735263"/>
          <p14:tracePt t="12252" x="5499100" y="2687638"/>
          <p14:tracePt t="12261" x="5499100" y="2633663"/>
          <p14:tracePt t="12269" x="5499100" y="2578100"/>
          <p14:tracePt t="12280" x="5484813" y="2516188"/>
          <p14:tracePt t="12284" x="5453063" y="2460625"/>
          <p14:tracePt t="12291" x="5413375" y="2406650"/>
          <p14:tracePt t="12299" x="5357813" y="2359025"/>
          <p14:tracePt t="12307" x="5287963" y="2311400"/>
          <p14:tracePt t="12313" x="5224463" y="2281238"/>
          <p14:tracePt t="12321" x="5178425" y="2281238"/>
          <p14:tracePt t="12329" x="5130800" y="2289175"/>
          <p14:tracePt t="12337" x="5083175" y="2289175"/>
          <p14:tracePt t="12345" x="5037138" y="2289175"/>
          <p14:tracePt t="12351" x="4981575" y="2281238"/>
          <p14:tracePt t="12359" x="4935538" y="2273300"/>
          <p14:tracePt t="12367" x="4879975" y="2265363"/>
          <p14:tracePt t="12376" x="4832350" y="2257425"/>
          <p14:tracePt t="12381" x="4778375" y="2257425"/>
          <p14:tracePt t="12388" x="4730750" y="2265363"/>
          <p14:tracePt t="12397" x="4683125" y="2273300"/>
          <p14:tracePt t="12405" x="4652963" y="2289175"/>
          <p14:tracePt t="12411" x="4652963" y="2297113"/>
          <p14:tracePt t="12419" x="4652963" y="2311400"/>
          <p14:tracePt t="12427" x="4652963" y="2327275"/>
          <p14:tracePt t="12435" x="4637088" y="2351088"/>
          <p14:tracePt t="12441" x="4629150" y="2359025"/>
          <p14:tracePt t="12449" x="4621213" y="2374900"/>
          <p14:tracePt t="12457" x="4605338" y="2390775"/>
          <p14:tracePt t="12466" x="4581525" y="2398713"/>
          <p14:tracePt t="12471" x="4573588" y="2414588"/>
          <p14:tracePt t="12479" x="4565650" y="2422525"/>
          <p14:tracePt t="12499" x="4565650" y="2430463"/>
          <p14:tracePt t="12509" x="4565650" y="2436813"/>
          <p14:tracePt t="12525" x="4573588" y="2436813"/>
          <p14:tracePt t="12539" x="4581525" y="2436813"/>
          <p14:tracePt t="12556" x="4589463" y="2436813"/>
          <p14:tracePt t="12615" x="4589463" y="2444750"/>
          <p14:tracePt t="12621" x="4581525" y="2452688"/>
          <p14:tracePt t="12637" x="4581525" y="2460625"/>
          <p14:tracePt t="12646" x="4573588" y="2468563"/>
          <p14:tracePt t="12651" x="4573588" y="2476500"/>
          <p14:tracePt t="12659" x="4573588" y="2484438"/>
          <p14:tracePt t="12667" x="4573588" y="2492375"/>
          <p14:tracePt t="12675" x="4573588" y="2500313"/>
          <p14:tracePt t="12681" x="4573588" y="2508250"/>
          <p14:tracePt t="12689" x="4565650" y="2516188"/>
          <p14:tracePt t="12697" x="4565650" y="2524125"/>
          <p14:tracePt t="12711" x="4557713" y="2532063"/>
          <p14:tracePt t="12719" x="4557713" y="2540000"/>
          <p14:tracePt t="12727" x="4557713" y="2547938"/>
          <p14:tracePt t="12741" x="4549775" y="2555875"/>
          <p14:tracePt t="12749" x="4549775" y="2562225"/>
          <p14:tracePt t="12766" x="4549775" y="2570163"/>
          <p14:tracePt t="12770" x="4549775" y="2578100"/>
          <p14:tracePt t="12781" x="4557713" y="2586038"/>
          <p14:tracePt t="12787" x="4573588" y="2601913"/>
          <p14:tracePt t="12795" x="4589463" y="2609850"/>
          <p14:tracePt t="12803" x="4621213" y="2625725"/>
          <p14:tracePt t="12809" x="4660900" y="2641600"/>
          <p14:tracePt t="12817" x="4699000" y="2657475"/>
          <p14:tracePt t="12825" x="4754563" y="2681288"/>
          <p14:tracePt t="12833" x="4808538" y="2703513"/>
          <p14:tracePt t="12839" x="4872038" y="2719388"/>
          <p14:tracePt t="12847" x="4919663" y="2743200"/>
          <p14:tracePt t="12855" x="4965700" y="2759075"/>
          <p14:tracePt t="12863" x="5005388" y="2767013"/>
          <p14:tracePt t="12869" x="5053013" y="2782888"/>
          <p14:tracePt t="12877" x="5099050" y="2782888"/>
          <p14:tracePt t="12885" x="5146675" y="2782888"/>
          <p14:tracePt t="12893" x="5194300" y="2782888"/>
          <p14:tracePt t="12900" x="5232400" y="2774950"/>
          <p14:tracePt t="12907" x="5280025" y="2743200"/>
          <p14:tracePt t="12916" x="5319713" y="2703513"/>
          <p14:tracePt t="12923" x="5351463" y="2665413"/>
          <p14:tracePt t="12937" x="5351463" y="2649538"/>
          <p14:tracePt t="12945" x="5351463" y="2633663"/>
          <p14:tracePt t="12953" x="5357813" y="2625725"/>
          <p14:tracePt t="12959" x="5357813" y="2593975"/>
          <p14:tracePt t="12967" x="5381625" y="2570163"/>
          <p14:tracePt t="12975" x="5397500" y="2547938"/>
          <p14:tracePt t="12983" x="5405438" y="2516188"/>
          <p14:tracePt t="12988" x="5405438" y="2492375"/>
          <p14:tracePt t="12997" x="5413375" y="2468563"/>
          <p14:tracePt t="13005" x="5413375" y="2452688"/>
          <p14:tracePt t="13013" x="5413375" y="2430463"/>
          <p14:tracePt t="13019" x="5413375" y="2414588"/>
          <p14:tracePt t="13027" x="5405438" y="2398713"/>
          <p14:tracePt t="13035" x="5397500" y="2382838"/>
          <p14:tracePt t="13043" x="5389563" y="2374900"/>
          <p14:tracePt t="13049" x="5381625" y="2366963"/>
          <p14:tracePt t="13057" x="5373688" y="2359025"/>
          <p14:tracePt t="13065" x="5357813" y="2359025"/>
          <p14:tracePt t="13072" x="5351463" y="2359025"/>
          <p14:tracePt t="13079" x="5343525" y="2359025"/>
          <p14:tracePt t="13087" x="5335588" y="2359025"/>
          <p14:tracePt t="13095" x="5327650" y="2359025"/>
          <p14:tracePt t="13109" x="5319713" y="2359025"/>
          <p14:tracePt t="13133" x="5311775" y="2359025"/>
          <p14:tracePt t="13169" x="5311775" y="2351088"/>
          <p14:tracePt t="13208" x="5311775" y="2343150"/>
          <p14:tracePt t="13317" x="5311775" y="2351088"/>
          <p14:tracePt t="13321" x="5303838" y="2351088"/>
          <p14:tracePt t="13335" x="5303838" y="2359025"/>
          <p14:tracePt t="13351" x="5295900" y="2366963"/>
          <p14:tracePt t="13375" x="5295900" y="2374900"/>
          <p14:tracePt t="13404" x="5295900" y="2382838"/>
          <p14:tracePt t="13584" x="5295900" y="2390775"/>
          <p14:tracePt t="13597" x="5295900" y="2398713"/>
          <p14:tracePt t="13637" x="5295900" y="2406650"/>
          <p14:tracePt t="13651" x="5287963" y="2406650"/>
          <p14:tracePt t="13703" x="5280025" y="2414588"/>
          <p14:tracePt t="13727" x="5280025" y="2422525"/>
          <p14:tracePt t="13747" x="5280025" y="2430463"/>
          <p14:tracePt t="13793" x="5272088" y="2430463"/>
          <p14:tracePt t="14023" x="5272088" y="2436813"/>
          <p14:tracePt t="14169" x="5272088" y="2444750"/>
          <p14:tracePt t="14454" x="5272088" y="2436813"/>
          <p14:tracePt t="14469" x="5272088" y="2430463"/>
          <p14:tracePt t="14483" x="5280025" y="2430463"/>
          <p14:tracePt t="14491" x="5280025" y="2422525"/>
          <p14:tracePt t="14507" x="5280025" y="2414588"/>
          <p14:tracePt t="14512" x="5287963" y="2414588"/>
          <p14:tracePt t="14530" x="5295900" y="2406650"/>
          <p14:tracePt t="14543" x="5303838" y="2406650"/>
          <p14:tracePt t="14551" x="5311775" y="2398713"/>
          <p14:tracePt t="14562" x="5319713" y="2398713"/>
          <p14:tracePt t="14573" x="5327650" y="2390775"/>
          <p14:tracePt t="14581" x="5335588" y="2390775"/>
          <p14:tracePt t="14589" x="5343525" y="2382838"/>
          <p14:tracePt t="14596" x="5357813" y="2382838"/>
          <p14:tracePt t="14602" x="5365750" y="2374900"/>
          <p14:tracePt t="14611" x="5381625" y="2366963"/>
          <p14:tracePt t="14619" x="5389563" y="2366963"/>
          <p14:tracePt t="14626" x="5405438" y="2359025"/>
          <p14:tracePt t="14634" x="5421313" y="2351088"/>
          <p14:tracePt t="14640" x="5437188" y="2351088"/>
          <p14:tracePt t="14648" x="5453063" y="2343150"/>
          <p14:tracePt t="14656" x="5461000" y="2343150"/>
          <p14:tracePt t="14663" x="5484813" y="2335213"/>
          <p14:tracePt t="14670" x="5499100" y="2335213"/>
          <p14:tracePt t="14679" x="5522913" y="2335213"/>
          <p14:tracePt t="14686" x="5554663" y="2335213"/>
          <p14:tracePt t="14693" x="5594350" y="2327275"/>
          <p14:tracePt t="14701" x="5632450" y="2327275"/>
          <p14:tracePt t="14708" x="5680075" y="2327275"/>
          <p14:tracePt t="14717" x="5735638" y="2327275"/>
          <p14:tracePt t="14725" x="5797550" y="2327275"/>
          <p14:tracePt t="14731" x="5868988" y="2327275"/>
          <p14:tracePt t="14739" x="5946775" y="2327275"/>
          <p14:tracePt t="14747" x="6032500" y="2327275"/>
          <p14:tracePt t="14755" x="6096000" y="2335213"/>
          <p14:tracePt t="14761" x="6151563" y="2335213"/>
          <p14:tracePt t="14769" x="6213475" y="2343150"/>
          <p14:tracePt t="14776" x="6276975" y="2351088"/>
          <p14:tracePt t="14785" x="6330950" y="2351088"/>
          <p14:tracePt t="14791" x="6394450" y="2359025"/>
          <p14:tracePt t="14799" x="6448425" y="2366963"/>
          <p14:tracePt t="14807" x="6511925" y="2374900"/>
          <p14:tracePt t="14815" x="6567488" y="2374900"/>
          <p14:tracePt t="14821" x="6629400" y="2382838"/>
          <p14:tracePt t="14829" x="6684963" y="2390775"/>
          <p14:tracePt t="14837" x="6731000" y="2398713"/>
          <p14:tracePt t="14845" x="6778625" y="2406650"/>
          <p14:tracePt t="14851" x="6826250" y="2414588"/>
          <p14:tracePt t="14859" x="6864350" y="2422525"/>
          <p14:tracePt t="14867" x="6896100" y="2430463"/>
          <p14:tracePt t="14875" x="6896100" y="2444750"/>
          <p14:tracePt t="14881" x="6896100" y="2452688"/>
          <p14:tracePt t="14889" x="6896100" y="2460625"/>
          <p14:tracePt t="14896" x="6904038" y="2476500"/>
          <p14:tracePt t="14905" x="6919913" y="2484438"/>
          <p14:tracePt t="14911" x="6927850" y="2492375"/>
          <p14:tracePt t="14919" x="6959600" y="2508250"/>
          <p14:tracePt t="14927" x="6981825" y="2524125"/>
          <p14:tracePt t="14935" x="7005638" y="2532063"/>
          <p14:tracePt t="14941" x="7029450" y="2540000"/>
          <p14:tracePt t="14949" x="7045325" y="2547938"/>
          <p14:tracePt t="14957" x="7061200" y="2555875"/>
          <p14:tracePt t="14966" x="7069138" y="2562225"/>
          <p14:tracePt t="14971" x="7077075" y="2570163"/>
          <p14:tracePt t="14979" x="7085013" y="2578100"/>
          <p14:tracePt t="14987" x="7092950" y="2586038"/>
          <p14:tracePt t="14995" x="7092950" y="2593975"/>
          <p14:tracePt t="15001" x="7100888" y="2601913"/>
          <p14:tracePt t="15008" x="7108825" y="2601913"/>
          <p14:tracePt t="15017" x="7108825" y="2609850"/>
          <p14:tracePt t="15025" x="7115175" y="2617788"/>
          <p14:tracePt t="15031" x="7123113" y="2625725"/>
          <p14:tracePt t="15039" x="7131050" y="2633663"/>
          <p14:tracePt t="15047" x="7146925" y="2641600"/>
          <p14:tracePt t="15054" x="7154863" y="2649538"/>
          <p14:tracePt t="15061" x="7170738" y="2657475"/>
          <p14:tracePt t="15069" x="7194550" y="2665413"/>
          <p14:tracePt t="15077" x="7210425" y="2673350"/>
          <p14:tracePt t="15085" x="7234238" y="2681288"/>
          <p14:tracePt t="15091" x="7248525" y="2687638"/>
          <p14:tracePt t="15099" x="7264400" y="2695575"/>
          <p14:tracePt t="15106" x="7288213" y="2711450"/>
          <p14:tracePt t="15115" x="7304088" y="2719388"/>
          <p14:tracePt t="15120" x="7319963" y="2727325"/>
          <p14:tracePt t="15130" x="7335838" y="2735263"/>
          <p14:tracePt t="15136" x="7351713" y="2743200"/>
          <p14:tracePt t="15146" x="7367588" y="2743200"/>
          <p14:tracePt t="15151" x="7375525" y="2751138"/>
          <p14:tracePt t="15159" x="7389813" y="2759075"/>
          <p14:tracePt t="15167" x="7397750" y="2759075"/>
          <p14:tracePt t="15175" x="7405688" y="2767013"/>
          <p14:tracePt t="15183" x="7421563" y="2767013"/>
          <p14:tracePt t="15189" x="7429500" y="2767013"/>
          <p14:tracePt t="15197" x="7437438" y="2767013"/>
          <p14:tracePt t="15205" x="7445375" y="2767013"/>
          <p14:tracePt t="15212" x="7453313" y="2767013"/>
          <p14:tracePt t="15229" x="7461250" y="2767013"/>
          <p14:tracePt t="15251" x="7469188" y="2767013"/>
          <p14:tracePt t="15339" x="7469188" y="2759075"/>
          <p14:tracePt t="15355" x="7477125" y="2751138"/>
          <p14:tracePt t="15370" x="7485063" y="2751138"/>
          <p14:tracePt t="15377" x="7485063" y="2743200"/>
          <p14:tracePt t="15385" x="7493000" y="2743200"/>
          <p14:tracePt t="15393" x="7500938" y="2735263"/>
          <p14:tracePt t="15407" x="7508875" y="2727325"/>
          <p14:tracePt t="15415" x="7516813" y="2727325"/>
          <p14:tracePt t="15430" x="7523163" y="2719388"/>
          <p14:tracePt t="15446" x="7531100" y="2719388"/>
          <p14:tracePt t="15460" x="7531100" y="2711450"/>
          <p14:tracePt t="15475" x="7539038" y="2711450"/>
          <p14:tracePt t="15498" x="7539038" y="2703513"/>
          <p14:tracePt t="15519" x="7546975" y="2695575"/>
          <p14:tracePt t="15535" x="7546975" y="2687638"/>
          <p14:tracePt t="15543" x="7554913" y="2687638"/>
          <p14:tracePt t="15549" x="7562850" y="2681288"/>
          <p14:tracePt t="15557" x="7570788" y="2673350"/>
          <p14:tracePt t="15564" x="7578725" y="2673350"/>
          <p14:tracePt t="15572" x="7586663" y="2665413"/>
          <p14:tracePt t="15579" x="7594600" y="2665413"/>
          <p14:tracePt t="15587" x="7602538" y="2657475"/>
          <p14:tracePt t="15595" x="7610475" y="2657475"/>
          <p14:tracePt t="15603" x="7626350" y="2657475"/>
          <p14:tracePt t="15609" x="7634288" y="2649538"/>
          <p14:tracePt t="15617" x="7642225" y="2649538"/>
          <p14:tracePt t="15625" x="7650163" y="2649538"/>
          <p14:tracePt t="15633" x="7656513" y="2649538"/>
          <p14:tracePt t="15641" x="7664450" y="2649538"/>
          <p14:tracePt t="15655" x="7672388" y="2641600"/>
          <p14:tracePt t="15685" x="7672388" y="2633663"/>
          <p14:tracePt t="15702" x="7672388" y="2625725"/>
          <p14:tracePt t="15722" x="7672388" y="2617788"/>
          <p14:tracePt t="15731" x="7680325" y="2617788"/>
          <p14:tracePt t="15736" x="7680325" y="2609850"/>
          <p14:tracePt t="15762" x="7680325" y="2601913"/>
          <p14:tracePt t="15777" x="7688263" y="2601913"/>
          <p14:tracePt t="15791" x="7688263" y="2593975"/>
          <p14:tracePt t="15885" x="7688263" y="2601913"/>
          <p14:tracePt t="15929" x="7680325" y="2601913"/>
          <p14:tracePt t="15986" x="7680325" y="2609850"/>
          <p14:tracePt t="16097" x="7688263" y="2609850"/>
          <p14:tracePt t="16130" x="7696200" y="2609850"/>
          <p14:tracePt t="16173" x="7704138" y="2609850"/>
          <p14:tracePt t="16214" x="7712075" y="2609850"/>
          <p14:tracePt t="16252" x="7712075" y="2601913"/>
          <p14:tracePt t="16318" x="7704138" y="2601913"/>
          <p14:tracePt t="16340" x="7696200" y="2601913"/>
          <p14:tracePt t="16386" x="7696200" y="2609850"/>
          <p14:tracePt t="16512" x="7696200" y="2601913"/>
          <p14:tracePt t="16572" x="7688263" y="2601913"/>
          <p14:tracePt t="16579" x="7680325" y="2601913"/>
          <p14:tracePt t="16585" x="7672388" y="2601913"/>
          <p14:tracePt t="16592" x="7656513" y="2601913"/>
          <p14:tracePt t="16601" x="7650163" y="2601913"/>
          <p14:tracePt t="16608" x="7634288" y="2601913"/>
          <p14:tracePt t="16617" x="7618413" y="2609850"/>
          <p14:tracePt t="16623" x="7594600" y="2609850"/>
          <p14:tracePt t="16631" x="7578725" y="2617788"/>
          <p14:tracePt t="16638" x="7546975" y="2617788"/>
          <p14:tracePt t="16646" x="7539038" y="2625725"/>
          <p14:tracePt t="16653" x="7516813" y="2625725"/>
          <p14:tracePt t="16661" x="7493000" y="2633663"/>
          <p14:tracePt t="16669" x="7469188" y="2633663"/>
          <p14:tracePt t="16677" x="7445375" y="2633663"/>
          <p14:tracePt t="16683" x="7413625" y="2641600"/>
          <p14:tracePt t="16691" x="7389813" y="2641600"/>
          <p14:tracePt t="16698" x="7367588" y="2641600"/>
          <p14:tracePt t="16707" x="7351713" y="2641600"/>
          <p14:tracePt t="16713" x="7327900" y="2641600"/>
          <p14:tracePt t="16721" x="7296150" y="2641600"/>
          <p14:tracePt t="16730" x="7280275" y="2641600"/>
          <p14:tracePt t="16737" x="7264400" y="2641600"/>
          <p14:tracePt t="16743" x="7248525" y="2641600"/>
          <p14:tracePt t="16751" x="7234238" y="2641600"/>
          <p14:tracePt t="16758" x="7226300" y="2641600"/>
          <p14:tracePt t="16767" x="7218363" y="2641600"/>
          <p14:tracePt t="16773" x="7210425" y="2641600"/>
          <p14:tracePt t="16781" x="7210425" y="2633663"/>
          <p14:tracePt t="16789" x="7202488" y="2633663"/>
          <p14:tracePt t="16803" x="7194550" y="2633663"/>
          <p14:tracePt t="16811" x="7194550" y="2625725"/>
          <p14:tracePt t="16819" x="7186613" y="2625725"/>
          <p14:tracePt t="16841" x="7178675" y="2625725"/>
          <p14:tracePt t="16867" x="7170738" y="2625725"/>
          <p14:tracePt t="16881" x="7170738" y="2633663"/>
          <p14:tracePt t="16955" x="7178675" y="2633663"/>
          <p14:tracePt t="16960" x="7194550" y="2633663"/>
          <p14:tracePt t="16969" x="7202488" y="2625725"/>
          <p14:tracePt t="16977" x="7218363" y="2625725"/>
          <p14:tracePt t="16983" x="7248525" y="2617788"/>
          <p14:tracePt t="16990" x="7272338" y="2617788"/>
          <p14:tracePt t="16999" x="7312025" y="2609850"/>
          <p14:tracePt t="17007" x="7359650" y="2601913"/>
          <p14:tracePt t="17014" x="7397750" y="2601913"/>
          <p14:tracePt t="17021" x="7397750" y="2593975"/>
          <p14:tracePt t="17029" x="7405688" y="2593975"/>
          <p14:tracePt t="17037" x="7421563" y="2586038"/>
          <p14:tracePt t="17042" x="7429500" y="2586038"/>
          <p14:tracePt t="17051" x="7445375" y="2586038"/>
          <p14:tracePt t="17059" x="7469188" y="2578100"/>
          <p14:tracePt t="17067" x="7485063" y="2578100"/>
          <p14:tracePt t="17074" x="7500938" y="2578100"/>
          <p14:tracePt t="17080" x="7516813" y="2578100"/>
          <p14:tracePt t="17089" x="7531100" y="2578100"/>
          <p14:tracePt t="17097" x="7546975" y="2578100"/>
          <p14:tracePt t="17105" x="7554913" y="2578100"/>
          <p14:tracePt t="17111" x="7562850" y="2578100"/>
          <p14:tracePt t="17119" x="7570788" y="2578100"/>
          <p14:tracePt t="17126" x="7578725" y="2578100"/>
          <p14:tracePt t="17151" x="7586663" y="2578100"/>
          <p14:tracePt t="17243" x="7594600" y="2578100"/>
          <p14:tracePt t="17256" x="7602538" y="2578100"/>
          <p14:tracePt t="17260" x="7610475" y="2578100"/>
          <p14:tracePt t="17270" x="7618413" y="2578100"/>
          <p14:tracePt t="17281" x="7626350" y="2578100"/>
          <p14:tracePt t="17285" x="7642225" y="2570163"/>
          <p14:tracePt t="17290" x="7656513" y="2570163"/>
          <p14:tracePt t="17299" x="7672388" y="2570163"/>
          <p14:tracePt t="17306" x="7688263" y="2570163"/>
          <p14:tracePt t="17315" x="7720013" y="2570163"/>
          <p14:tracePt t="17321" x="7751763" y="2570163"/>
          <p14:tracePt t="17329" x="7797800" y="2562225"/>
          <p14:tracePt t="17337" x="7845425" y="2562225"/>
          <p14:tracePt t="17346" x="7893050" y="2562225"/>
          <p14:tracePt t="17351" x="7954963" y="2562225"/>
          <p14:tracePt t="17359" x="8026400" y="2555875"/>
          <p14:tracePt t="17367" x="8072438" y="2555875"/>
          <p14:tracePt t="17375" x="8128000" y="2555875"/>
          <p14:tracePt t="17381" x="8183563" y="2547938"/>
          <p14:tracePt t="17389" x="8229600" y="2547938"/>
          <p14:tracePt t="17397" x="8285163" y="2540000"/>
          <p14:tracePt t="17405" x="8331200" y="2540000"/>
          <p14:tracePt t="17411" x="8378825" y="2532063"/>
          <p14:tracePt t="17419" x="8418513" y="2532063"/>
          <p14:tracePt t="17427" x="8458200" y="2524125"/>
          <p14:tracePt t="17435" x="8488363" y="2524125"/>
          <p14:tracePt t="17440" x="8520113" y="2524125"/>
          <p14:tracePt t="17448" x="8543925" y="2524125"/>
          <p14:tracePt t="17456" x="8575675" y="2524125"/>
          <p14:tracePt t="17471" x="8613775" y="2524125"/>
          <p14:tracePt t="17480" x="8661400" y="2524125"/>
          <p14:tracePt t="17487" x="8685213" y="2524125"/>
          <p14:tracePt t="17495" x="8716963" y="2524125"/>
          <p14:tracePt t="17501" x="8739188" y="2524125"/>
          <p14:tracePt t="17509" x="8770938" y="2524125"/>
          <p14:tracePt t="17517" x="8802688" y="2524125"/>
          <p14:tracePt t="17524" x="8802688" y="2532063"/>
          <p14:tracePt t="17540" x="8810625" y="2540000"/>
          <p14:tracePt t="17547" x="8818563" y="2540000"/>
          <p14:tracePt t="17555" x="8826500" y="2547938"/>
          <p14:tracePt t="17563" x="8850313" y="2547938"/>
          <p14:tracePt t="17568" x="8872538" y="2547938"/>
          <p14:tracePt t="17576" x="8888413" y="2555875"/>
          <p14:tracePt t="17585" x="8904288" y="2555875"/>
          <p14:tracePt t="17593" x="8912225" y="2555875"/>
          <p14:tracePt t="17598" x="8920163" y="2562225"/>
          <p14:tracePt t="17607" x="8928100" y="2562225"/>
          <p14:tracePt t="17615" x="8936038" y="2570163"/>
          <p14:tracePt t="17623" x="8943975" y="2570163"/>
          <p14:tracePt t="17654" x="8943975" y="2578100"/>
          <p14:tracePt t="17684" x="8951913" y="2578100"/>
          <p14:tracePt t="17705" x="8959850" y="2578100"/>
          <p14:tracePt t="17713" x="8967788" y="2570163"/>
          <p14:tracePt t="17719" x="8975725" y="2562225"/>
          <p14:tracePt t="17727" x="8983663" y="2562225"/>
          <p14:tracePt t="17735" x="8999538" y="2555875"/>
          <p14:tracePt t="17743" x="9013825" y="2547938"/>
          <p14:tracePt t="17749" x="9037638" y="2547938"/>
          <p14:tracePt t="17756" x="9045575" y="2540000"/>
          <p14:tracePt t="17765" x="9077325" y="2532063"/>
          <p14:tracePt t="17773" x="9101138" y="2532063"/>
          <p14:tracePt t="17779" x="9124950" y="2532063"/>
          <p14:tracePt t="17787" x="9147175" y="2532063"/>
          <p14:tracePt t="17795" x="9170988" y="2532063"/>
          <p14:tracePt t="17803" x="9186863" y="2540000"/>
          <p14:tracePt t="17808" x="9202738" y="2547938"/>
          <p14:tracePt t="17817" x="9218613" y="2555875"/>
          <p14:tracePt t="17825" x="9234488" y="2570163"/>
          <p14:tracePt t="17833" x="9242425" y="2578100"/>
          <p14:tracePt t="17839" x="9250363" y="2586038"/>
          <p14:tracePt t="17847" x="9258300" y="2593975"/>
          <p14:tracePt t="17854" x="9258300" y="2601913"/>
          <p14:tracePt t="17869" x="9258300" y="2609850"/>
          <p14:tracePt t="17886" x="9258300" y="2617788"/>
          <p14:tracePt t="17969" x="9258300" y="2609850"/>
          <p14:tracePt t="17983" x="9258300" y="2601913"/>
          <p14:tracePt t="18016" x="9250363" y="2601913"/>
          <p14:tracePt t="18035" x="9242425" y="2601913"/>
          <p14:tracePt t="18103" x="9242425" y="2593975"/>
          <p14:tracePt t="18164" x="9242425" y="2601913"/>
          <p14:tracePt t="18179" x="9250363" y="2609850"/>
          <p14:tracePt t="18194" x="9250363" y="2617788"/>
          <p14:tracePt t="18201" x="9258300" y="2617788"/>
          <p14:tracePt t="18207" x="9258300" y="2625725"/>
          <p14:tracePt t="18253" x="9258300" y="2633663"/>
          <p14:tracePt t="18261" x="9250363" y="2633663"/>
          <p14:tracePt t="18267" x="9242425" y="2633663"/>
          <p14:tracePt t="18284" x="9234488" y="2633663"/>
          <p14:tracePt t="18297" x="9234488" y="2641600"/>
          <p14:tracePt t="18305" x="9226550" y="2641600"/>
          <p14:tracePt t="18313" x="9226550" y="2649538"/>
          <p14:tracePt t="18327" x="9226550" y="2657475"/>
          <p14:tracePt t="18335" x="9242425" y="2657475"/>
          <p14:tracePt t="18343" x="9250363" y="2665413"/>
          <p14:tracePt t="18351" x="9258300" y="2665413"/>
          <p14:tracePt t="18356" x="9274175" y="2665413"/>
          <p14:tracePt t="18365" x="9288463" y="2673350"/>
          <p14:tracePt t="18372" x="9312275" y="2673350"/>
          <p14:tracePt t="18381" x="9328150" y="2673350"/>
          <p14:tracePt t="18386" x="9344025" y="2673350"/>
          <p14:tracePt t="18395" x="9367838" y="2673350"/>
          <p14:tracePt t="18403" x="9383713" y="2673350"/>
          <p14:tracePt t="18412" x="9399588" y="2673350"/>
          <p14:tracePt t="18417" x="9415463" y="2673350"/>
          <p14:tracePt t="18424" x="9429750" y="2673350"/>
          <p14:tracePt t="18433" x="9445625" y="2673350"/>
          <p14:tracePt t="18441" x="9453563" y="2673350"/>
          <p14:tracePt t="18447" x="9469438" y="2673350"/>
          <p14:tracePt t="18455" x="9477375" y="2665413"/>
          <p14:tracePt t="18463" x="9485313" y="2657475"/>
          <p14:tracePt t="18471" x="9485313" y="2649538"/>
          <p14:tracePt t="18476" x="9493250" y="2649538"/>
          <p14:tracePt t="18485" x="9493250" y="2641600"/>
          <p14:tracePt t="18492" x="9501188" y="2633663"/>
          <p14:tracePt t="18501" x="9501188" y="2617788"/>
          <p14:tracePt t="18508" x="9501188" y="2609850"/>
          <p14:tracePt t="18515" x="9501188" y="2601913"/>
          <p14:tracePt t="18522" x="9501188" y="2593975"/>
          <p14:tracePt t="18531" x="9501188" y="2578100"/>
          <p14:tracePt t="18539" x="9501188" y="2570163"/>
          <p14:tracePt t="18545" x="9493250" y="2555875"/>
          <p14:tracePt t="18553" x="9493250" y="2547938"/>
          <p14:tracePt t="18561" x="9485313" y="2532063"/>
          <p14:tracePt t="18569" x="9477375" y="2516188"/>
          <p14:tracePt t="18575" x="9469438" y="2500313"/>
          <p14:tracePt t="18583" x="9461500" y="2484438"/>
          <p14:tracePt t="18590" x="9445625" y="2476500"/>
          <p14:tracePt t="18598" x="9437688" y="2460625"/>
          <p14:tracePt t="18605" x="9421813" y="2436813"/>
          <p14:tracePt t="18613" x="9415463" y="2422525"/>
          <p14:tracePt t="18621" x="9399588" y="2406650"/>
          <p14:tracePt t="18629" x="9383713" y="2382838"/>
          <p14:tracePt t="18635" x="9367838" y="2366963"/>
          <p14:tracePt t="18642" x="9351963" y="2351088"/>
          <p14:tracePt t="18651" x="9328150" y="2327275"/>
          <p14:tracePt t="18659" x="9312275" y="2305050"/>
          <p14:tracePt t="18665" x="9304338" y="2297113"/>
          <p14:tracePt t="18672" x="9280525" y="2281238"/>
          <p14:tracePt t="18681" x="9258300" y="2257425"/>
          <p14:tracePt t="18689" x="9242425" y="2241550"/>
          <p14:tracePt t="18696" x="9218613" y="2225675"/>
          <p14:tracePt t="18703" x="9202738" y="2209800"/>
          <p14:tracePt t="18710" x="9178925" y="2201863"/>
          <p14:tracePt t="18719" x="9163050" y="2193925"/>
          <p14:tracePt t="18725" x="9147175" y="2179638"/>
          <p14:tracePt t="18733" x="9132888" y="2179638"/>
          <p14:tracePt t="18740" x="9117013" y="2171700"/>
          <p14:tracePt t="18749" x="9101138" y="2163763"/>
          <p14:tracePt t="18755" x="9093200" y="2163763"/>
          <p14:tracePt t="18763" x="9077325" y="2163763"/>
          <p14:tracePt t="18771" x="9069388" y="2163763"/>
          <p14:tracePt t="18780" x="9053513" y="2163763"/>
          <p14:tracePt t="18785" x="9045575" y="2163763"/>
          <p14:tracePt t="18793" x="9029700" y="2163763"/>
          <p14:tracePt t="18801" x="9021763" y="2163763"/>
          <p14:tracePt t="18809" x="9007475" y="2163763"/>
          <p14:tracePt t="18815" x="8999538" y="2163763"/>
          <p14:tracePt t="18822" x="8983663" y="2163763"/>
          <p14:tracePt t="18831" x="8967788" y="2171700"/>
          <p14:tracePt t="18839" x="8943975" y="2171700"/>
          <p14:tracePt t="18844" x="8928100" y="2179638"/>
          <p14:tracePt t="18853" x="8912225" y="2185988"/>
          <p14:tracePt t="18861" x="8896350" y="2193925"/>
          <p14:tracePt t="18870" x="8872538" y="2201863"/>
          <p14:tracePt t="18875" x="8850313" y="2201863"/>
          <p14:tracePt t="18883" x="8834438" y="2209800"/>
          <p14:tracePt t="18890" x="8810625" y="2217738"/>
          <p14:tracePt t="18899" x="8794750" y="2225675"/>
          <p14:tracePt t="18904" x="8778875" y="2233613"/>
          <p14:tracePt t="18913" x="8755063" y="2241550"/>
          <p14:tracePt t="18921" x="8739188" y="2249488"/>
          <p14:tracePt t="18929" x="8724900" y="2257425"/>
          <p14:tracePt t="18935" x="8709025" y="2265363"/>
          <p14:tracePt t="18942" x="8693150" y="2273300"/>
          <p14:tracePt t="18951" x="8677275" y="2289175"/>
          <p14:tracePt t="18959" x="8661400" y="2297113"/>
          <p14:tracePt t="18965" x="8653463" y="2305050"/>
          <p14:tracePt t="18973" x="8629650" y="2319338"/>
          <p14:tracePt t="18981" x="8621713" y="2335213"/>
          <p14:tracePt t="18989" x="8613775" y="2343150"/>
          <p14:tracePt t="18997" x="8605838" y="2359025"/>
          <p14:tracePt t="19002" x="8591550" y="2382838"/>
          <p14:tracePt t="19011" x="8583613" y="2398713"/>
          <p14:tracePt t="19019" x="8575675" y="2422525"/>
          <p14:tracePt t="19027" x="8567738" y="2436813"/>
          <p14:tracePt t="19033" x="8559800" y="2460625"/>
          <p14:tracePt t="19041" x="8543925" y="2476500"/>
          <p14:tracePt t="19049" x="8535988" y="2500313"/>
          <p14:tracePt t="19057" x="8528050" y="2524125"/>
          <p14:tracePt t="19063" x="8520113" y="2540000"/>
          <p14:tracePt t="19070" x="8512175" y="2562225"/>
          <p14:tracePt t="19079" x="8512175" y="2578100"/>
          <p14:tracePt t="19087" x="8512175" y="2593975"/>
          <p14:tracePt t="19092" x="8504238" y="2609850"/>
          <p14:tracePt t="19101" x="8504238" y="2625725"/>
          <p14:tracePt t="19109" x="8504238" y="2641600"/>
          <p14:tracePt t="19117" x="8512175" y="2657475"/>
          <p14:tracePt t="19122" x="8520113" y="2673350"/>
          <p14:tracePt t="19131" x="8535988" y="2703513"/>
          <p14:tracePt t="19138" x="8559800" y="2735263"/>
          <p14:tracePt t="19147" x="8591550" y="2767013"/>
          <p14:tracePt t="19153" x="8629650" y="2805113"/>
          <p14:tracePt t="19160" x="8677275" y="2852738"/>
          <p14:tracePt t="19169" x="8732838" y="2892425"/>
          <p14:tracePt t="19177" x="8794750" y="2892425"/>
          <p14:tracePt t="19182" x="8834438" y="2908300"/>
          <p14:tracePt t="19191" x="8880475" y="2916238"/>
          <p14:tracePt t="19199" x="8920163" y="2924175"/>
          <p14:tracePt t="19207" x="8959850" y="2930525"/>
          <p14:tracePt t="19213" x="8991600" y="2938463"/>
          <p14:tracePt t="19221" x="9021763" y="2970213"/>
          <p14:tracePt t="19229" x="9021763" y="2986088"/>
          <p14:tracePt t="19237" x="9029700" y="2994025"/>
          <p14:tracePt t="19242" x="9045575" y="3001963"/>
          <p14:tracePt t="19251" x="9061450" y="3009900"/>
          <p14:tracePt t="19259" x="9069388" y="3009900"/>
          <p14:tracePt t="19267" x="9117013" y="3009900"/>
          <p14:tracePt t="19273" x="9147175" y="3009900"/>
          <p14:tracePt t="19281" x="9194800" y="3009900"/>
          <p14:tracePt t="19298" x="9288463" y="2970213"/>
          <p14:tracePt t="19303" x="9344025" y="2946400"/>
          <p14:tracePt t="19310" x="9383713" y="2908300"/>
          <p14:tracePt t="19319" x="9429750" y="2868613"/>
          <p14:tracePt t="19327" x="9477375" y="2828925"/>
          <p14:tracePt t="19333" x="9517063" y="2828925"/>
          <p14:tracePt t="19341" x="9555163" y="2820988"/>
          <p14:tracePt t="19349" x="9594850" y="2805113"/>
          <p14:tracePt t="19357" x="9634538" y="2798763"/>
          <p14:tracePt t="19363" x="9666288" y="2774950"/>
          <p14:tracePt t="19370" x="9696450" y="2751138"/>
          <p14:tracePt t="19382" x="9728200" y="2727325"/>
          <p14:tracePt t="19386" x="9728200" y="2703513"/>
          <p14:tracePt t="19392" x="9728200" y="2681288"/>
          <p14:tracePt t="19401" x="9736138" y="2665413"/>
          <p14:tracePt t="19409" x="9744075" y="2649538"/>
          <p14:tracePt t="19417" x="9752013" y="2625725"/>
          <p14:tracePt t="19423" x="9767888" y="2609850"/>
          <p14:tracePt t="19431" x="9767888" y="2593975"/>
          <p14:tracePt t="19439" x="9767888" y="2562225"/>
          <p14:tracePt t="19447" x="9767888" y="2532063"/>
          <p14:tracePt t="19452" x="9767888" y="2492375"/>
          <p14:tracePt t="19461" x="9736138" y="2452688"/>
          <p14:tracePt t="19468" x="9696450" y="2414588"/>
          <p14:tracePt t="19477" x="9642475" y="2374900"/>
          <p14:tracePt t="19485" x="9571038" y="2343150"/>
          <p14:tracePt t="19491" x="9517063" y="2319338"/>
          <p14:tracePt t="19499" x="9461500" y="2289175"/>
          <p14:tracePt t="19507" x="9415463" y="2257425"/>
          <p14:tracePt t="19515" x="9359900" y="2233613"/>
          <p14:tracePt t="19521" x="9312275" y="2233613"/>
          <p14:tracePt t="19531" x="9266238" y="2233613"/>
          <p14:tracePt t="19536" x="9226550" y="2225675"/>
          <p14:tracePt t="19545" x="9186863" y="2209800"/>
          <p14:tracePt t="19551" x="9155113" y="2201863"/>
          <p14:tracePt t="19560" x="9124950" y="2179638"/>
          <p14:tracePt t="19567" x="9093200" y="2163763"/>
          <p14:tracePt t="19575" x="9093200" y="2139950"/>
          <p14:tracePt t="19580" x="9093200" y="2124075"/>
          <p14:tracePt t="19588" x="9085263" y="2108200"/>
          <p14:tracePt t="19596" x="9077325" y="2100263"/>
          <p14:tracePt t="19605" x="9069388" y="2092325"/>
          <p14:tracePt t="19610" x="9045575" y="2076450"/>
          <p14:tracePt t="19618" x="9021763" y="2076450"/>
          <p14:tracePt t="19626" x="9007475" y="2068513"/>
          <p14:tracePt t="19637" x="8991600" y="2068513"/>
          <p14:tracePt t="19640" x="8975725" y="2068513"/>
          <p14:tracePt t="19649" x="8967788" y="2068513"/>
          <p14:tracePt t="19657" x="8951913" y="2068513"/>
          <p14:tracePt t="19664" x="8928100" y="2076450"/>
          <p14:tracePt t="19670" x="8912225" y="2092325"/>
          <p14:tracePt t="19679" x="8888413" y="2108200"/>
          <p14:tracePt t="19686" x="8858250" y="2139950"/>
          <p14:tracePt t="19694" x="8818563" y="2171700"/>
          <p14:tracePt t="19700" x="8770938" y="2209800"/>
          <p14:tracePt t="19708" x="8724900" y="2257425"/>
          <p14:tracePt t="19717" x="8669338" y="2305050"/>
          <p14:tracePt t="19725" x="8621713" y="2351088"/>
          <p14:tracePt t="19731" x="8583613" y="2382838"/>
          <p14:tracePt t="19739" x="8551863" y="2414588"/>
          <p14:tracePt t="19747" x="8520113" y="2452688"/>
          <p14:tracePt t="19755" x="8520113" y="2500313"/>
          <p14:tracePt t="19760" x="8520113" y="2547938"/>
          <p14:tracePt t="19769" x="8520113" y="2586038"/>
          <p14:tracePt t="19777" x="8512175" y="2641600"/>
          <p14:tracePt t="19785" x="8504238" y="2687638"/>
          <p14:tracePt t="19790" x="8488363" y="2735263"/>
          <p14:tracePt t="19799" x="8472488" y="2790825"/>
          <p14:tracePt t="19807" x="8472488" y="2836863"/>
          <p14:tracePt t="19815" x="8480425" y="2884488"/>
          <p14:tracePt t="19821" x="8528050" y="2924175"/>
          <p14:tracePt t="19830" x="8599488" y="2970213"/>
          <p14:tracePt t="19837" x="8701088" y="3009900"/>
          <p14:tracePt t="19845" x="8842375" y="3041650"/>
          <p14:tracePt t="19851" x="8967788" y="3041650"/>
          <p14:tracePt t="19859" x="9093200" y="3041650"/>
          <p14:tracePt t="19867" x="9210675" y="3041650"/>
          <p14:tracePt t="19875" x="9304338" y="3041650"/>
          <p14:tracePt t="19880" x="9375775" y="3041650"/>
          <p14:tracePt t="19888" x="9415463" y="3041650"/>
          <p14:tracePt t="19896" x="9445625" y="3041650"/>
          <p14:tracePt t="19905" x="9469438" y="3041650"/>
          <p14:tracePt t="19910" x="9477375" y="3025775"/>
          <p14:tracePt t="19918" x="9517063" y="3001963"/>
          <p14:tracePt t="19926" x="9563100" y="2970213"/>
          <p14:tracePt t="19936" x="9563100" y="2930525"/>
          <p14:tracePt t="19943" x="9563100" y="2884488"/>
          <p14:tracePt t="19948" x="9563100" y="2820988"/>
          <p14:tracePt t="19957" x="9563100" y="2782888"/>
          <p14:tracePt t="19965" x="9563100" y="2743200"/>
          <p14:tracePt t="19972" x="9571038" y="2695575"/>
          <p14:tracePt t="19979" x="9571038" y="2649538"/>
          <p14:tracePt t="19987" x="9540875" y="2601913"/>
          <p14:tracePt t="19995" x="9493250" y="2555875"/>
          <p14:tracePt t="20003" x="9429750" y="2500313"/>
          <p14:tracePt t="20008" x="9359900" y="2452688"/>
          <p14:tracePt t="20017" x="9296400" y="2406650"/>
          <p14:tracePt t="20025" x="9242425" y="2359025"/>
          <p14:tracePt t="20033" x="9186863" y="2319338"/>
          <p14:tracePt t="20039" x="9132888" y="2281238"/>
          <p14:tracePt t="20047" x="9077325" y="2249488"/>
          <p14:tracePt t="20054" x="9021763" y="2217738"/>
          <p14:tracePt t="20063" x="8975725" y="2217738"/>
          <p14:tracePt t="20069" x="8920163" y="2217738"/>
          <p14:tracePt t="20077" x="8872538" y="2209800"/>
          <p14:tracePt t="20086" x="8826500" y="2209800"/>
          <p14:tracePt t="20093" x="8786813" y="2201863"/>
          <p14:tracePt t="20099" x="8739188" y="2185988"/>
          <p14:tracePt t="20107" x="8701088" y="2185988"/>
          <p14:tracePt t="20115" x="8669338" y="2179638"/>
          <p14:tracePt t="20123" x="8629650" y="2179638"/>
          <p14:tracePt t="20129" x="8599488" y="2179638"/>
          <p14:tracePt t="20136" x="8599488" y="2185988"/>
          <p14:tracePt t="20145" x="8599488" y="2217738"/>
          <p14:tracePt t="20152" x="8599488" y="2265363"/>
          <p14:tracePt t="20158" x="8583613" y="2319338"/>
          <p14:tracePt t="20166" x="8575675" y="2390775"/>
          <p14:tracePt t="20174" x="8559800" y="2460625"/>
          <p14:tracePt t="20183" x="8543925" y="2532063"/>
          <p14:tracePt t="20189" x="8535988" y="2586038"/>
          <p14:tracePt t="20197" x="8528050" y="2633663"/>
          <p14:tracePt t="20205" x="8528050" y="2673350"/>
          <p14:tracePt t="20212" x="8543925" y="2711450"/>
          <p14:tracePt t="20219" x="8583613" y="2743200"/>
          <p14:tracePt t="20226" x="8653463" y="2743200"/>
          <p14:tracePt t="20236" x="8755063" y="2751138"/>
          <p14:tracePt t="20242" x="8888413" y="2751138"/>
          <p14:tracePt t="20249" x="8983663" y="2759075"/>
          <p14:tracePt t="20257" x="9061450" y="2759075"/>
          <p14:tracePt t="20265" x="9117013" y="2767013"/>
          <p14:tracePt t="20273" x="9155113" y="2767013"/>
          <p14:tracePt t="20279" x="9194800" y="2767013"/>
          <p14:tracePt t="20297" x="9280525" y="2711450"/>
          <p14:tracePt t="20303" x="9312275" y="2665413"/>
          <p14:tracePt t="20308" x="9312275" y="2617788"/>
          <p14:tracePt t="20317" x="9312275" y="2570163"/>
          <p14:tracePt t="20325" x="9312275" y="2524125"/>
          <p14:tracePt t="20333" x="9312275" y="2476500"/>
          <p14:tracePt t="20339" x="9312275" y="2422525"/>
          <p14:tracePt t="20347" x="9312275" y="2366963"/>
          <p14:tracePt t="20355" x="9266238" y="2319338"/>
          <p14:tracePt t="20363" x="9210675" y="2273300"/>
          <p14:tracePt t="20369" x="9147175" y="2241550"/>
          <p14:tracePt t="20376" x="9101138" y="2201863"/>
          <p14:tracePt t="20385" x="9053513" y="2201863"/>
          <p14:tracePt t="20392" x="9021763" y="2209800"/>
          <p14:tracePt t="20399" x="8983663" y="2209800"/>
          <p14:tracePt t="20407" x="8983663" y="2201863"/>
          <p14:tracePt t="20424" x="8983663" y="2185988"/>
          <p14:tracePt t="20431" x="8975725" y="2171700"/>
          <p14:tracePt t="20436" x="8967788" y="2171700"/>
          <p14:tracePt t="20445" x="8951913" y="2163763"/>
          <p14:tracePt t="20453" x="8936038" y="2163763"/>
          <p14:tracePt t="20460" x="8928100" y="2163763"/>
          <p14:tracePt t="20467" x="8920163" y="2163763"/>
          <p14:tracePt t="20475" x="8912225" y="2163763"/>
          <p14:tracePt t="20483" x="8912225" y="2171700"/>
          <p14:tracePt t="20491" x="8912225" y="2179638"/>
          <p14:tracePt t="20506" x="8912225" y="2185988"/>
          <p14:tracePt t="20522" x="8920163" y="2193925"/>
          <p14:tracePt t="20545" x="8928100" y="2193925"/>
          <p14:tracePt t="20633" x="8936038" y="2193925"/>
          <p14:tracePt t="20647" x="8943975" y="2193925"/>
          <p14:tracePt t="20655" x="8951913" y="2193925"/>
          <p14:tracePt t="20662" x="8959850" y="2193925"/>
          <p14:tracePt t="20677" x="8967788" y="2193925"/>
          <p14:tracePt t="20686" x="8967788" y="2201863"/>
          <p14:tracePt t="20701" x="8975725" y="2201863"/>
          <p14:tracePt t="20706" x="8975725" y="2209800"/>
          <p14:tracePt t="20736" x="8975725" y="2217738"/>
          <p14:tracePt t="20776" x="8967788" y="2217738"/>
          <p14:tracePt t="20791" x="8959850" y="2217738"/>
          <p14:tracePt t="20796" x="8943975" y="2217738"/>
          <p14:tracePt t="20805" x="8912225" y="2217738"/>
          <p14:tracePt t="20813" x="8866188" y="2217738"/>
          <p14:tracePt t="20821" x="8786813" y="2225675"/>
          <p14:tracePt t="20826" x="8669338" y="2241550"/>
          <p14:tracePt t="20835" x="8496300" y="2257425"/>
          <p14:tracePt t="20842" x="8285163" y="2281238"/>
          <p14:tracePt t="20850" x="8072438" y="2319338"/>
          <p14:tracePt t="20857" x="7970838" y="2366963"/>
          <p14:tracePt t="20865" x="7916863" y="2374900"/>
          <p14:tracePt t="20873" x="7924800" y="2390775"/>
          <p14:tracePt t="20881" x="7954963" y="2398713"/>
          <p14:tracePt t="20886" x="7947025" y="2406650"/>
          <p14:tracePt t="20895" x="7931150" y="2422525"/>
          <p14:tracePt t="20903" x="7924800" y="2436813"/>
          <p14:tracePt t="20911" x="7885113" y="2444750"/>
          <p14:tracePt t="20920" x="7861300" y="2452688"/>
          <p14:tracePt t="20925" x="7845425" y="2452688"/>
          <p14:tracePt t="20951" x="7869238" y="2436813"/>
          <p14:tracePt t="20955" x="7916863" y="2430463"/>
          <p14:tracePt t="20963" x="7986713" y="2414588"/>
          <p14:tracePt t="20971" x="8064500" y="2406650"/>
          <p14:tracePt t="20978" x="8151813" y="2390775"/>
          <p14:tracePt t="20986" x="8213725" y="2382838"/>
          <p14:tracePt t="20993" x="8277225" y="2374900"/>
          <p14:tracePt t="21001" x="8339138" y="2374900"/>
          <p14:tracePt t="21008" x="8402638" y="2374900"/>
          <p14:tracePt t="21015" x="8466138" y="2382838"/>
          <p14:tracePt t="21022" x="8528050" y="2406650"/>
          <p14:tracePt t="21031" x="8591550" y="2444750"/>
          <p14:tracePt t="21039" x="8653463" y="2484438"/>
          <p14:tracePt t="21044" x="8716963" y="2500313"/>
          <p14:tracePt t="21052" x="8786813" y="2508250"/>
          <p14:tracePt t="21060" x="8850313" y="2516188"/>
          <p14:tracePt t="21069" x="8920163" y="2524125"/>
          <p14:tracePt t="21075" x="8991600" y="2547938"/>
          <p14:tracePt t="21083" x="9061450" y="2562225"/>
          <p14:tracePt t="21090" x="9132888" y="2578100"/>
          <p14:tracePt t="21098" x="9202738" y="2586038"/>
          <p14:tracePt t="21105" x="9266238" y="2586038"/>
          <p14:tracePt t="21112" x="9328150" y="2586038"/>
          <p14:tracePt t="21121" x="9383713" y="2586038"/>
          <p14:tracePt t="21130" x="9437688" y="2586038"/>
          <p14:tracePt t="21135" x="9485313" y="2578100"/>
          <p14:tracePt t="21143" x="9532938" y="2562225"/>
          <p14:tracePt t="21151" x="9563100" y="2555875"/>
          <p14:tracePt t="21159" x="9594850" y="2547938"/>
          <p14:tracePt t="21165" x="9626600" y="2532063"/>
          <p14:tracePt t="21173" x="9626600" y="2524125"/>
          <p14:tracePt t="21181" x="9626600" y="2508250"/>
          <p14:tracePt t="21189" x="9634538" y="2500313"/>
          <p14:tracePt t="21195" x="9642475" y="2492375"/>
          <p14:tracePt t="21204" x="9658350" y="2476500"/>
          <p14:tracePt t="21212" x="9666288" y="2468563"/>
          <p14:tracePt t="21219" x="9666288" y="2460625"/>
          <p14:tracePt t="21225" x="9674225" y="2460625"/>
          <p14:tracePt t="21233" x="9674225" y="2452688"/>
          <p14:tracePt t="21250" x="9666288" y="2452688"/>
          <p14:tracePt t="21255" x="9658350" y="2452688"/>
          <p14:tracePt t="21263" x="9642475" y="2452688"/>
          <p14:tracePt t="21271" x="9634538" y="2452688"/>
          <p14:tracePt t="21280" x="9626600" y="2452688"/>
          <p14:tracePt t="21284" x="9618663" y="2460625"/>
          <p14:tracePt t="21301" x="9610725" y="2468563"/>
          <p14:tracePt t="21309" x="9610725" y="2476500"/>
          <p14:tracePt t="21323" x="9610725" y="2484438"/>
          <p14:tracePt t="21411" x="9602788" y="2484438"/>
          <p14:tracePt t="21421" x="9594850" y="2484438"/>
          <p14:tracePt t="21511" x="9602788" y="2476500"/>
          <p14:tracePt t="21533" x="9602788" y="2468563"/>
          <p14:tracePt t="21572" x="9578975" y="2468563"/>
          <p14:tracePt t="21580" x="9555163" y="2468563"/>
          <p14:tracePt t="21587" x="9517063" y="2468563"/>
          <p14:tracePt t="21593" x="9461500" y="2468563"/>
          <p14:tracePt t="21601" x="9391650" y="2468563"/>
          <p14:tracePt t="21608" x="9304338" y="2468563"/>
          <p14:tracePt t="21616" x="9242425" y="2476500"/>
          <p14:tracePt t="21622" x="9178925" y="2484438"/>
          <p14:tracePt t="21631" x="9132888" y="2492375"/>
          <p14:tracePt t="21639" x="9077325" y="2500313"/>
          <p14:tracePt t="21647" x="9037638" y="2516188"/>
          <p14:tracePt t="21652" x="9007475" y="2524125"/>
          <p14:tracePt t="21661" x="9007475" y="2532063"/>
          <p14:tracePt t="21669" x="9007475" y="2547938"/>
          <p14:tracePt t="21683" x="9007475" y="2555875"/>
          <p14:tracePt t="21690" x="8999538" y="2562225"/>
          <p14:tracePt t="21699" x="8991600" y="2562225"/>
          <p14:tracePt t="21707" x="8983663" y="2562225"/>
          <p14:tracePt t="21713" x="8975725" y="2562225"/>
          <p14:tracePt t="21721" x="8983663" y="2562225"/>
          <p14:tracePt t="21729" x="9013825" y="2555875"/>
          <p14:tracePt t="21736" x="9053513" y="2547938"/>
          <p14:tracePt t="21742" x="9109075" y="2532063"/>
          <p14:tracePt t="21751" x="9163050" y="2516188"/>
          <p14:tracePt t="21758" x="9226550" y="2508250"/>
          <p14:tracePt t="21767" x="9258300" y="2492375"/>
          <p14:tracePt t="21772" x="9296400" y="2484438"/>
          <p14:tracePt t="21781" x="9328150" y="2476500"/>
          <p14:tracePt t="21797" x="9328150" y="2468563"/>
          <p14:tracePt t="21803" x="9336088" y="2468563"/>
          <p14:tracePt t="21820" x="9351963" y="2468563"/>
          <p14:tracePt t="21827" x="9359900" y="2468563"/>
          <p14:tracePt t="21841" x="9359900" y="2476500"/>
          <p14:tracePt t="21849" x="9359900" y="2484438"/>
          <p14:tracePt t="21857" x="9344025" y="2492375"/>
          <p14:tracePt t="21866" x="9336088" y="2492375"/>
          <p14:tracePt t="21871" x="9320213" y="2500313"/>
          <p14:tracePt t="21879" x="9312275" y="2508250"/>
          <p14:tracePt t="21887" x="9296400" y="2508250"/>
          <p14:tracePt t="21895" x="9288463" y="2516188"/>
          <p14:tracePt t="21900" x="9274175" y="2516188"/>
          <p14:tracePt t="21908" x="9274175" y="2524125"/>
          <p14:tracePt t="21916" x="9266238" y="2524125"/>
          <p14:tracePt t="21955" x="9280525" y="2524125"/>
          <p14:tracePt t="21961" x="9296400" y="2524125"/>
          <p14:tracePt t="21969" x="9312275" y="2524125"/>
          <p14:tracePt t="21977" x="9328150" y="2524125"/>
          <p14:tracePt t="21985" x="9344025" y="2524125"/>
          <p14:tracePt t="21990" x="9359900" y="2524125"/>
          <p14:tracePt t="21999" x="9375775" y="2524125"/>
          <p14:tracePt t="22006" x="9383713" y="2524125"/>
          <p14:tracePt t="22015" x="9391650" y="2524125"/>
          <p14:tracePt t="22030" x="9391650" y="2532063"/>
          <p14:tracePt t="22036" x="9391650" y="2540000"/>
          <p14:tracePt t="22046" x="9391650" y="2547938"/>
          <p14:tracePt t="22051" x="9383713" y="2555875"/>
          <p14:tracePt t="22059" x="9375775" y="2555875"/>
          <p14:tracePt t="22067" x="9359900" y="2562225"/>
          <p14:tracePt t="22075" x="9344025" y="2570163"/>
          <p14:tracePt t="22081" x="9328150" y="2570163"/>
          <p14:tracePt t="22089" x="9312275" y="2570163"/>
          <p14:tracePt t="22097" x="9296400" y="2578100"/>
          <p14:tracePt t="22105" x="9288463" y="2578100"/>
          <p14:tracePt t="22111" x="9280525" y="2578100"/>
          <p14:tracePt t="22119" x="9274175" y="2578100"/>
          <p14:tracePt t="22127" x="9266238" y="2578100"/>
          <p14:tracePt t="22141" x="9266238" y="2570163"/>
          <p14:tracePt t="22149" x="9266238" y="2562225"/>
          <p14:tracePt t="22157" x="9274175" y="2562225"/>
          <p14:tracePt t="22165" x="9288463" y="2555875"/>
          <p14:tracePt t="22170" x="9304338" y="2547938"/>
          <p14:tracePt t="22180" x="9320213" y="2540000"/>
          <p14:tracePt t="22186" x="9344025" y="2532063"/>
          <p14:tracePt t="22195" x="9359900" y="2524125"/>
          <p14:tracePt t="22201" x="9375775" y="2524125"/>
          <p14:tracePt t="22209" x="9399588" y="2516188"/>
          <p14:tracePt t="22217" x="9407525" y="2516188"/>
          <p14:tracePt t="22224" x="9421813" y="2516188"/>
          <p14:tracePt t="22231" x="9429750" y="2516188"/>
          <p14:tracePt t="22249" x="9437688" y="2516188"/>
          <p14:tracePt t="22255" x="9437688" y="2524125"/>
          <p14:tracePt t="22261" x="9437688" y="2532063"/>
          <p14:tracePt t="22279" x="9429750" y="2540000"/>
          <p14:tracePt t="22286" x="9421813" y="2540000"/>
          <p14:tracePt t="22299" x="9415463" y="2547938"/>
          <p14:tracePt t="22306" x="9391650" y="2555875"/>
          <p14:tracePt t="22315" x="9383713" y="2555875"/>
          <p14:tracePt t="22321" x="9375775" y="2555875"/>
          <p14:tracePt t="22337" x="9367838" y="2555875"/>
          <p14:tracePt t="22346" x="9359900" y="2555875"/>
          <p14:tracePt t="22368" x="9351963" y="2555875"/>
          <p14:tracePt t="22429" x="9359900" y="2555875"/>
          <p14:tracePt t="22447" x="9359900" y="2547938"/>
          <p14:tracePt t="22457" x="9367838" y="2547938"/>
          <p14:tracePt t="22512" x="9375775" y="2547938"/>
          <p14:tracePt t="22558" x="9375775" y="2555875"/>
          <p14:tracePt t="22602" x="9367838" y="2555875"/>
          <p14:tracePt t="22623" x="9359900" y="2555875"/>
          <p14:tracePt t="22663" x="9351963" y="2555875"/>
          <p14:tracePt t="22708" x="9351963" y="2562225"/>
          <p14:tracePt t="22735" x="9351963" y="2570163"/>
          <p14:tracePt t="22774" x="9351963" y="2578100"/>
          <p14:tracePt t="22863" x="9351963" y="2586038"/>
          <p14:tracePt t="22871" x="9359900" y="2586038"/>
          <p14:tracePt t="22886" x="9367838" y="2586038"/>
          <p14:tracePt t="22907" x="9375775" y="2586038"/>
          <p14:tracePt t="22945" x="9375775" y="2578100"/>
          <p14:tracePt t="22953" x="9383713" y="2578100"/>
          <p14:tracePt t="22985" x="9383713" y="2570163"/>
          <p14:tracePt t="23066" x="9383713" y="2562225"/>
          <p14:tracePt t="23073" x="9375775" y="2562225"/>
          <p14:tracePt t="23088" x="9367838" y="2562225"/>
          <p14:tracePt t="23096" x="9359900" y="2562225"/>
          <p14:tracePt t="23103" x="9351963" y="2562225"/>
          <p14:tracePt t="23111" x="9351963" y="2555875"/>
          <p14:tracePt t="23117" x="9344025" y="2555875"/>
          <p14:tracePt t="23125" x="9336088" y="2555875"/>
          <p14:tracePt t="23132" x="9328150" y="2547938"/>
          <p14:tracePt t="23140" x="9320213" y="2547938"/>
          <p14:tracePt t="23147" x="9304338" y="2540000"/>
          <p14:tracePt t="23154" x="9296400" y="2540000"/>
          <p14:tracePt t="23163" x="9288463" y="2540000"/>
          <p14:tracePt t="23171" x="9280525" y="2540000"/>
          <p14:tracePt t="23176" x="9266238" y="2540000"/>
          <p14:tracePt t="23185" x="9258300" y="2540000"/>
          <p14:tracePt t="23192" x="9250363" y="2540000"/>
          <p14:tracePt t="23208" x="9242425" y="2547938"/>
          <p14:tracePt t="23215" x="9234488" y="2547938"/>
          <p14:tracePt t="23223" x="9226550" y="2555875"/>
          <p14:tracePt t="23237" x="9226550" y="2562225"/>
          <p14:tracePt t="23245" x="9218613" y="2562225"/>
          <p14:tracePt t="23261" x="9218613" y="2570163"/>
          <p14:tracePt t="23307" x="9226550" y="2570163"/>
          <p14:tracePt t="23338" x="9234488" y="2570163"/>
          <p14:tracePt t="23351" x="9242425" y="2570163"/>
          <p14:tracePt t="23367" x="9250363" y="2570163"/>
          <p14:tracePt t="23373" x="9258300" y="2570163"/>
          <p14:tracePt t="23381" x="9266238" y="2562225"/>
          <p14:tracePt t="23389" x="9274175" y="2562225"/>
          <p14:tracePt t="23394" x="9288463" y="2555875"/>
          <p14:tracePt t="23403" x="9304338" y="2555875"/>
          <p14:tracePt t="23411" x="9328150" y="2547938"/>
          <p14:tracePt t="23419" x="9359900" y="2547938"/>
          <p14:tracePt t="23424" x="9399588" y="2540000"/>
          <p14:tracePt t="23433" x="9437688" y="2532063"/>
          <p14:tracePt t="23441" x="9485313" y="2524125"/>
          <p14:tracePt t="23449" x="9532938" y="2516188"/>
          <p14:tracePt t="23454" x="9563100" y="2508250"/>
          <p14:tracePt t="23462" x="9594850" y="2500313"/>
          <p14:tracePt t="23471" x="9626600" y="2492375"/>
          <p14:tracePt t="23479" x="9658350" y="2484438"/>
          <p14:tracePt t="23484" x="9688513" y="2476500"/>
          <p14:tracePt t="23493" x="9720263" y="2476500"/>
          <p14:tracePt t="23501" x="9744075" y="2468563"/>
          <p14:tracePt t="23524" x="9752013" y="2468563"/>
          <p14:tracePt t="23532" x="9767888" y="2468563"/>
          <p14:tracePt t="23539" x="9775825" y="2468563"/>
          <p14:tracePt t="23545" x="9799638" y="2468563"/>
          <p14:tracePt t="23553" x="9821863" y="2468563"/>
          <p14:tracePt t="23561" x="9853613" y="2468563"/>
          <p14:tracePt t="23569" x="9869488" y="2468563"/>
          <p14:tracePt t="23575" x="9885363" y="2468563"/>
          <p14:tracePt t="23583" x="9901238" y="2468563"/>
          <p14:tracePt t="23591" x="9909175" y="2468563"/>
          <p14:tracePt t="23599" x="9925050" y="2476500"/>
          <p14:tracePt t="23604" x="9932988" y="2476500"/>
          <p14:tracePt t="23613" x="9940925" y="2484438"/>
          <p14:tracePt t="23621" x="9956800" y="2484438"/>
          <p14:tracePt t="23629" x="9963150" y="2484438"/>
          <p14:tracePt t="23644" x="9971088" y="2484438"/>
          <p14:tracePt t="23651" x="9979025" y="2492375"/>
          <p14:tracePt t="23659" x="9986963" y="2492375"/>
          <p14:tracePt t="23665" x="10002838" y="2492375"/>
          <p14:tracePt t="23673" x="10010775" y="2492375"/>
          <p14:tracePt t="23681" x="10018713" y="2492375"/>
          <p14:tracePt t="23689" x="10034588" y="2492375"/>
          <p14:tracePt t="23695" x="10050463" y="2492375"/>
          <p14:tracePt t="23703" x="10058400" y="2492375"/>
          <p14:tracePt t="23711" x="10074275" y="2492375"/>
          <p14:tracePt t="23719" x="10090150" y="2500313"/>
          <p14:tracePt t="23725" x="10104438" y="2500313"/>
          <p14:tracePt t="23733" x="10112375" y="2500313"/>
          <p14:tracePt t="23741" x="10120313" y="2500313"/>
          <p14:tracePt t="23749" x="10136188" y="2508250"/>
          <p14:tracePt t="23755" x="10152063" y="2508250"/>
          <p14:tracePt t="23762" x="10160000" y="2516188"/>
          <p14:tracePt t="23770" x="10167938" y="2516188"/>
          <p14:tracePt t="23780" x="10183813" y="2524125"/>
          <p14:tracePt t="23787" x="10191750" y="2524125"/>
          <p14:tracePt t="23792" x="10199688" y="2524125"/>
          <p14:tracePt t="23801" x="10215563" y="2532063"/>
          <p14:tracePt t="23808" x="10223500" y="2532063"/>
          <p14:tracePt t="23817" x="10237788" y="2532063"/>
          <p14:tracePt t="23822" x="10245725" y="2532063"/>
          <p14:tracePt t="23831" x="10261600" y="2540000"/>
          <p14:tracePt t="23839" x="10277475" y="2540000"/>
          <p14:tracePt t="23847" x="10293350" y="2540000"/>
          <p14:tracePt t="23852" x="10309225" y="2540000"/>
          <p14:tracePt t="23860" x="10325100" y="2540000"/>
          <p14:tracePt t="23869" x="10348913" y="2540000"/>
          <p14:tracePt t="23876" x="10363200" y="2540000"/>
          <p14:tracePt t="23883" x="10379075" y="2540000"/>
          <p14:tracePt t="23891" x="10394950" y="2540000"/>
          <p14:tracePt t="23898" x="10418763" y="2540000"/>
          <p14:tracePt t="23906" x="10434638" y="2540000"/>
          <p14:tracePt t="23913" x="10442575" y="2540000"/>
          <p14:tracePt t="23921" x="10458450" y="2540000"/>
          <p14:tracePt t="23929" x="10474325" y="2540000"/>
          <p14:tracePt t="23937" x="10482263" y="2540000"/>
          <p14:tracePt t="23943" x="10498138" y="2540000"/>
          <p14:tracePt t="23951" x="10504488" y="2540000"/>
          <p14:tracePt t="23958" x="10520363" y="2540000"/>
          <p14:tracePt t="23967" x="10528300" y="2547938"/>
          <p14:tracePt t="23973" x="10544175" y="2547938"/>
          <p14:tracePt t="23981" x="10552113" y="2555875"/>
          <p14:tracePt t="23989" x="10560050" y="2555875"/>
          <p14:tracePt t="23997" x="10575925" y="2562225"/>
          <p14:tracePt t="24002" x="10583863" y="2562225"/>
          <p14:tracePt t="24011" x="10599738" y="2562225"/>
          <p14:tracePt t="24019" x="10615613" y="2570163"/>
          <p14:tracePt t="24027" x="10623550" y="2570163"/>
          <p14:tracePt t="24033" x="10637838" y="2570163"/>
          <p14:tracePt t="24041" x="10653713" y="2578100"/>
          <p14:tracePt t="24049" x="10661650" y="2578100"/>
          <p14:tracePt t="24056" x="10669588" y="2578100"/>
          <p14:tracePt t="24063" x="10685463" y="2578100"/>
          <p14:tracePt t="24071" x="10693400" y="2578100"/>
          <p14:tracePt t="24079" x="10701338" y="2578100"/>
          <p14:tracePt t="24086" x="10709275" y="2586038"/>
          <p14:tracePt t="24092" x="10717213" y="2586038"/>
          <p14:tracePt t="24101" x="10725150" y="2586038"/>
          <p14:tracePt t="24109" x="10733088" y="2586038"/>
          <p14:tracePt t="24123" x="10741025" y="2586038"/>
          <p14:tracePt t="24132" x="10748963" y="2586038"/>
          <p14:tracePt t="24147" x="10756900" y="2586038"/>
          <p14:tracePt t="24153" x="10764838" y="2586038"/>
          <p14:tracePt t="24169" x="10771188" y="2586038"/>
          <p14:tracePt t="24177" x="10779125" y="2586038"/>
          <p14:tracePt t="24191" x="10787063" y="2593975"/>
          <p14:tracePt t="24199" x="10795000" y="2593975"/>
          <p14:tracePt t="24207" x="10802938" y="2593975"/>
          <p14:tracePt t="24221" x="10810875" y="2593975"/>
          <p14:tracePt t="24237" x="10818813" y="2593975"/>
          <p14:tracePt t="24259" x="10818813" y="2601913"/>
          <p14:tracePt t="24267" x="10826750" y="2601913"/>
          <p14:tracePt t="24289" x="10826750" y="2609850"/>
          <p14:tracePt t="24383" x="10818813" y="2609850"/>
          <p14:tracePt t="24388" x="10818813" y="2601913"/>
          <p14:tracePt t="24401" x="10810875" y="2601913"/>
          <p14:tracePt t="24409" x="10802938" y="2601913"/>
          <p14:tracePt t="24418" x="10802938" y="2593975"/>
          <p14:tracePt t="24426" x="10795000" y="2593975"/>
          <p14:tracePt t="24430" x="10787063" y="2593975"/>
          <p14:tracePt t="24439" x="10779125" y="2593975"/>
          <p14:tracePt t="24447" x="10764838" y="2593975"/>
          <p14:tracePt t="24455" x="10748963" y="2586038"/>
          <p14:tracePt t="24460" x="10725150" y="2586038"/>
          <p14:tracePt t="24469" x="10693400" y="2578100"/>
          <p14:tracePt t="24477" x="10653713" y="2578100"/>
          <p14:tracePt t="24485" x="10653713" y="2570163"/>
          <p14:tracePt t="24490" x="10599738" y="2562225"/>
          <p14:tracePt t="24499" x="10528300" y="2562225"/>
          <p14:tracePt t="24507" x="10426700" y="2555875"/>
          <p14:tracePt t="24515" x="10301288" y="2547938"/>
          <p14:tracePt t="24520" x="10120313" y="2540000"/>
          <p14:tracePt t="24530" x="9986963" y="2540000"/>
          <p14:tracePt t="24537" x="9861550" y="2532063"/>
          <p14:tracePt t="24544" x="9728200" y="2532063"/>
          <p14:tracePt t="24551" x="9602788" y="2532063"/>
          <p14:tracePt t="24560" x="9469438" y="2524125"/>
          <p14:tracePt t="24567" x="9320213" y="2524125"/>
          <p14:tracePt t="24575" x="9170988" y="2524125"/>
          <p14:tracePt t="24580" x="9021763" y="2524125"/>
          <p14:tracePt t="24589" x="8866188" y="2524125"/>
          <p14:tracePt t="24597" x="8701088" y="2524125"/>
          <p14:tracePt t="24605" x="8520113" y="2524125"/>
          <p14:tracePt t="24610" x="8324850" y="2524125"/>
          <p14:tracePt t="24619" x="8120063" y="2524125"/>
          <p14:tracePt t="24627" x="7916863" y="2532063"/>
          <p14:tracePt t="24634" x="7727950" y="2532063"/>
          <p14:tracePt t="24642" x="7554913" y="2540000"/>
          <p14:tracePt t="24649" x="7383463" y="2547938"/>
          <p14:tracePt t="24656" x="7210425" y="2555875"/>
          <p14:tracePt t="24666" x="7029450" y="2562225"/>
          <p14:tracePt t="24670" x="6848475" y="2570163"/>
          <p14:tracePt t="24679" x="6692900" y="2578100"/>
          <p14:tracePt t="24686" x="6543675" y="2593975"/>
          <p14:tracePt t="24695" x="6410325" y="2601913"/>
          <p14:tracePt t="24701" x="6284913" y="2617788"/>
          <p14:tracePt t="24708" x="6151563" y="2633663"/>
          <p14:tracePt t="24717" x="6026150" y="2657475"/>
          <p14:tracePt t="24724" x="5899150" y="2673350"/>
          <p14:tracePt t="24733" x="5773738" y="2687638"/>
          <p14:tracePt t="24739" x="5664200" y="2703513"/>
          <p14:tracePt t="24747" x="5570538" y="2719388"/>
          <p14:tracePt t="24754" x="5484813" y="2735263"/>
          <p14:tracePt t="24763" x="5421313" y="2751138"/>
          <p14:tracePt t="24769" x="5373688" y="2759075"/>
          <p14:tracePt t="24776" x="5335588" y="2774950"/>
          <p14:tracePt t="24785" x="5303838" y="2782888"/>
          <p14:tracePt t="24793" x="5264150" y="2790825"/>
          <p14:tracePt t="24798" x="5224463" y="2805113"/>
          <p14:tracePt t="24807" x="5178425" y="2813050"/>
          <p14:tracePt t="24815" x="5122863" y="2820988"/>
          <p14:tracePt t="24823" x="5068888" y="2828925"/>
          <p14:tracePt t="24830" x="5013325" y="2836863"/>
          <p14:tracePt t="24837" x="4965700" y="2836863"/>
          <p14:tracePt t="24845" x="4919663" y="2844800"/>
          <p14:tracePt t="24853" x="4872038" y="2852738"/>
          <p14:tracePt t="24858" x="4824413" y="2852738"/>
          <p14:tracePt t="24867" x="4778375" y="2860675"/>
          <p14:tracePt t="24875" x="4722813" y="2860675"/>
          <p14:tracePt t="24883" x="4675188" y="2860675"/>
          <p14:tracePt t="24888" x="4621213" y="2868613"/>
          <p14:tracePt t="24897" x="4573588" y="2868613"/>
          <p14:tracePt t="24905" x="4527550" y="2868613"/>
          <p14:tracePt t="24913" x="4487863" y="2868613"/>
          <p14:tracePt t="24919" x="4448175" y="2868613"/>
          <p14:tracePt t="24927" x="4408488" y="2868613"/>
          <p14:tracePt t="24935" x="4370388" y="2868613"/>
          <p14:tracePt t="24943" x="4330700" y="2868613"/>
          <p14:tracePt t="24949" x="4291013" y="2868613"/>
          <p14:tracePt t="24957" x="4244975" y="2868613"/>
          <p14:tracePt t="24965" x="4205288" y="2868613"/>
          <p14:tracePt t="24973" x="4157663" y="2868613"/>
          <p14:tracePt t="24979" x="4111625" y="2876550"/>
          <p14:tracePt t="24987" x="4064000" y="2876550"/>
          <p14:tracePt t="24996" x="4016375" y="2876550"/>
          <p14:tracePt t="25004" x="3978275" y="2884488"/>
          <p14:tracePt t="25008" x="3938588" y="2884488"/>
          <p14:tracePt t="25017" x="3890963" y="2892425"/>
          <p14:tracePt t="25024" x="3860800" y="2900363"/>
          <p14:tracePt t="25033" x="3821113" y="2900363"/>
          <p14:tracePt t="25038" x="3781425" y="2908300"/>
          <p14:tracePt t="25046" x="3741738" y="2916238"/>
          <p14:tracePt t="25055" x="3695700" y="2924175"/>
          <p14:tracePt t="25062" x="3648075" y="2930525"/>
          <p14:tracePt t="25069" x="3600450" y="2938463"/>
          <p14:tracePt t="25077" x="3554413" y="2938463"/>
          <p14:tracePt t="25085" x="3506788" y="2946400"/>
          <p14:tracePt t="25093" x="3452813" y="2954338"/>
          <p14:tracePt t="25099" x="3405188" y="2962275"/>
          <p14:tracePt t="25107" x="3365500" y="2970213"/>
          <p14:tracePt t="25115" x="3333750" y="2978150"/>
          <p14:tracePt t="25137" x="3325813" y="2986088"/>
          <p14:tracePt t="25145" x="3311525" y="2986088"/>
          <p14:tracePt t="25153" x="3295650" y="2986088"/>
          <p14:tracePt t="25158" x="3287713" y="2986088"/>
          <p14:tracePt t="25167" x="3271838" y="2986088"/>
          <p14:tracePt t="25174" x="3240088" y="2986088"/>
          <p14:tracePt t="25183" x="3208338" y="2986088"/>
          <p14:tracePt t="25188" x="3184525" y="2986088"/>
          <p14:tracePt t="25197" x="3162300" y="2986088"/>
          <p14:tracePt t="25205" x="3138488" y="2986088"/>
          <p14:tracePt t="25213" x="3114675" y="2978150"/>
          <p14:tracePt t="25221" x="3098800" y="2978150"/>
          <p14:tracePt t="25227" x="3082925" y="2978150"/>
          <p14:tracePt t="25235" x="3067050" y="2970213"/>
          <p14:tracePt t="25243" x="3051175" y="2970213"/>
          <p14:tracePt t="25251" x="3036888" y="2962275"/>
          <p14:tracePt t="25257" x="3028950" y="2954338"/>
          <p14:tracePt t="25265" x="3021013" y="2954338"/>
          <p14:tracePt t="25281" x="3013075" y="2938463"/>
          <p14:tracePt t="25287" x="3005138" y="2938463"/>
          <p14:tracePt t="25296" x="3005138" y="2930525"/>
          <p14:tracePt t="25311" x="2997200" y="2930525"/>
          <p14:tracePt t="25316" x="2997200" y="2924175"/>
          <p14:tracePt t="25378" x="2997200" y="2930525"/>
          <p14:tracePt t="25393" x="2997200" y="2938463"/>
          <p14:tracePt t="25407" x="2997200" y="2946400"/>
          <p14:tracePt t="25415" x="3005138" y="2946400"/>
          <p14:tracePt t="25423" x="3013075" y="2954338"/>
          <p14:tracePt t="25437" x="3021013" y="2962275"/>
          <p14:tracePt t="25445" x="3028950" y="2962275"/>
          <p14:tracePt t="25453" x="3028950" y="2970213"/>
          <p14:tracePt t="25461" x="3036888" y="2970213"/>
          <p14:tracePt t="25466" x="3044825" y="2978150"/>
          <p14:tracePt t="25475" x="3051175" y="2986088"/>
          <p14:tracePt t="25491" x="3059113" y="2994025"/>
          <p14:tracePt t="25496" x="3067050" y="2994025"/>
          <p14:tracePt t="25505" x="3074988" y="3001963"/>
          <p14:tracePt t="25513" x="3082925" y="3001963"/>
          <p14:tracePt t="25521" x="3090863" y="3001963"/>
          <p14:tracePt t="25526" x="3090863" y="3009900"/>
          <p14:tracePt t="25535" x="3098800" y="3009900"/>
          <p14:tracePt t="25542" x="3106738" y="3009900"/>
          <p14:tracePt t="25551" x="3114675" y="3009900"/>
          <p14:tracePt t="25566" x="3122613" y="3009900"/>
          <p14:tracePt t="25581" x="3130550" y="3009900"/>
          <p14:tracePt t="25595" x="3138488" y="3009900"/>
          <p14:tracePt t="25617" x="3146425" y="3009900"/>
          <p14:tracePt t="25633" x="3154363" y="3009900"/>
          <p14:tracePt t="25649" x="3162300" y="3009900"/>
          <p14:tracePt t="25662" x="3170238" y="3009900"/>
          <p14:tracePt t="25685" x="3178175" y="3001963"/>
          <p14:tracePt t="25709" x="3184525" y="3001963"/>
          <p14:tracePt t="25714" x="3184525" y="2994025"/>
          <p14:tracePt t="25745" x="3192463" y="2986088"/>
          <p14:tracePt t="25776" x="3200400" y="2978150"/>
          <p14:tracePt t="25877" x="3200400" y="2986088"/>
          <p14:tracePt t="25923" x="3208338" y="2986088"/>
          <p14:tracePt t="25943" x="3216275" y="2986088"/>
          <p14:tracePt t="25967" x="3224213" y="2986088"/>
          <p14:tracePt t="26099" x="3232150" y="2986088"/>
          <p14:tracePt t="26122" x="3240088" y="2986088"/>
          <p14:tracePt t="26143" x="3248025" y="2986088"/>
          <p14:tracePt t="26167" x="3255963" y="2986088"/>
          <p14:tracePt t="26173" x="3255963" y="2978150"/>
          <p14:tracePt t="26263" x="3255963" y="2986088"/>
          <p14:tracePt t="26288" x="3255963" y="2994025"/>
          <p14:tracePt t="26309" x="3255963" y="3001963"/>
          <p14:tracePt t="26430" x="3255963" y="3009900"/>
          <p14:tracePt t="26473" x="3248025" y="3009900"/>
          <p14:tracePt t="26567" x="3255963" y="3009900"/>
          <p14:tracePt t="26579" x="3263900" y="3009900"/>
          <p14:tracePt t="26603" x="3271838" y="3009900"/>
          <p14:tracePt t="26617" x="3279775" y="3009900"/>
          <p14:tracePt t="26640" x="3287713" y="3009900"/>
          <p14:tracePt t="26647" x="3287713" y="3001963"/>
          <p14:tracePt t="26655" x="3295650" y="3001963"/>
          <p14:tracePt t="26669" x="3303588" y="2994025"/>
          <p14:tracePt t="26677" x="3311525" y="2986088"/>
          <p14:tracePt t="26692" x="3319463" y="2978150"/>
          <p14:tracePt t="26700" x="3325813" y="2970213"/>
          <p14:tracePt t="26708" x="3333750" y="2962275"/>
          <p14:tracePt t="26721" x="3341688" y="2954338"/>
          <p14:tracePt t="26730" x="3349625" y="2946400"/>
          <p14:tracePt t="26746" x="3357563" y="2946400"/>
          <p14:tracePt t="26751" x="3365500" y="2938463"/>
          <p14:tracePt t="26767" x="3373438" y="2938463"/>
          <p14:tracePt t="26781" x="3381375" y="2938463"/>
          <p14:tracePt t="26797" x="3389313" y="2938463"/>
          <p14:tracePt t="26812" x="3397250" y="2938463"/>
          <p14:tracePt t="26827" x="3397250" y="2946400"/>
          <p14:tracePt t="26836" x="3405188" y="2946400"/>
          <p14:tracePt t="26849" x="3405188" y="2954338"/>
          <p14:tracePt t="26871" x="3405188" y="2962275"/>
          <p14:tracePt t="26887" x="3405188" y="2970213"/>
          <p14:tracePt t="26901" x="3405188" y="2978150"/>
          <p14:tracePt t="26917" x="3405188" y="2986088"/>
          <p14:tracePt t="26932" x="3405188" y="2994025"/>
          <p14:tracePt t="26948" x="3405188" y="3001963"/>
          <p14:tracePt t="27015" x="3413125" y="3001963"/>
          <p14:tracePt t="27029" x="3421063" y="3001963"/>
          <p14:tracePt t="27046" x="3429000" y="3001963"/>
          <p14:tracePt t="27051" x="3436938" y="2994025"/>
          <p14:tracePt t="27059" x="3444875" y="2986088"/>
          <p14:tracePt t="27067" x="3452813" y="2986088"/>
          <p14:tracePt t="27075" x="3459163" y="2978150"/>
          <p14:tracePt t="27083" x="3467100" y="2978150"/>
          <p14:tracePt t="27088" x="3482975" y="2978150"/>
          <p14:tracePt t="27097" x="3490913" y="2970213"/>
          <p14:tracePt t="27104" x="3506788" y="2970213"/>
          <p14:tracePt t="27113" x="3522663" y="2970213"/>
          <p14:tracePt t="27119" x="3538538" y="2970213"/>
          <p14:tracePt t="27127" x="3554413" y="2970213"/>
          <p14:tracePt t="27136" x="3570288" y="2970213"/>
          <p14:tracePt t="27143" x="3586163" y="2970213"/>
          <p14:tracePt t="27149" x="3608388" y="2970213"/>
          <p14:tracePt t="27157" x="3632200" y="2970213"/>
          <p14:tracePt t="27166" x="3648075" y="2970213"/>
          <p14:tracePt t="27172" x="3663950" y="2970213"/>
          <p14:tracePt t="27179" x="3687763" y="2970213"/>
          <p14:tracePt t="27188" x="3703638" y="2970213"/>
          <p14:tracePt t="27196" x="3725863" y="2970213"/>
          <p14:tracePt t="27203" x="3741738" y="2970213"/>
          <p14:tracePt t="27208" x="3765550" y="2970213"/>
          <p14:tracePt t="27217" x="3789363" y="2970213"/>
          <p14:tracePt t="27224" x="3813175" y="2962275"/>
          <p14:tracePt t="27233" x="3829050" y="2962275"/>
          <p14:tracePt t="27239" x="3852863" y="2954338"/>
          <p14:tracePt t="27247" x="3875088" y="2954338"/>
          <p14:tracePt t="27255" x="3890963" y="2946400"/>
          <p14:tracePt t="27263" x="3914775" y="2946400"/>
          <p14:tracePt t="27269" x="3930650" y="2938463"/>
          <p14:tracePt t="27276" x="3946525" y="2938463"/>
          <p14:tracePt t="27285" x="3962400" y="2938463"/>
          <p14:tracePt t="27297" x="3978275" y="2930525"/>
          <p14:tracePt t="27300" x="3994150" y="2930525"/>
          <p14:tracePt t="27306" x="4000500" y="2930525"/>
          <p14:tracePt t="27316" x="4016375" y="2930525"/>
          <p14:tracePt t="27323" x="4024313" y="2930525"/>
          <p14:tracePt t="27329" x="4032250" y="2930525"/>
          <p14:tracePt t="27338" x="4040188" y="2930525"/>
          <p14:tracePt t="27347" x="4048125" y="2930525"/>
          <p14:tracePt t="27367" x="4056063" y="2938463"/>
          <p14:tracePt t="27383" x="4056063" y="2946400"/>
          <p14:tracePt t="27389" x="4056063" y="2954338"/>
          <p14:tracePt t="27408" x="4056063" y="2962275"/>
          <p14:tracePt t="27412" x="4056063" y="2970213"/>
          <p14:tracePt t="27419" x="4048125" y="2970213"/>
          <p14:tracePt t="27427" x="4048125" y="2978150"/>
          <p14:tracePt t="27435" x="4040188" y="2978150"/>
          <p14:tracePt t="27442" x="4040188" y="2986088"/>
          <p14:tracePt t="27449" x="4032250" y="2986088"/>
          <p14:tracePt t="27466" x="4024313" y="2986088"/>
          <p14:tracePt t="27473" x="4024313" y="2994025"/>
          <p14:tracePt t="27479" x="4016375" y="2994025"/>
          <p14:tracePt t="27496" x="4016375" y="3001963"/>
          <p14:tracePt t="27577" x="4024313" y="3001963"/>
          <p14:tracePt t="27597" x="4032250" y="3001963"/>
          <p14:tracePt t="27608" x="4040188" y="3001963"/>
          <p14:tracePt t="27624" x="4048125" y="3001963"/>
          <p14:tracePt t="27721" x="4040188" y="3001963"/>
          <p14:tracePt t="27815" x="4040188" y="2994025"/>
          <p14:tracePt t="27842" x="4040188" y="2986088"/>
          <p14:tracePt t="27886" x="4040188" y="2978150"/>
          <p14:tracePt t="28065" x="4040188" y="2970213"/>
          <p14:tracePt t="28090" x="4040188" y="2962275"/>
          <p14:tracePt t="28124" x="4040188" y="2954338"/>
          <p14:tracePt t="28160" x="4032250" y="2954338"/>
          <p14:tracePt t="28163" x="4024313" y="2954338"/>
          <p14:tracePt t="28171" x="4016375" y="2954338"/>
          <p14:tracePt t="28180" x="3994150" y="2954338"/>
          <p14:tracePt t="28186" x="3970338" y="2954338"/>
          <p14:tracePt t="28194" x="3930650" y="2962275"/>
          <p14:tracePt t="28202" x="3883025" y="2970213"/>
          <p14:tracePt t="28210" x="3829050" y="2978150"/>
          <p14:tracePt t="28216" x="3765550" y="2986088"/>
          <p14:tracePt t="28223" x="3695700" y="2994025"/>
          <p14:tracePt t="28232" x="3632200" y="3009900"/>
          <p14:tracePt t="28239" x="3632200" y="3017838"/>
          <p14:tracePt t="28246" x="3632200" y="3025775"/>
          <p14:tracePt t="28254" x="3632200" y="3033713"/>
          <p14:tracePt t="28262" x="3624263" y="3033713"/>
          <p14:tracePt t="28270" x="3624263" y="3041650"/>
          <p14:tracePt t="28301" x="3600450" y="3041650"/>
          <p14:tracePt t="28314" x="3600450" y="3033713"/>
          <p14:tracePt t="28322" x="3608388" y="3025775"/>
          <p14:tracePt t="28331" x="3624263" y="3025775"/>
          <p14:tracePt t="28336" x="3640138" y="3017838"/>
          <p14:tracePt t="28344" x="3648075" y="3009900"/>
          <p14:tracePt t="28352" x="3656013" y="3001963"/>
          <p14:tracePt t="28359" x="3663950" y="3001963"/>
          <p14:tracePt t="28391" x="3656013" y="3001963"/>
          <p14:tracePt t="28396" x="3640138" y="3001963"/>
          <p14:tracePt t="28404" x="3624263" y="3001963"/>
          <p14:tracePt t="28412" x="3608388" y="3009900"/>
          <p14:tracePt t="28420" x="3592513" y="3017838"/>
          <p14:tracePt t="28426" x="3586163" y="3025775"/>
          <p14:tracePt t="28434" x="3570288" y="3025775"/>
          <p14:tracePt t="28441" x="3562350" y="3033713"/>
          <p14:tracePt t="28472" x="3578225" y="3033713"/>
          <p14:tracePt t="28481" x="3600450" y="3033713"/>
          <p14:tracePt t="28486" x="3640138" y="3033713"/>
          <p14:tracePt t="28494" x="3695700" y="3033713"/>
          <p14:tracePt t="28502" x="3749675" y="3025775"/>
          <p14:tracePt t="28509" x="3805238" y="3017838"/>
          <p14:tracePt t="28518" x="3844925" y="3009900"/>
          <p14:tracePt t="28524" x="3875088" y="2994025"/>
          <p14:tracePt t="28532" x="3906838" y="2986088"/>
          <p14:tracePt t="28540" x="3906838" y="2970213"/>
          <p14:tracePt t="28548" x="3906838" y="2962275"/>
          <p14:tracePt t="28554" x="3906838" y="2954338"/>
          <p14:tracePt t="28561" x="3914775" y="2946400"/>
          <p14:tracePt t="28570" x="3922713" y="2938463"/>
          <p14:tracePt t="28577" x="3930650" y="2930525"/>
          <p14:tracePt t="28584" x="3946525" y="2924175"/>
          <p14:tracePt t="28592" x="3962400" y="2916238"/>
          <p14:tracePt t="28600" x="3970338" y="2916238"/>
          <p14:tracePt t="28608" x="3978275" y="2908300"/>
          <p14:tracePt t="28661" x="3970338" y="2908300"/>
          <p14:tracePt t="28686" x="3962400" y="2908300"/>
          <p14:tracePt t="28722" x="3970338" y="2908300"/>
          <p14:tracePt t="28728" x="3978275" y="2908300"/>
          <p14:tracePt t="28734" x="3986213" y="2908300"/>
          <p14:tracePt t="28742" x="3994150" y="2908300"/>
          <p14:tracePt t="28758" x="4000500" y="2908300"/>
          <p14:tracePt t="28764" x="4008438" y="2908300"/>
          <p14:tracePt t="28772" x="4016375" y="2908300"/>
          <p14:tracePt t="28780" x="4024313" y="2908300"/>
          <p14:tracePt t="28794" x="4032250" y="2908300"/>
          <p14:tracePt t="28832" x="4032250" y="2916238"/>
          <p14:tracePt t="28848" x="4032250" y="2924175"/>
          <p14:tracePt t="28862" x="4032250" y="2930525"/>
          <p14:tracePt t="28871" x="4032250" y="2938463"/>
          <p14:tracePt t="28886" x="4024313" y="2946400"/>
          <p14:tracePt t="28901" x="4016375" y="2954338"/>
          <p14:tracePt t="28908" x="4008438" y="2954338"/>
          <p14:tracePt t="28914" x="4008438" y="2962275"/>
          <p14:tracePt t="28921" x="4000500" y="2962275"/>
          <p14:tracePt t="28930" x="3994150" y="2962275"/>
          <p14:tracePt t="28938" x="3986213" y="2970213"/>
          <p14:tracePt t="28943" x="3978275" y="2970213"/>
          <p14:tracePt t="28952" x="3970338" y="2970213"/>
          <p14:tracePt t="28960" x="3962400" y="2970213"/>
          <p14:tracePt t="28968" x="3954463" y="2970213"/>
          <p14:tracePt t="28973" x="3938588" y="2978150"/>
          <p14:tracePt t="28982" x="3930650" y="2978150"/>
          <p14:tracePt t="28990" x="3922713" y="2978150"/>
          <p14:tracePt t="29007" x="3914775" y="2986088"/>
          <p14:tracePt t="29014" x="3906838" y="2986088"/>
          <p14:tracePt t="29037" x="3906838" y="2994025"/>
          <p14:tracePt t="29060" x="3906838" y="3001963"/>
          <p14:tracePt t="29103" x="3914775" y="3001963"/>
          <p14:tracePt t="29129" x="3922713" y="3001963"/>
          <p14:tracePt t="29140" x="3922713" y="2994025"/>
          <p14:tracePt t="29148" x="3930650" y="2994025"/>
          <p14:tracePt t="29156" x="3930650" y="2986088"/>
          <p14:tracePt t="29170" x="3930650" y="2978150"/>
          <p14:tracePt t="29210" x="3930650" y="2970213"/>
          <p14:tracePt t="29230" x="3930650" y="2962275"/>
          <p14:tracePt t="29252" x="3930650" y="2954338"/>
          <p14:tracePt t="29278" x="3930650" y="2946400"/>
          <p14:tracePt t="29292" x="3930650" y="2938463"/>
          <p14:tracePt t="29307" x="3930650" y="2930525"/>
          <p14:tracePt t="29330" x="3922713" y="2930525"/>
          <p14:tracePt t="29336" x="3914775" y="2930525"/>
          <p14:tracePt t="29350" x="3906838" y="2930525"/>
          <p14:tracePt t="29368" x="3898900" y="2924175"/>
          <p14:tracePt t="29372" x="3890963" y="2924175"/>
          <p14:tracePt t="29380" x="3883025" y="2924175"/>
          <p14:tracePt t="29388" x="3875088" y="2916238"/>
          <p14:tracePt t="29402" x="3867150" y="2908300"/>
          <p14:tracePt t="29410" x="3860800" y="2908300"/>
          <p14:tracePt t="29418" x="3852863" y="2900363"/>
          <p14:tracePt t="29426" x="3844925" y="2900363"/>
          <p14:tracePt t="29431" x="3836988" y="2892425"/>
          <p14:tracePt t="29439" x="3829050" y="2884488"/>
          <p14:tracePt t="29448" x="3829050" y="2876550"/>
          <p14:tracePt t="29456" x="3821113" y="2876550"/>
          <p14:tracePt t="29462" x="3821113" y="2868613"/>
          <p14:tracePt t="29470" x="3813175" y="2860675"/>
          <p14:tracePt t="29478" x="3813175" y="2852738"/>
          <p14:tracePt t="29486" x="3805238" y="2844800"/>
          <p14:tracePt t="29494" x="3805238" y="2836863"/>
          <p14:tracePt t="29499" x="3797300" y="2828925"/>
          <p14:tracePt t="29507" x="3797300" y="2820988"/>
          <p14:tracePt t="29515" x="3789363" y="2820988"/>
          <p14:tracePt t="29523" x="3789363" y="2813050"/>
          <p14:tracePt t="29547" x="3781425" y="2805113"/>
          <p14:tracePt t="29590" x="3781425" y="2813050"/>
          <p14:tracePt t="29607" x="3781425" y="2820988"/>
          <p14:tracePt t="29614" x="3789363" y="2820988"/>
          <p14:tracePt t="29619" x="3789363" y="2828925"/>
          <p14:tracePt t="29650" x="3789363" y="2836863"/>
          <p14:tracePt t="29736" x="3797300" y="2836863"/>
          <p14:tracePt t="29749" x="3805238" y="2836863"/>
          <p14:tracePt t="29765" x="3813175" y="2836863"/>
          <p14:tracePt t="29780" x="3821113" y="2836863"/>
          <p14:tracePt t="29795" x="3829050" y="2836863"/>
          <p14:tracePt t="29808" x="3836988" y="2836863"/>
          <p14:tracePt t="29816" x="3844925" y="2836863"/>
          <p14:tracePt t="29832" x="3852863" y="2836863"/>
          <p14:tracePt t="29901" x="3852863" y="2844800"/>
          <p14:tracePt t="29920" x="3852863" y="2852738"/>
          <p14:tracePt t="29944" x="3852863" y="2860675"/>
          <p14:tracePt t="29974" x="3860800" y="2860675"/>
          <p14:tracePt t="29988" x="3867150" y="2860675"/>
          <p14:tracePt t="30004" x="3867150" y="2868613"/>
          <p14:tracePt t="30048" x="3867150" y="2876550"/>
          <p14:tracePt t="30157" x="3860800" y="2876550"/>
          <p14:tracePt t="30168" x="3852863" y="2876550"/>
          <p14:tracePt t="30194" x="3844925" y="2884488"/>
          <p14:tracePt t="30231" x="3836988" y="2892425"/>
          <p14:tracePt t="30253" x="3829050" y="2892425"/>
          <p14:tracePt t="30258" x="3829050" y="2900363"/>
          <p14:tracePt t="30266" x="3821113" y="2900363"/>
          <p14:tracePt t="30273" x="3821113" y="2908300"/>
          <p14:tracePt t="30282" x="3813175" y="2916238"/>
          <p14:tracePt t="30287" x="3805238" y="2916238"/>
          <p14:tracePt t="30296" x="3805238" y="2924175"/>
          <p14:tracePt t="30304" x="3797300" y="2930525"/>
          <p14:tracePt t="30312" x="3789363" y="2938463"/>
          <p14:tracePt t="30327" x="3781425" y="2946400"/>
          <p14:tracePt t="30334" x="3781425" y="2954338"/>
          <p14:tracePt t="30349" x="3781425" y="2962275"/>
          <p14:tracePt t="30356" x="3773488" y="2962275"/>
          <p14:tracePt t="30372" x="3773488" y="2970213"/>
          <p14:tracePt t="30492" x="3781425" y="2970213"/>
          <p14:tracePt t="30514" x="3789363" y="2970213"/>
          <p14:tracePt t="30536" x="3797300" y="2970213"/>
          <p14:tracePt t="30567" x="3805238" y="2970213"/>
          <p14:tracePt t="30590" x="3813175" y="2970213"/>
          <p14:tracePt t="30621" x="3821113" y="2970213"/>
          <p14:tracePt t="30724" x="3829050" y="2970213"/>
          <p14:tracePt t="30746" x="3836988" y="2970213"/>
          <p14:tracePt t="30762" x="3844925" y="2970213"/>
          <p14:tracePt t="30777" x="3852863" y="2970213"/>
          <p14:tracePt t="30839" x="3852863" y="2978150"/>
          <p14:tracePt t="30843" x="3852863" y="2986088"/>
          <p14:tracePt t="30860" x="3844925" y="2994025"/>
          <p14:tracePt t="30866" x="3844925" y="3001963"/>
          <p14:tracePt t="30874" x="3836988" y="3009900"/>
          <p14:tracePt t="30889" x="3836988" y="3017838"/>
          <p14:tracePt t="30896" x="3829050" y="3017838"/>
          <p14:tracePt t="30913" x="3829050" y="3025775"/>
          <p14:tracePt t="31040" x="3829050" y="3017838"/>
          <p14:tracePt t="31054" x="3829050" y="3009900"/>
          <p14:tracePt t="31062" x="3836988" y="3001963"/>
          <p14:tracePt t="31078" x="3836988" y="2994025"/>
          <p14:tracePt t="31084" x="3836988" y="2986088"/>
          <p14:tracePt t="31092" x="3844925" y="2986088"/>
          <p14:tracePt t="31108" x="3844925" y="2978150"/>
          <p14:tracePt t="31122" x="3844925" y="2970213"/>
          <p14:tracePt t="31144" x="3844925" y="2962275"/>
          <p14:tracePt t="31169" x="3844925" y="2954338"/>
          <p14:tracePt t="31199" x="3844925" y="2946400"/>
          <p14:tracePt t="31237" x="3836988" y="2946400"/>
          <p14:tracePt t="31241" x="3836988" y="2938463"/>
          <p14:tracePt t="31468" x="3836988" y="2930525"/>
          <p14:tracePt t="31491" x="3836988" y="2924175"/>
          <p14:tracePt t="31513" x="3836988" y="2916238"/>
          <p14:tracePt t="31537" x="3836988" y="2908300"/>
          <p14:tracePt t="31542" x="3844925" y="2908300"/>
          <p14:tracePt t="31558" x="3844925" y="2900363"/>
          <p14:tracePt t="31566" x="3852863" y="2900363"/>
          <p14:tracePt t="31581" x="3852863" y="2892425"/>
          <p14:tracePt t="31602" x="3860800" y="2892425"/>
          <p14:tracePt t="31610" x="3860800" y="2884488"/>
          <p14:tracePt t="31642" x="3860800" y="2876550"/>
          <p14:tracePt t="31693" x="3852863" y="2876550"/>
          <p14:tracePt t="31719" x="3844925" y="2876550"/>
          <p14:tracePt t="31738" x="3836988" y="2876550"/>
          <p14:tracePt t="31784" x="3829050" y="2876550"/>
          <p14:tracePt t="31871" x="3829050" y="2868613"/>
          <p14:tracePt t="31880" x="3829050" y="2860675"/>
          <p14:tracePt t="31898" x="3829050" y="2852738"/>
          <p14:tracePt t="31905" x="3829050" y="2844800"/>
          <p14:tracePt t="31910" x="3829050" y="2836863"/>
          <p14:tracePt t="31926" x="3836988" y="2828925"/>
          <p14:tracePt t="31934" x="3836988" y="2820988"/>
          <p14:tracePt t="31940" x="3836988" y="2813050"/>
          <p14:tracePt t="31948" x="3844925" y="2805113"/>
          <p14:tracePt t="31956" x="3844925" y="2798763"/>
          <p14:tracePt t="31964" x="3844925" y="2790825"/>
          <p14:tracePt t="31969" x="3852863" y="2782888"/>
          <p14:tracePt t="31977" x="3852863" y="2774950"/>
          <p14:tracePt t="31986" x="3852863" y="2767013"/>
          <p14:tracePt t="31993" x="3860800" y="2751138"/>
          <p14:tracePt t="32000" x="3860800" y="2743200"/>
          <p14:tracePt t="32007" x="3860800" y="2727325"/>
          <p14:tracePt t="32016" x="3867150" y="2711450"/>
          <p14:tracePt t="32023" x="3867150" y="2695575"/>
          <p14:tracePt t="32031" x="3875088" y="2681288"/>
          <p14:tracePt t="32038" x="3875088" y="2665413"/>
          <p14:tracePt t="32049" x="3883025" y="2641600"/>
          <p14:tracePt t="32055" x="3890963" y="2617788"/>
          <p14:tracePt t="32060" x="3898900" y="2578100"/>
          <p14:tracePt t="32068" x="3906838" y="2540000"/>
          <p14:tracePt t="32077" x="3914775" y="2500313"/>
          <p14:tracePt t="32085" x="3922713" y="2444750"/>
          <p14:tracePt t="32090" x="3938588" y="2390775"/>
          <p14:tracePt t="32099" x="3946525" y="2327275"/>
          <p14:tracePt t="32109" x="3962400" y="2265363"/>
          <p14:tracePt t="32116" x="3978275" y="2225675"/>
          <p14:tracePt t="32120" x="3994150" y="2185988"/>
          <p14:tracePt t="32128" x="4000500" y="2147888"/>
          <p14:tracePt t="32136" x="4016375" y="2116138"/>
          <p14:tracePt t="32144" x="4032250" y="2116138"/>
          <p14:tracePt t="32150" x="4040188" y="2116138"/>
          <p14:tracePt t="32158" x="4056063" y="2116138"/>
          <p14:tracePt t="32166" x="4071938" y="2108200"/>
          <p14:tracePt t="32174" x="4079875" y="2100263"/>
          <p14:tracePt t="32181" x="4095750" y="2092325"/>
          <p14:tracePt t="32188" x="4103688" y="2076450"/>
          <p14:tracePt t="32196" x="4119563" y="2046288"/>
          <p14:tracePt t="32204" x="4127500" y="2022475"/>
          <p14:tracePt t="32211" x="4133850" y="2006600"/>
          <p14:tracePt t="32219" x="4141788" y="1998663"/>
          <p14:tracePt t="32226" x="4149725" y="1990725"/>
          <p14:tracePt t="32234" x="4157663" y="1982788"/>
          <p14:tracePt t="32239" x="4165600" y="1974850"/>
          <p14:tracePt t="32248" x="4173538" y="1974850"/>
          <p14:tracePt t="32264" x="4181475" y="1974850"/>
          <p14:tracePt t="32277" x="4189413" y="1974850"/>
          <p14:tracePt t="32297" x="4197350" y="1974850"/>
          <p14:tracePt t="32300" x="4205288" y="1974850"/>
          <p14:tracePt t="32316" x="4213225" y="1974850"/>
          <p14:tracePt t="32324" x="4221163" y="1974850"/>
          <p14:tracePt t="32331" x="4229100" y="1974850"/>
          <p14:tracePt t="32346" x="4237038" y="1974850"/>
          <p14:tracePt t="32354" x="4244975" y="1974850"/>
          <p14:tracePt t="32362" x="4252913" y="1974850"/>
          <p14:tracePt t="32376" x="4260850" y="1982788"/>
          <p14:tracePt t="32392" x="4267200" y="1990725"/>
          <p14:tracePt t="32414" x="4267200" y="1998663"/>
          <p14:tracePt t="32428" x="4267200" y="2006600"/>
          <p14:tracePt t="32444" x="4267200" y="2014538"/>
          <p14:tracePt t="32466" x="4267200" y="2022475"/>
          <p14:tracePt t="32488" x="4267200" y="2030413"/>
          <p14:tracePt t="32512" x="4267200" y="2038350"/>
          <p14:tracePt t="32548" x="4267200" y="2046288"/>
          <p14:tracePt t="32586" x="4267200" y="2054225"/>
          <p14:tracePt t="32608" x="4267200" y="2060575"/>
          <p14:tracePt t="32616" x="4275138" y="2060575"/>
          <p14:tracePt t="32638" x="4275138" y="2068513"/>
          <p14:tracePt t="32662" x="4283075" y="2068513"/>
          <p14:tracePt t="32728" x="4283075" y="2076450"/>
          <p14:tracePt t="32774" x="4283075" y="2084388"/>
          <p14:tracePt t="32796" x="4275138" y="2084388"/>
          <p14:tracePt t="32804" x="4275138" y="2092325"/>
          <p14:tracePt t="32826" x="4267200" y="2092325"/>
          <p14:tracePt t="32834" x="4267200" y="2100263"/>
          <p14:tracePt t="32857" x="4267200" y="2108200"/>
          <p14:tracePt t="32881" x="4267200" y="2116138"/>
          <p14:tracePt t="32902" x="4267200" y="2124075"/>
          <p14:tracePt t="32970" x="4267200" y="2132013"/>
          <p14:tracePt t="33183" x="4267200" y="2124075"/>
          <p14:tracePt t="33284" x="4275138" y="2132013"/>
          <p14:tracePt t="33300" x="4275138" y="2139950"/>
          <p14:tracePt t="33308" x="4275138" y="2147888"/>
          <p14:tracePt t="33322" x="4283075" y="2155825"/>
          <p14:tracePt t="33331" x="4283075" y="2163763"/>
          <p14:tracePt t="33338" x="4291013" y="2171700"/>
          <p14:tracePt t="33344" x="4291013" y="2179638"/>
          <p14:tracePt t="33352" x="4298950" y="2193925"/>
          <p14:tracePt t="33360" x="4298950" y="2201863"/>
          <p14:tracePt t="33368" x="4306888" y="2209800"/>
          <p14:tracePt t="33373" x="4314825" y="2225675"/>
          <p14:tracePt t="33382" x="4322763" y="2233613"/>
          <p14:tracePt t="33390" x="4338638" y="2249488"/>
          <p14:tracePt t="33398" x="4346575" y="2257425"/>
          <p14:tracePt t="33404" x="4354513" y="2265363"/>
          <p14:tracePt t="33412" x="4370388" y="2281238"/>
          <p14:tracePt t="33420" x="4378325" y="2289175"/>
          <p14:tracePt t="33428" x="4394200" y="2297113"/>
          <p14:tracePt t="33434" x="4402138" y="2311400"/>
          <p14:tracePt t="33442" x="4416425" y="2319338"/>
          <p14:tracePt t="33450" x="4424363" y="2327275"/>
          <p14:tracePt t="33458" x="4440238" y="2335213"/>
          <p14:tracePt t="33464" x="4448175" y="2343150"/>
          <p14:tracePt t="33472" x="4456113" y="2343150"/>
          <p14:tracePt t="33480" x="4456113" y="2351088"/>
          <p14:tracePt t="33488" x="4464050" y="2359025"/>
          <p14:tracePt t="33502" x="4464050" y="2366963"/>
          <p14:tracePt t="33518" x="4464050" y="2374900"/>
          <p14:tracePt t="33533" x="4464050" y="2382838"/>
          <p14:tracePt t="33548" x="4464050" y="2390775"/>
          <p14:tracePt t="33553" x="4456113" y="2398713"/>
          <p14:tracePt t="33570" x="4448175" y="2406650"/>
          <p14:tracePt t="33584" x="4448175" y="2414588"/>
          <p14:tracePt t="33593" x="4440238" y="2414588"/>
          <p14:tracePt t="33608" x="4440238" y="2422525"/>
          <p14:tracePt t="33614" x="4432300" y="2422525"/>
          <p14:tracePt t="33644" x="4432300" y="2430463"/>
          <p14:tracePt t="33690" x="4440238" y="2430463"/>
          <p14:tracePt t="33704" x="4448175" y="2430463"/>
          <p14:tracePt t="33713" x="4456113" y="2436813"/>
          <p14:tracePt t="33720" x="4464050" y="2436813"/>
          <p14:tracePt t="33728" x="4471988" y="2444750"/>
          <p14:tracePt t="33734" x="4487863" y="2444750"/>
          <p14:tracePt t="33742" x="4503738" y="2452688"/>
          <p14:tracePt t="33750" x="4519613" y="2460625"/>
          <p14:tracePt t="33758" x="4535488" y="2468563"/>
          <p14:tracePt t="33764" x="4549775" y="2476500"/>
          <p14:tracePt t="33772" x="4573588" y="2484438"/>
          <p14:tracePt t="33780" x="4589463" y="2500313"/>
          <p14:tracePt t="33787" x="4613275" y="2508250"/>
          <p14:tracePt t="33797" x="4629150" y="2524125"/>
          <p14:tracePt t="33802" x="4652963" y="2540000"/>
          <p14:tracePt t="33809" x="4668838" y="2547938"/>
          <p14:tracePt t="33818" x="4691063" y="2562225"/>
          <p14:tracePt t="33826" x="4706938" y="2578100"/>
          <p14:tracePt t="33832" x="4722813" y="2586038"/>
          <p14:tracePt t="33839" x="4730750" y="2593975"/>
          <p14:tracePt t="33848" x="4746625" y="2609850"/>
          <p14:tracePt t="33856" x="4754563" y="2617788"/>
          <p14:tracePt t="33862" x="4762500" y="2625725"/>
          <p14:tracePt t="33870" x="4770438" y="2633663"/>
          <p14:tracePt t="33877" x="4778375" y="2633663"/>
          <p14:tracePt t="33886" x="4786313" y="2641600"/>
          <p14:tracePt t="33891" x="4794250" y="2641600"/>
          <p14:tracePt t="33900" x="4802188" y="2649538"/>
          <p14:tracePt t="33908" x="4808538" y="2649538"/>
          <p14:tracePt t="33916" x="4824413" y="2657475"/>
          <p14:tracePt t="33922" x="4840288" y="2665413"/>
          <p14:tracePt t="33929" x="4856163" y="2665413"/>
          <p14:tracePt t="33938" x="4872038" y="2673350"/>
          <p14:tracePt t="33947" x="4895850" y="2681288"/>
          <p14:tracePt t="33952" x="4919663" y="2681288"/>
          <p14:tracePt t="33959" x="4943475" y="2687638"/>
          <p14:tracePt t="33968" x="4965700" y="2695575"/>
          <p14:tracePt t="33976" x="4989513" y="2703513"/>
          <p14:tracePt t="33982" x="5013325" y="2711450"/>
          <p14:tracePt t="33989" x="5045075" y="2719388"/>
          <p14:tracePt t="33998" x="5068888" y="2727325"/>
          <p14:tracePt t="34005" x="5099050" y="2735263"/>
          <p14:tracePt t="34012" x="5122863" y="2735263"/>
          <p14:tracePt t="34019" x="5146675" y="2743200"/>
          <p14:tracePt t="34028" x="5162550" y="2751138"/>
          <p14:tracePt t="34036" x="5186363" y="2759075"/>
          <p14:tracePt t="34041" x="5202238" y="2759075"/>
          <p14:tracePt t="34050" x="5216525" y="2767013"/>
          <p14:tracePt t="34058" x="5232400" y="2774950"/>
          <p14:tracePt t="34066" x="5248275" y="2774950"/>
          <p14:tracePt t="34071" x="5256213" y="2782888"/>
          <p14:tracePt t="34080" x="5264150" y="2782888"/>
          <p14:tracePt t="34088" x="5272088" y="2782888"/>
          <p14:tracePt t="34096" x="5272088" y="2790825"/>
          <p14:tracePt t="34118" x="5272088" y="2798763"/>
          <p14:tracePt t="34148" x="5272088" y="2805113"/>
          <p14:tracePt t="34162" x="5264150" y="2813050"/>
          <p14:tracePt t="34187" x="5256213" y="2820988"/>
          <p14:tracePt t="34208" x="5256213" y="2828925"/>
          <p14:tracePt t="34249" x="5256213" y="2836863"/>
          <p14:tracePt t="34290" x="5256213" y="2844800"/>
          <p14:tracePt t="34314" x="5264150" y="2852738"/>
          <p14:tracePt t="34328" x="5264150" y="2860675"/>
          <p14:tracePt t="34347" x="5272088" y="2868613"/>
          <p14:tracePt t="34358" x="5272088" y="2876550"/>
          <p14:tracePt t="34366" x="5280025" y="2876550"/>
          <p14:tracePt t="34374" x="5280025" y="2884488"/>
          <p14:tracePt t="34380" x="5287963" y="2892425"/>
          <p14:tracePt t="34388" x="5295900" y="2900363"/>
          <p14:tracePt t="34396" x="5295900" y="2908300"/>
          <p14:tracePt t="34404" x="5303838" y="2916238"/>
          <p14:tracePt t="34410" x="5311775" y="2924175"/>
          <p14:tracePt t="34418" x="5311775" y="2930525"/>
          <p14:tracePt t="34426" x="5319713" y="2938463"/>
          <p14:tracePt t="34434" x="5319713" y="2946400"/>
          <p14:tracePt t="34439" x="5327650" y="2954338"/>
          <p14:tracePt t="34448" x="5327650" y="2962275"/>
          <p14:tracePt t="34456" x="5335588" y="2978150"/>
          <p14:tracePt t="34464" x="5335588" y="2986088"/>
          <p14:tracePt t="34470" x="5335588" y="2994025"/>
          <p14:tracePt t="34478" x="5335588" y="3001963"/>
          <p14:tracePt t="34486" x="5343525" y="3009900"/>
          <p14:tracePt t="34493" x="5343525" y="3017838"/>
          <p14:tracePt t="34508" x="5343525" y="3025775"/>
          <p14:tracePt t="34525" x="5343525" y="3033713"/>
          <p14:tracePt t="34538" x="5343525" y="3041650"/>
          <p14:tracePt t="34561" x="5343525" y="3049588"/>
          <p14:tracePt t="34577" x="5335588" y="3049588"/>
          <p14:tracePt t="34583" x="5335588" y="3055938"/>
          <p14:tracePt t="34598" x="5335588" y="3063875"/>
          <p14:tracePt t="34605" x="5327650" y="3063875"/>
          <p14:tracePt t="34613" x="5327650" y="3071813"/>
          <p14:tracePt t="34619" x="5327650" y="3079750"/>
          <p14:tracePt t="34636" x="5327650" y="3087688"/>
          <p14:tracePt t="34649" x="5319713" y="3095625"/>
          <p14:tracePt t="34657" x="5319713" y="3103563"/>
          <p14:tracePt t="34666" x="5319713" y="3111500"/>
          <p14:tracePt t="34673" x="5311775" y="3119438"/>
          <p14:tracePt t="34688" x="5311775" y="3127375"/>
          <p14:tracePt t="34704" x="5303838" y="3135313"/>
          <p14:tracePt t="34734" x="5295900" y="3143250"/>
          <p14:tracePt t="34790" x="5287963" y="3143250"/>
          <p14:tracePt t="34793" x="5287963" y="3151188"/>
          <p14:tracePt t="34849" x="5287963" y="3159125"/>
          <p14:tracePt t="35157" x="5287963" y="3167063"/>
          <p14:tracePt t="35196" x="5280025" y="3175000"/>
          <p14:tracePt t="35245" x="5280025" y="3181350"/>
          <p14:tracePt t="35450" x="5280025" y="3175000"/>
          <p14:tracePt t="35477" x="5287963" y="3175000"/>
          <p14:tracePt t="35509" x="5295900" y="3175000"/>
          <p14:tracePt t="35514" x="5295900" y="3167063"/>
          <p14:tracePt t="35537" x="5303838" y="3167063"/>
          <p14:tracePt t="35552" x="5303838" y="3159125"/>
          <p14:tracePt t="35574" x="5311775" y="3159125"/>
          <p14:tracePt t="35582" x="5311775" y="3151188"/>
          <p14:tracePt t="35606" x="5311775" y="3143250"/>
          <p14:tracePt t="35762" x="5303838" y="3143250"/>
          <p14:tracePt t="35816" x="5295900" y="3143250"/>
          <p14:tracePt t="35855" x="5287963" y="3151188"/>
          <p14:tracePt t="35904" x="5280025" y="3151188"/>
          <p14:tracePt t="36048" x="5280025" y="3159125"/>
          <p14:tracePt t="36254" x="5280025" y="3151188"/>
          <p14:tracePt t="36299" x="5280025" y="3143250"/>
          <p14:tracePt t="36332" x="5287963" y="3143250"/>
          <p14:tracePt t="36754" x="5280025" y="3143250"/>
          <p14:tracePt t="37131" x="5287963" y="3143250"/>
          <p14:tracePt t="37338" x="5280025" y="3143250"/>
          <p14:tracePt t="37368" x="5272088" y="3143250"/>
          <p14:tracePt t="37392" x="5272088" y="3151188"/>
          <p14:tracePt t="37397" x="5264150" y="3151188"/>
          <p14:tracePt t="37437" x="5256213" y="3159125"/>
          <p14:tracePt t="37492" x="5248275" y="3159125"/>
          <p14:tracePt t="37496" x="5248275" y="3167063"/>
          <p14:tracePt t="37528" x="5240338" y="3167063"/>
          <p14:tracePt t="37534" x="5240338" y="3175000"/>
          <p14:tracePt t="37559" x="5232400" y="3175000"/>
          <p14:tracePt t="37572" x="5232400" y="3181350"/>
          <p14:tracePt t="37594" x="5224463" y="3181350"/>
          <p14:tracePt t="37611" x="5224463" y="3189288"/>
          <p14:tracePt t="37626" x="5216525" y="3189288"/>
          <p14:tracePt t="37662" x="5216525" y="3197225"/>
          <p14:tracePt t="37963" x="5210175" y="3197225"/>
          <p14:tracePt t="37970" x="5210175" y="3205163"/>
          <p14:tracePt t="38007" x="5202238" y="3205163"/>
          <p14:tracePt t="38014" x="5202238" y="3213100"/>
          <p14:tracePt t="38063" x="5194300" y="3213100"/>
          <p14:tracePt t="38131" x="5186363" y="3213100"/>
          <p14:tracePt t="38164" x="5178425" y="3213100"/>
          <p14:tracePt t="38196" x="5170488" y="3213100"/>
          <p14:tracePt t="38225" x="5170488" y="3221038"/>
          <p14:tracePt t="38266" x="5170488" y="3228975"/>
          <p14:tracePt t="38442" x="5170488" y="3221038"/>
          <p14:tracePt t="38680" x="5178425" y="3221038"/>
          <p14:tracePt t="38805" x="5178425" y="3213100"/>
          <p14:tracePt t="38850" x="5178425" y="3205163"/>
          <p14:tracePt t="38889" x="5186363" y="3205163"/>
          <p14:tracePt t="39084" x="5194300" y="3205163"/>
          <p14:tracePt t="39110" x="5202238" y="3205163"/>
          <p14:tracePt t="39290" x="5210175" y="3205163"/>
          <p14:tracePt t="39332" x="5216525" y="3197225"/>
          <p14:tracePt t="39380" x="5224463" y="3189288"/>
          <p14:tracePt t="39419" x="5232400" y="3189288"/>
          <p14:tracePt t="39440" x="5240338" y="3189288"/>
          <p14:tracePt t="39456" x="5240338" y="3181350"/>
          <p14:tracePt t="39464" x="5248275" y="3181350"/>
          <p14:tracePt t="39478" x="5256213" y="3181350"/>
          <p14:tracePt t="39494" x="5264150" y="3181350"/>
          <p14:tracePt t="39508" x="5272088" y="3181350"/>
          <p14:tracePt t="39532" x="5280025" y="3181350"/>
          <p14:tracePt t="39599" x="5287963" y="3189288"/>
          <p14:tracePt t="39628" x="5295900" y="3189288"/>
          <p14:tracePt t="39652" x="5303838" y="3189288"/>
          <p14:tracePt t="39674" x="5311775" y="3189288"/>
          <p14:tracePt t="39688" x="5319713" y="3189288"/>
          <p14:tracePt t="39712" x="5327650" y="3189288"/>
          <p14:tracePt t="39726" x="5327650" y="3197225"/>
          <p14:tracePt t="39742" x="5335588" y="3197225"/>
          <p14:tracePt t="39748" x="5335588" y="3205163"/>
          <p14:tracePt t="39773" x="5343525" y="3205163"/>
          <p14:tracePt t="39777" x="5343525" y="3213100"/>
          <p14:tracePt t="39786" x="5351463" y="3213100"/>
          <p14:tracePt t="39793" x="5357813" y="3213100"/>
          <p14:tracePt t="39802" x="5365750" y="3213100"/>
          <p14:tracePt t="39807" x="5373688" y="3213100"/>
          <p14:tracePt t="39815" x="5389563" y="3213100"/>
          <p14:tracePt t="39823" x="5397500" y="3213100"/>
          <p14:tracePt t="39832" x="5413375" y="3213100"/>
          <p14:tracePt t="39838" x="5429250" y="3213100"/>
          <p14:tracePt t="39846" x="5453063" y="3213100"/>
          <p14:tracePt t="39853" x="5468938" y="3213100"/>
          <p14:tracePt t="39861" x="5491163" y="3213100"/>
          <p14:tracePt t="39868" x="5507038" y="3213100"/>
          <p14:tracePt t="39876" x="5530850" y="3213100"/>
          <p14:tracePt t="39883" x="5554663" y="3213100"/>
          <p14:tracePt t="39891" x="5570538" y="3213100"/>
          <p14:tracePt t="39898" x="5594350" y="3213100"/>
          <p14:tracePt t="39906" x="5610225" y="3221038"/>
          <p14:tracePt t="39913" x="5640388" y="3236913"/>
          <p14:tracePt t="39922" x="5656263" y="3252788"/>
          <p14:tracePt t="39928" x="5664200" y="3260725"/>
          <p14:tracePt t="39936" x="5680075" y="3276600"/>
          <p14:tracePt t="39944" x="5688013" y="3292475"/>
          <p14:tracePt t="39952" x="5688013" y="3306763"/>
          <p14:tracePt t="39960" x="5688013" y="3322638"/>
          <p14:tracePt t="39966" x="5688013" y="3346450"/>
          <p14:tracePt t="39974" x="5688013" y="3362325"/>
          <p14:tracePt t="39982" x="5688013" y="3386138"/>
          <p14:tracePt t="39989" x="5680075" y="3402013"/>
          <p14:tracePt t="39996" x="5664200" y="3440113"/>
          <p14:tracePt t="40004" x="5656263" y="3448050"/>
          <p14:tracePt t="40012" x="5640388" y="3471863"/>
          <p14:tracePt t="40019" x="5624513" y="3487738"/>
          <p14:tracePt t="40025" x="5610225" y="3511550"/>
          <p14:tracePt t="40034" x="5594350" y="3527425"/>
          <p14:tracePt t="40041" x="5578475" y="3543300"/>
          <p14:tracePt t="40050" x="5562600" y="3557588"/>
          <p14:tracePt t="40056" x="5546725" y="3573463"/>
          <p14:tracePt t="40064" x="5530850" y="3581400"/>
          <p14:tracePt t="40072" x="5522913" y="3597275"/>
          <p14:tracePt t="40080" x="5514975" y="3597275"/>
          <p14:tracePt t="40085" x="5507038" y="3605213"/>
          <p14:tracePt t="40094" x="5499100" y="3613150"/>
          <p14:tracePt t="40102" x="5491163" y="3613150"/>
          <p14:tracePt t="40110" x="5484813" y="3613150"/>
          <p14:tracePt t="40116" x="5476875" y="3621088"/>
          <p14:tracePt t="40124" x="5468938" y="3621088"/>
          <p14:tracePt t="40132" x="5468938" y="3629025"/>
          <p14:tracePt t="40140" x="5461000" y="3629025"/>
          <p14:tracePt t="40146" x="5453063" y="3636963"/>
          <p14:tracePt t="40154" x="5445125" y="3644900"/>
          <p14:tracePt t="40162" x="5437188" y="3652838"/>
          <p14:tracePt t="40170" x="5429250" y="3660775"/>
          <p14:tracePt t="40176" x="5421313" y="3668713"/>
          <p14:tracePt t="40184" x="5413375" y="3676650"/>
          <p14:tracePt t="40191" x="5405438" y="3690938"/>
          <p14:tracePt t="40200" x="5389563" y="3698875"/>
          <p14:tracePt t="40206" x="5381625" y="3706813"/>
          <p14:tracePt t="40213" x="5373688" y="3722688"/>
          <p14:tracePt t="40221" x="5357813" y="3730625"/>
          <p14:tracePt t="40231" x="5343525" y="3746500"/>
          <p14:tracePt t="40236" x="5335588" y="3754438"/>
          <p14:tracePt t="40244" x="5327650" y="3762375"/>
          <p14:tracePt t="40260" x="5319713" y="3770313"/>
          <p14:tracePt t="40266" x="5311775" y="3778250"/>
          <p14:tracePt t="40292" x="5303838" y="3778250"/>
          <p14:tracePt t="40296" x="5303838" y="3786188"/>
          <p14:tracePt t="40374" x="5311775" y="3786188"/>
          <p14:tracePt t="40433" x="5319713" y="3786188"/>
          <p14:tracePt t="40748" x="5327650" y="3786188"/>
          <p14:tracePt t="40754" x="5327650" y="3778250"/>
          <p14:tracePt t="40769" x="5335588" y="3778250"/>
          <p14:tracePt t="40801" x="5343525" y="3778250"/>
          <p14:tracePt t="40808" x="5343525" y="3770313"/>
          <p14:tracePt t="40839" x="5351463" y="3770313"/>
          <p14:tracePt t="40844" x="5351463" y="3762375"/>
          <p14:tracePt t="40874" x="5357813" y="3754438"/>
          <p14:tracePt t="40890" x="5365750" y="3754438"/>
          <p14:tracePt t="40898" x="5365750" y="3746500"/>
          <p14:tracePt t="40903" x="5373688" y="3746500"/>
          <p14:tracePt t="40920" x="5381625" y="3746500"/>
          <p14:tracePt t="40937" x="5389563" y="3746500"/>
          <p14:tracePt t="40941" x="5397500" y="3746500"/>
          <p14:tracePt t="40958" x="5405438" y="3746500"/>
          <p14:tracePt t="40971" x="5413375" y="3754438"/>
          <p14:tracePt t="40999" x="5421313" y="3762375"/>
          <p14:tracePt t="41042" x="5429250" y="3762375"/>
          <p14:tracePt t="41065" x="5437188" y="3762375"/>
          <p14:tracePt t="41070" x="5445125" y="3762375"/>
          <p14:tracePt t="41078" x="5453063" y="3762375"/>
          <p14:tracePt t="41087" x="5461000" y="3762375"/>
          <p14:tracePt t="41091" x="5468938" y="3762375"/>
          <p14:tracePt t="41100" x="5484813" y="3754438"/>
          <p14:tracePt t="41108" x="5499100" y="3754438"/>
          <p14:tracePt t="41116" x="5514975" y="3754438"/>
          <p14:tracePt t="41122" x="5530850" y="3754438"/>
          <p14:tracePt t="41130" x="5546725" y="3754438"/>
          <p14:tracePt t="41138" x="5562600" y="3754438"/>
          <p14:tracePt t="41146" x="5578475" y="3754438"/>
          <p14:tracePt t="41152" x="5602288" y="3754438"/>
          <p14:tracePt t="41160" x="5618163" y="3754438"/>
          <p14:tracePt t="41168" x="5632450" y="3754438"/>
          <p14:tracePt t="41176" x="5648325" y="3762375"/>
          <p14:tracePt t="41182" x="5664200" y="3770313"/>
          <p14:tracePt t="41189" x="5680075" y="3778250"/>
          <p14:tracePt t="41198" x="5695950" y="3786188"/>
          <p14:tracePt t="41206" x="5727700" y="3794125"/>
          <p14:tracePt t="41211" x="5743575" y="3802063"/>
          <p14:tracePt t="41220" x="5757863" y="3808413"/>
          <p14:tracePt t="41228" x="5789613" y="3808413"/>
          <p14:tracePt t="41236" x="5821363" y="3816350"/>
          <p14:tracePt t="41242" x="5861050" y="3816350"/>
          <p14:tracePt t="41249" x="5899150" y="3816350"/>
          <p14:tracePt t="41258" x="5915025" y="3824288"/>
          <p14:tracePt t="41266" x="5922963" y="3824288"/>
          <p14:tracePt t="41271" x="5930900" y="3824288"/>
          <p14:tracePt t="41280" x="5946775" y="3824288"/>
          <p14:tracePt t="41287" x="5970588" y="3824288"/>
          <p14:tracePt t="41297" x="5986463" y="3824288"/>
          <p14:tracePt t="41301" x="6010275" y="3824288"/>
          <p14:tracePt t="41309" x="6026150" y="3824288"/>
          <p14:tracePt t="41317" x="6040438" y="3824288"/>
          <p14:tracePt t="41326" x="6056313" y="3824288"/>
          <p14:tracePt t="41332" x="6064250" y="3824288"/>
          <p14:tracePt t="41339" x="6080125" y="3816350"/>
          <p14:tracePt t="41348" x="6096000" y="3816350"/>
          <p14:tracePt t="41356" x="6111875" y="3808413"/>
          <p14:tracePt t="41362" x="6119813" y="3808413"/>
          <p14:tracePt t="41370" x="6135688" y="3808413"/>
          <p14:tracePt t="41378" x="6151563" y="3808413"/>
          <p14:tracePt t="41386" x="6165850" y="3802063"/>
          <p14:tracePt t="41394" x="6173788" y="3802063"/>
          <p14:tracePt t="41399" x="6189663" y="3802063"/>
          <p14:tracePt t="41407" x="6205538" y="3802063"/>
          <p14:tracePt t="41416" x="6213475" y="3802063"/>
          <p14:tracePt t="41424" x="6221413" y="3802063"/>
          <p14:tracePt t="41430" x="6237288" y="3802063"/>
          <p14:tracePt t="41437" x="6245225" y="3802063"/>
          <p14:tracePt t="41446" x="6253163" y="3808413"/>
          <p14:tracePt t="41453" x="6261100" y="3808413"/>
          <p14:tracePt t="41478" x="6261100" y="3816350"/>
          <p14:tracePt t="41550" x="6269038" y="3816350"/>
          <p14:tracePt t="41557" x="6276975" y="3816350"/>
          <p14:tracePt t="41566" x="6284913" y="3816350"/>
          <p14:tracePt t="41574" x="6292850" y="3816350"/>
          <p14:tracePt t="41580" x="6307138" y="3816350"/>
          <p14:tracePt t="41588" x="6315075" y="3816350"/>
          <p14:tracePt t="41596" x="6330950" y="3816350"/>
          <p14:tracePt t="41604" x="6338888" y="3808413"/>
          <p14:tracePt t="41609" x="6354763" y="3808413"/>
          <p14:tracePt t="41618" x="6362700" y="3808413"/>
          <p14:tracePt t="41625" x="6378575" y="3808413"/>
          <p14:tracePt t="41634" x="6394450" y="3808413"/>
          <p14:tracePt t="41640" x="6410325" y="3808413"/>
          <p14:tracePt t="41648" x="6418263" y="3802063"/>
          <p14:tracePt t="41656" x="6434138" y="3802063"/>
          <p14:tracePt t="41664" x="6448425" y="3802063"/>
          <p14:tracePt t="41669" x="6456363" y="3802063"/>
          <p14:tracePt t="41677" x="6464300" y="3802063"/>
          <p14:tracePt t="41686" x="6480175" y="3802063"/>
          <p14:tracePt t="41694" x="6488113" y="3794125"/>
          <p14:tracePt t="41700" x="6503988" y="3794125"/>
          <p14:tracePt t="41707" x="6511925" y="3794125"/>
          <p14:tracePt t="41716" x="6527800" y="3786188"/>
          <p14:tracePt t="41723" x="6535738" y="3786188"/>
          <p14:tracePt t="41730" x="6551613" y="3778250"/>
          <p14:tracePt t="41738" x="6567488" y="3770313"/>
          <p14:tracePt t="41746" x="6573838" y="3770313"/>
          <p14:tracePt t="41754" x="6589713" y="3762375"/>
          <p14:tracePt t="41760" x="6597650" y="3754438"/>
          <p14:tracePt t="41768" x="6613525" y="3746500"/>
          <p14:tracePt t="41776" x="6621463" y="3746500"/>
          <p14:tracePt t="41783" x="6637338" y="3738563"/>
          <p14:tracePt t="41790" x="6645275" y="3738563"/>
          <p14:tracePt t="41798" x="6653213" y="3730625"/>
          <p14:tracePt t="41814" x="6661150" y="3730625"/>
          <p14:tracePt t="41904" x="6653213" y="3730625"/>
          <p14:tracePt t="42190" x="6661150" y="3730625"/>
          <p14:tracePt t="42215" x="6669088" y="3730625"/>
          <p14:tracePt t="42226" x="6677025" y="3730625"/>
          <p14:tracePt t="42242" x="6684963" y="3730625"/>
          <p14:tracePt t="42248" x="6692900" y="3738563"/>
          <p14:tracePt t="42256" x="6700838" y="3746500"/>
          <p14:tracePt t="42264" x="6700838" y="3754438"/>
          <p14:tracePt t="42280" x="6715125" y="3778250"/>
          <p14:tracePt t="42286" x="6723063" y="3794125"/>
          <p14:tracePt t="42293" x="6731000" y="3802063"/>
          <p14:tracePt t="42301" x="6746875" y="3816350"/>
          <p14:tracePt t="42307" x="6754813" y="3824288"/>
          <p14:tracePt t="42316" x="6762750" y="3840163"/>
          <p14:tracePt t="42323" x="6770688" y="3848100"/>
          <p14:tracePt t="42331" x="6786563" y="3856038"/>
          <p14:tracePt t="42337" x="6794500" y="3863975"/>
          <p14:tracePt t="42346" x="6810375" y="3863975"/>
          <p14:tracePt t="42353" x="6818313" y="3871913"/>
          <p14:tracePt t="42362" x="6834188" y="3871913"/>
          <p14:tracePt t="42370" x="6848475" y="3871913"/>
          <p14:tracePt t="42376" x="6864350" y="3871913"/>
          <p14:tracePt t="42383" x="6872288" y="3871913"/>
          <p14:tracePt t="42391" x="6888163" y="3871913"/>
          <p14:tracePt t="42399" x="6904038" y="3871913"/>
          <p14:tracePt t="42406" x="6919913" y="3871913"/>
          <p14:tracePt t="42413" x="6935788" y="3871913"/>
          <p14:tracePt t="42422" x="6951663" y="3871913"/>
          <p14:tracePt t="42430" x="6959600" y="3871913"/>
          <p14:tracePt t="42436" x="6975475" y="3871913"/>
          <p14:tracePt t="42443" x="6981825" y="3871913"/>
          <p14:tracePt t="42452" x="6989763" y="3871913"/>
          <p14:tracePt t="42515" x="6981825" y="3871913"/>
          <p14:tracePt t="42520" x="6975475" y="3871913"/>
          <p14:tracePt t="42534" x="6967538" y="3871913"/>
          <p14:tracePt t="42553" x="6959600" y="3871913"/>
          <p14:tracePt t="42662" x="6951663" y="3871913"/>
          <p14:tracePt t="42670" x="6951663" y="3879850"/>
          <p14:tracePt t="42908" x="6943725" y="3879850"/>
          <p14:tracePt t="42932" x="6935788" y="3887788"/>
          <p14:tracePt t="42957" x="6927850" y="3887788"/>
          <p14:tracePt t="43074" x="6919913" y="3887788"/>
          <p14:tracePt t="43108" x="6911975" y="3887788"/>
          <p14:tracePt t="43112" x="6911975" y="3895725"/>
          <p14:tracePt t="43458" x="6904038" y="3895725"/>
          <p14:tracePt t="43503" x="6896100" y="3895725"/>
          <p14:tracePt t="43732" x="6896100" y="3903663"/>
          <p14:tracePt t="43961" x="6904038" y="3903663"/>
          <p14:tracePt t="44339" x="6911975" y="3903663"/>
          <p14:tracePt t="44377" x="6919913" y="3903663"/>
          <p14:tracePt t="44428" x="6927850" y="3903663"/>
          <p14:tracePt t="44478" x="6935788" y="3903663"/>
          <p14:tracePt t="44547" x="6927850" y="3903663"/>
          <p14:tracePt t="44553" x="6919913" y="3903663"/>
          <p14:tracePt t="44570" x="6904038" y="3903663"/>
          <p14:tracePt t="44576" x="6896100" y="3903663"/>
          <p14:tracePt t="44584" x="6880225" y="3903663"/>
          <p14:tracePt t="44592" x="6848475" y="3903663"/>
          <p14:tracePt t="44597" x="6810375" y="3903663"/>
          <p14:tracePt t="44605" x="6754813" y="3911600"/>
          <p14:tracePt t="44613" x="6653213" y="3919538"/>
          <p14:tracePt t="44621" x="6551613" y="3919538"/>
          <p14:tracePt t="44627" x="6410325" y="3927475"/>
          <p14:tracePt t="44636" x="6245225" y="3933825"/>
          <p14:tracePt t="44645" x="6072188" y="3933825"/>
          <p14:tracePt t="44653" x="5907088" y="3941763"/>
          <p14:tracePt t="44657" x="5751513" y="3949700"/>
          <p14:tracePt t="44666" x="5610225" y="3949700"/>
          <p14:tracePt t="44673" x="5476875" y="3957638"/>
          <p14:tracePt t="44681" x="5343525" y="3965575"/>
          <p14:tracePt t="44687" x="5216525" y="3973513"/>
          <p14:tracePt t="44696" x="5099050" y="3981450"/>
          <p14:tracePt t="44703" x="4973638" y="3989388"/>
          <p14:tracePt t="44712" x="4840288" y="3997325"/>
          <p14:tracePt t="44718" x="4706938" y="4005263"/>
          <p14:tracePt t="44726" x="4565650" y="4005263"/>
          <p14:tracePt t="44734" x="4432300" y="4005263"/>
          <p14:tracePt t="44742" x="4306888" y="4013200"/>
          <p14:tracePt t="44750" x="4197350" y="4013200"/>
          <p14:tracePt t="44756" x="4103688" y="4021138"/>
          <p14:tracePt t="44764" x="4008438" y="4021138"/>
          <p14:tracePt t="44772" x="3922713" y="4029075"/>
          <p14:tracePt t="44780" x="3852863" y="4029075"/>
          <p14:tracePt t="44786" x="3789363" y="4037013"/>
          <p14:tracePt t="44793" x="3711575" y="4044950"/>
          <p14:tracePt t="44802" x="3608388" y="4052888"/>
          <p14:tracePt t="44809" x="3490913" y="4059238"/>
          <p14:tracePt t="44816" x="3357563" y="4067175"/>
          <p14:tracePt t="44823" x="3240088" y="4075113"/>
          <p14:tracePt t="44832" x="3154363" y="4090988"/>
          <p14:tracePt t="44840" x="3090863" y="4106863"/>
          <p14:tracePt t="44846" x="3098800" y="4114800"/>
          <p14:tracePt t="44854" x="3114675" y="4130675"/>
          <p14:tracePt t="44862" x="3138488" y="4146550"/>
          <p14:tracePt t="44870" x="3130550" y="4162425"/>
          <p14:tracePt t="44876" x="3106738" y="4170363"/>
          <p14:tracePt t="44884" x="3021013" y="4184650"/>
          <p14:tracePt t="44892" x="2949575" y="4200525"/>
          <p14:tracePt t="44900" x="2895600" y="4208463"/>
          <p14:tracePt t="44906" x="2840038" y="4224338"/>
          <p14:tracePt t="44913" x="2776538" y="4232275"/>
          <p14:tracePt t="44922" x="2714625" y="4240213"/>
          <p14:tracePt t="44930" x="2651125" y="4248150"/>
          <p14:tracePt t="44936" x="2589213" y="4264025"/>
          <p14:tracePt t="44944" x="2549525" y="4271963"/>
          <p14:tracePt t="44952" x="2517775" y="4287838"/>
          <p14:tracePt t="44959" x="2517775" y="4295775"/>
          <p14:tracePt t="44966" x="2517775" y="4310063"/>
          <p14:tracePt t="44974" x="2517775" y="4318000"/>
          <p14:tracePt t="44982" x="2509838" y="4333875"/>
          <p14:tracePt t="44989" x="2495550" y="4349750"/>
          <p14:tracePt t="44996" x="2487613" y="4357688"/>
          <p14:tracePt t="45004" x="2455863" y="4373563"/>
          <p14:tracePt t="45012" x="2432050" y="4389438"/>
          <p14:tracePt t="45020" x="2400300" y="4397375"/>
          <p14:tracePt t="45025" x="2370138" y="4413250"/>
          <p14:tracePt t="45034" x="2346325" y="4427538"/>
          <p14:tracePt t="45041" x="2306638" y="4443413"/>
          <p14:tracePt t="45050" x="2266950" y="4459288"/>
          <p14:tracePt t="45055" x="2228850" y="4475163"/>
          <p14:tracePt t="45064" x="2181225" y="4491038"/>
          <p14:tracePt t="45072" x="2133600" y="4506913"/>
          <p14:tracePt t="45080" x="2133600" y="4522788"/>
          <p14:tracePt t="45086" x="2117725" y="4538663"/>
          <p14:tracePt t="45093" x="2101850" y="4552950"/>
          <p14:tracePt t="45102" x="2087563" y="4568825"/>
          <p14:tracePt t="45110" x="2055813" y="4584700"/>
          <p14:tracePt t="45116" x="2024063" y="4600575"/>
          <p14:tracePt t="45124" x="1992313" y="4608513"/>
          <p14:tracePt t="45132" x="1946275" y="4616450"/>
          <p14:tracePt t="45139" x="1930400" y="4624388"/>
          <p14:tracePt t="45146" x="1882775" y="4632325"/>
          <p14:tracePt t="45154" x="1874838" y="4640263"/>
          <p14:tracePt t="45162" x="1843088" y="4648200"/>
          <p14:tracePt t="45170" x="1812925" y="4648200"/>
          <p14:tracePt t="45176" x="1781175" y="4656138"/>
          <p14:tracePt t="45184" x="1757363" y="4656138"/>
          <p14:tracePt t="45193" x="1725613" y="4656138"/>
          <p14:tracePt t="45200" x="1687513" y="4664075"/>
          <p14:tracePt t="45205" x="1663700" y="4664075"/>
          <p14:tracePt t="45214" x="1647825" y="4664075"/>
          <p14:tracePt t="45221" x="1631950" y="4664075"/>
          <p14:tracePt t="45230" x="1616075" y="4664075"/>
          <p14:tracePt t="45237" x="1600200" y="4664075"/>
          <p14:tracePt t="45243" x="1592263" y="4664075"/>
          <p14:tracePt t="45251" x="1584325" y="4656138"/>
          <p14:tracePt t="45269" x="1576388" y="4656138"/>
          <p14:tracePt t="45282" x="1568450" y="4656138"/>
          <p14:tracePt t="45298" x="1568450" y="4664075"/>
          <p14:tracePt t="45304" x="1568450" y="4672013"/>
          <p14:tracePt t="45312" x="1560513" y="4678363"/>
          <p14:tracePt t="45319" x="1560513" y="4686300"/>
          <p14:tracePt t="45328" x="1560513" y="4694238"/>
          <p14:tracePt t="45334" x="1560513" y="4702175"/>
          <p14:tracePt t="45341" x="1560513" y="4710113"/>
          <p14:tracePt t="45358" x="1560513" y="4718050"/>
          <p14:tracePt t="45363" x="1568450" y="4718050"/>
          <p14:tracePt t="45381" x="1576388" y="4718050"/>
          <p14:tracePt t="45388" x="1584325" y="4718050"/>
          <p14:tracePt t="45394" x="1592263" y="4718050"/>
          <p14:tracePt t="45410" x="1600200" y="4710113"/>
          <p14:tracePt t="45418" x="1608138" y="4710113"/>
          <p14:tracePt t="45424" x="1608138" y="4702175"/>
          <p14:tracePt t="45450" x="1616075" y="4702175"/>
          <p14:tracePt t="45484" x="1616075" y="4710113"/>
          <p14:tracePt t="45500" x="1616075" y="4718050"/>
          <p14:tracePt t="45544" x="1624013" y="4718050"/>
          <p14:tracePt t="45561" x="1631950" y="4718050"/>
          <p14:tracePt t="45582" x="1639888" y="4718050"/>
          <p14:tracePt t="45605" x="1647825" y="4710113"/>
          <p14:tracePt t="45637" x="1655763" y="4710113"/>
          <p14:tracePt t="45642" x="1655763" y="4702175"/>
          <p14:tracePt t="45658" x="1663700" y="4702175"/>
          <p14:tracePt t="45672" x="1663700" y="4694238"/>
          <p14:tracePt t="45680" x="1671638" y="4694238"/>
          <p14:tracePt t="45696" x="1679575" y="4694238"/>
          <p14:tracePt t="45702" x="1679575" y="4686300"/>
          <p14:tracePt t="45717" x="1687513" y="4678363"/>
          <p14:tracePt t="45732" x="1687513" y="4672013"/>
          <p14:tracePt t="45741" x="1693863" y="4672013"/>
          <p14:tracePt t="45755" x="1693863" y="4664075"/>
          <p14:tracePt t="45769" x="1693863" y="4656138"/>
          <p14:tracePt t="45786" x="1701800" y="4656138"/>
          <p14:tracePt t="45822" x="1701800" y="4664075"/>
          <p14:tracePt t="45830" x="1701800" y="4672013"/>
          <p14:tracePt t="45890" x="1709738" y="4672013"/>
          <p14:tracePt t="45909" x="1709738" y="4664075"/>
          <p14:tracePt t="45929" x="1709738" y="4656138"/>
          <p14:tracePt t="45952" x="1709738" y="4648200"/>
          <p14:tracePt t="45968" x="1717675" y="4648200"/>
          <p14:tracePt t="45989" x="1717675" y="4640263"/>
          <p14:tracePt t="45996" x="1725613" y="4640263"/>
          <p14:tracePt t="46040" x="1733550" y="4640263"/>
          <p14:tracePt t="46064" x="1733550" y="4648200"/>
          <p14:tracePt t="46088" x="1733550" y="4656138"/>
          <p14:tracePt t="46122" x="1733550" y="4664075"/>
          <p14:tracePt t="46180" x="1741488" y="4664075"/>
          <p14:tracePt t="46214" x="1749425" y="4664075"/>
          <p14:tracePt t="46269" x="1757363" y="4664075"/>
          <p14:tracePt t="46296" x="1765300" y="4664075"/>
          <p14:tracePt t="46334" x="1765300" y="4656138"/>
          <p14:tracePt t="46382" x="1765300" y="4648200"/>
          <p14:tracePt t="46386" x="1773238" y="4648200"/>
          <p14:tracePt t="46410" x="1773238" y="4640263"/>
          <p14:tracePt t="46424" x="1781175" y="4640263"/>
          <p14:tracePt t="46461" x="1789113" y="4632325"/>
          <p14:tracePt t="46630" x="1789113" y="4640263"/>
          <p14:tracePt t="46640" x="1789113" y="4648200"/>
          <p14:tracePt t="46672" x="1789113" y="4656138"/>
          <p14:tracePt t="46702" x="1797050" y="4656138"/>
          <p14:tracePt t="46724" x="1804988" y="4648200"/>
          <p14:tracePt t="46733" x="1804988" y="4640263"/>
          <p14:tracePt t="46737" x="1812925" y="4632325"/>
          <p14:tracePt t="46746" x="1812925" y="4624388"/>
          <p14:tracePt t="46754" x="1820863" y="4616450"/>
          <p14:tracePt t="46762" x="1820863" y="4608513"/>
          <p14:tracePt t="46767" x="1828800" y="4600575"/>
          <p14:tracePt t="46776" x="1828800" y="4592638"/>
          <p14:tracePt t="46784" x="1835150" y="4584700"/>
          <p14:tracePt t="46792" x="1843088" y="4576763"/>
          <p14:tracePt t="46798" x="1851025" y="4568825"/>
          <p14:tracePt t="46806" x="1866900" y="4560888"/>
          <p14:tracePt t="46813" x="1882775" y="4552950"/>
          <p14:tracePt t="46821" x="1914525" y="4552950"/>
          <p14:tracePt t="46827" x="1946275" y="4546600"/>
          <p14:tracePt t="46836" x="1992313" y="4538663"/>
          <p14:tracePt t="46844" x="2055813" y="4530725"/>
          <p14:tracePt t="46852" x="2125663" y="4522788"/>
          <p14:tracePt t="46857" x="2212975" y="4514850"/>
          <p14:tracePt t="46866" x="2298700" y="4506913"/>
          <p14:tracePt t="46874" x="2354263" y="4498975"/>
          <p14:tracePt t="46882" x="2408238" y="4498975"/>
          <p14:tracePt t="46887" x="2463800" y="4491038"/>
          <p14:tracePt t="46896" x="2509838" y="4491038"/>
          <p14:tracePt t="46903" x="2565400" y="4483100"/>
          <p14:tracePt t="46911" x="2613025" y="4475163"/>
          <p14:tracePt t="46917" x="2659063" y="4467225"/>
          <p14:tracePt t="46926" x="2706688" y="4459288"/>
          <p14:tracePt t="46934" x="2762250" y="4451350"/>
          <p14:tracePt t="46942" x="2816225" y="4443413"/>
          <p14:tracePt t="46948" x="2879725" y="4427538"/>
          <p14:tracePt t="46956" x="2941638" y="4421188"/>
          <p14:tracePt t="46964" x="3005138" y="4413250"/>
          <p14:tracePt t="46973" x="3067050" y="4397375"/>
          <p14:tracePt t="46979" x="3146425" y="4389438"/>
          <p14:tracePt t="46987" x="3232150" y="4373563"/>
          <p14:tracePt t="46995" x="3341688" y="4357688"/>
          <p14:tracePt t="47002" x="3436938" y="4349750"/>
          <p14:tracePt t="47008" x="3514725" y="4341813"/>
          <p14:tracePt t="47016" x="3578225" y="4333875"/>
          <p14:tracePt t="47024" x="3624263" y="4325938"/>
          <p14:tracePt t="47033" x="3671888" y="4325938"/>
          <p14:tracePt t="47037" x="3741738" y="4318000"/>
          <p14:tracePt t="47046" x="3813175" y="4310063"/>
          <p14:tracePt t="47054" x="3883025" y="4302125"/>
          <p14:tracePt t="47064" x="3954463" y="4302125"/>
          <p14:tracePt t="47068" x="4024313" y="4295775"/>
          <p14:tracePt t="47076" x="4111625" y="4287838"/>
          <p14:tracePt t="47084" x="4205288" y="4287838"/>
          <p14:tracePt t="47092" x="4283075" y="4279900"/>
          <p14:tracePt t="47097" x="4362450" y="4271963"/>
          <p14:tracePt t="47106" x="4432300" y="4264025"/>
          <p14:tracePt t="47114" x="4487863" y="4256088"/>
          <p14:tracePt t="47122" x="4565650" y="4248150"/>
          <p14:tracePt t="47130" x="4637088" y="4240213"/>
          <p14:tracePt t="47136" x="4714875" y="4224338"/>
          <p14:tracePt t="47144" x="4794250" y="4216400"/>
          <p14:tracePt t="47152" x="4856163" y="4200525"/>
          <p14:tracePt t="47160" x="4927600" y="4192588"/>
          <p14:tracePt t="47167" x="4997450" y="4184650"/>
          <p14:tracePt t="47173" x="5060950" y="4176713"/>
          <p14:tracePt t="47182" x="5122863" y="4162425"/>
          <p14:tracePt t="47189" x="5178425" y="4162425"/>
          <p14:tracePt t="47196" x="5232400" y="4154488"/>
          <p14:tracePt t="47203" x="5280025" y="4146550"/>
          <p14:tracePt t="47211" x="5319713" y="4146550"/>
          <p14:tracePt t="47220" x="5357813" y="4146550"/>
          <p14:tracePt t="47226" x="5397500" y="4146550"/>
          <p14:tracePt t="47233" x="5437188" y="4146550"/>
          <p14:tracePt t="47241" x="5484813" y="4146550"/>
          <p14:tracePt t="47250" x="5522913" y="4146550"/>
          <p14:tracePt t="47256" x="5570538" y="4146550"/>
          <p14:tracePt t="47264" x="5610225" y="4146550"/>
          <p14:tracePt t="47272" x="5656263" y="4146550"/>
          <p14:tracePt t="47280" x="5703888" y="4146550"/>
          <p14:tracePt t="47286" x="5757863" y="4154488"/>
          <p14:tracePt t="47296" x="5805488" y="4162425"/>
          <p14:tracePt t="47302" x="5861050" y="4170363"/>
          <p14:tracePt t="47309" x="5907088" y="4176713"/>
          <p14:tracePt t="47316" x="5954713" y="4184650"/>
          <p14:tracePt t="47324" x="6002338" y="4192588"/>
          <p14:tracePt t="47331" x="6048375" y="4200525"/>
          <p14:tracePt t="47339" x="6096000" y="4216400"/>
          <p14:tracePt t="47346" x="6127750" y="4232275"/>
          <p14:tracePt t="47354" x="6127750" y="4240213"/>
          <p14:tracePt t="47361" x="6181725" y="4256088"/>
          <p14:tracePt t="47370" x="6237288" y="4271963"/>
          <p14:tracePt t="47376" x="6276975" y="4279900"/>
          <p14:tracePt t="47384" x="6307138" y="4295775"/>
          <p14:tracePt t="47391" x="6346825" y="4310063"/>
          <p14:tracePt t="47400" x="6386513" y="4318000"/>
          <p14:tracePt t="47406" x="6418263" y="4333875"/>
          <p14:tracePt t="47413" x="6418263" y="4349750"/>
          <p14:tracePt t="47421" x="6418263" y="4357688"/>
          <p14:tracePt t="47429" x="6418263" y="4373563"/>
          <p14:tracePt t="47436" x="6426200" y="4381500"/>
          <p14:tracePt t="47443" x="6434138" y="4389438"/>
          <p14:tracePt t="47452" x="6448425" y="4397375"/>
          <p14:tracePt t="47459" x="6456363" y="4413250"/>
          <p14:tracePt t="47466" x="6480175" y="4421188"/>
          <p14:tracePt t="47474" x="6503988" y="4427538"/>
          <p14:tracePt t="47482" x="6527800" y="4435475"/>
          <p14:tracePt t="47490" x="6559550" y="4451350"/>
          <p14:tracePt t="47496" x="6581775" y="4459288"/>
          <p14:tracePt t="47504" x="6597650" y="4475163"/>
          <p14:tracePt t="47512" x="6613525" y="4483100"/>
          <p14:tracePt t="47520" x="6629400" y="4498975"/>
          <p14:tracePt t="47526" x="6645275" y="4506913"/>
          <p14:tracePt t="47533" x="6661150" y="4522788"/>
          <p14:tracePt t="47541" x="6684963" y="4538663"/>
          <p14:tracePt t="47550" x="6700838" y="4552950"/>
          <p14:tracePt t="47555" x="6715125" y="4568825"/>
          <p14:tracePt t="47563" x="6738938" y="4584700"/>
          <p14:tracePt t="47571" x="6754813" y="4600575"/>
          <p14:tracePt t="47581" x="6778625" y="4624388"/>
          <p14:tracePt t="47586" x="6794500" y="4640263"/>
          <p14:tracePt t="47593" x="6818313" y="4656138"/>
          <p14:tracePt t="47602" x="6834188" y="4672013"/>
          <p14:tracePt t="47609" x="6848475" y="4686300"/>
          <p14:tracePt t="47618" x="6864350" y="4702175"/>
          <p14:tracePt t="47624" x="6880225" y="4718050"/>
          <p14:tracePt t="47631" x="6896100" y="4725988"/>
          <p14:tracePt t="47640" x="6911975" y="4733925"/>
          <p14:tracePt t="47648" x="6919913" y="4749800"/>
          <p14:tracePt t="47653" x="6927850" y="4757738"/>
          <p14:tracePt t="47662" x="6935788" y="4765675"/>
          <p14:tracePt t="47670" x="6943725" y="4773613"/>
          <p14:tracePt t="47677" x="6951663" y="4773613"/>
          <p14:tracePt t="47684" x="6959600" y="4781550"/>
          <p14:tracePt t="47692" x="6959600" y="4789488"/>
          <p14:tracePt t="47699" x="6967538" y="4797425"/>
          <p14:tracePt t="47707" x="6967538" y="4811713"/>
          <p14:tracePt t="47715" x="6967538" y="4819650"/>
          <p14:tracePt t="47721" x="6967538" y="4827588"/>
          <p14:tracePt t="47731" x="6967538" y="4835525"/>
          <p14:tracePt t="47738" x="6967538" y="4843463"/>
          <p14:tracePt t="47743" x="6967538" y="4851400"/>
          <p14:tracePt t="47752" x="6967538" y="4859338"/>
          <p14:tracePt t="47759" x="6959600" y="4867275"/>
          <p14:tracePt t="47768" x="6959600" y="4875213"/>
          <p14:tracePt t="47774" x="6951663" y="4883150"/>
          <p14:tracePt t="47783" x="6951663" y="4891088"/>
          <p14:tracePt t="47789" x="6943725" y="4891088"/>
          <p14:tracePt t="47804" x="6935788" y="4899025"/>
          <p14:tracePt t="47828" x="6927850" y="4899025"/>
          <p14:tracePt t="47851" x="6919913" y="4899025"/>
          <p14:tracePt t="47864" x="6911975" y="4899025"/>
          <p14:tracePt t="47872" x="6904038" y="4899025"/>
          <p14:tracePt t="47889" x="6888163" y="4899025"/>
          <p14:tracePt t="47894" x="6880225" y="4899025"/>
          <p14:tracePt t="47902" x="6872288" y="4906963"/>
          <p14:tracePt t="47910" x="6864350" y="4906963"/>
          <p14:tracePt t="47918" x="6856413" y="4906963"/>
          <p14:tracePt t="47924" x="6848475" y="4906963"/>
          <p14:tracePt t="47932" x="6840538" y="4906963"/>
          <p14:tracePt t="47939" x="6834188" y="4906963"/>
          <p14:tracePt t="47948" x="6826250" y="4906963"/>
          <p14:tracePt t="47963" x="6818313" y="4906963"/>
          <p14:tracePt t="47970" x="6810375" y="4899025"/>
          <p14:tracePt t="47984" x="6802438" y="4891088"/>
          <p14:tracePt t="48000" x="6794500" y="4883150"/>
          <p14:tracePt t="48015" x="6786563" y="4883150"/>
          <p14:tracePt t="48022" x="6778625" y="4875213"/>
          <p14:tracePt t="48038" x="6770688" y="4875213"/>
          <p14:tracePt t="48060" x="6762750" y="4875213"/>
          <p14:tracePt t="48167" x="6762750" y="4867275"/>
          <p14:tracePt t="48190" x="6762750" y="4859338"/>
          <p14:tracePt t="48210" x="6754813" y="4851400"/>
          <p14:tracePt t="48218" x="6746875" y="4851400"/>
          <p14:tracePt t="48226" x="6738938" y="4843463"/>
          <p14:tracePt t="48232" x="6723063" y="4843463"/>
          <p14:tracePt t="48239" x="6715125" y="4835525"/>
          <p14:tracePt t="48248" x="6700838" y="4827588"/>
          <p14:tracePt t="48256" x="6684963" y="4827588"/>
          <p14:tracePt t="48262" x="6669088" y="4811713"/>
          <p14:tracePt t="48270" x="6653213" y="4811713"/>
          <p14:tracePt t="48278" x="6637338" y="4803775"/>
          <p14:tracePt t="48297" x="6597650" y="4789488"/>
          <p14:tracePt t="48301" x="6581775" y="4773613"/>
          <p14:tracePt t="48307" x="6559550" y="4765675"/>
          <p14:tracePt t="48316" x="6543675" y="4757738"/>
          <p14:tracePt t="48321" x="6527800" y="4757738"/>
          <p14:tracePt t="48330" x="6503988" y="4749800"/>
          <p14:tracePt t="48337" x="6488113" y="4741863"/>
          <p14:tracePt t="48347" x="6472238" y="4733925"/>
          <p14:tracePt t="48352" x="6448425" y="4733925"/>
          <p14:tracePt t="48359" x="6434138" y="4725988"/>
          <p14:tracePt t="48368" x="6418263" y="4725988"/>
          <p14:tracePt t="48376" x="6410325" y="4725988"/>
          <p14:tracePt t="48382" x="6386513" y="4725988"/>
          <p14:tracePt t="48389" x="6370638" y="4725988"/>
          <p14:tracePt t="48398" x="6346825" y="4725988"/>
          <p14:tracePt t="48406" x="6330950" y="4725988"/>
          <p14:tracePt t="48411" x="6307138" y="4725988"/>
          <p14:tracePt t="48420" x="6284913" y="4725988"/>
          <p14:tracePt t="48428" x="6261100" y="4725988"/>
          <p14:tracePt t="48436" x="6237288" y="4733925"/>
          <p14:tracePt t="48441" x="6197600" y="4741863"/>
          <p14:tracePt t="48450" x="6173788" y="4741863"/>
          <p14:tracePt t="48457" x="6151563" y="4741863"/>
          <p14:tracePt t="48466" x="6119813" y="4749800"/>
          <p14:tracePt t="48471" x="6096000" y="4749800"/>
          <p14:tracePt t="48479" x="6080125" y="4749800"/>
          <p14:tracePt t="48488" x="6056313" y="4749800"/>
          <p14:tracePt t="48496" x="6032500" y="4749800"/>
          <p14:tracePt t="48501" x="6018213" y="4749800"/>
          <p14:tracePt t="48509" x="5994400" y="4749800"/>
          <p14:tracePt t="48518" x="5978525" y="4749800"/>
          <p14:tracePt t="48526" x="5970588" y="4749800"/>
          <p14:tracePt t="48534" x="5954713" y="4749800"/>
          <p14:tracePt t="48539" x="5946775" y="4749800"/>
          <p14:tracePt t="48548" x="5930900" y="4749800"/>
          <p14:tracePt t="48556" x="5922963" y="4749800"/>
          <p14:tracePt t="48564" x="5915025" y="4741863"/>
          <p14:tracePt t="48571" x="5899150" y="4741863"/>
          <p14:tracePt t="48579" x="5892800" y="4741863"/>
          <p14:tracePt t="48586" x="5884863" y="4733925"/>
          <p14:tracePt t="48593" x="5876925" y="4733925"/>
          <p14:tracePt t="48600" x="5861050" y="4733925"/>
          <p14:tracePt t="48607" x="5853113" y="4725988"/>
          <p14:tracePt t="48616" x="5845175" y="4725988"/>
          <p14:tracePt t="48623" x="5837238" y="4725988"/>
          <p14:tracePt t="48630" x="5829300" y="4725988"/>
          <p14:tracePt t="48638" x="5821363" y="4725988"/>
          <p14:tracePt t="48646" x="5805488" y="4725988"/>
          <p14:tracePt t="48654" x="5797550" y="4725988"/>
          <p14:tracePt t="48659" x="5789613" y="4725988"/>
          <p14:tracePt t="48668" x="5781675" y="4725988"/>
          <p14:tracePt t="48676" x="5773738" y="4725988"/>
          <p14:tracePt t="48684" x="5765800" y="4725988"/>
          <p14:tracePt t="48689" x="5757863" y="4725988"/>
          <p14:tracePt t="48698" x="5751513" y="4725988"/>
          <p14:tracePt t="48714" x="5743575" y="4725988"/>
          <p14:tracePt t="48761" x="5743575" y="4718050"/>
          <p14:tracePt t="48780" x="5743575" y="4710113"/>
          <p14:tracePt t="48834" x="5751513" y="4710113"/>
          <p14:tracePt t="48920" x="5751513" y="4718050"/>
          <p14:tracePt t="49004" x="5757863" y="4718050"/>
          <p14:tracePt t="49006" x="5765800" y="4710113"/>
          <p14:tracePt t="49013" x="5781675" y="4702175"/>
          <p14:tracePt t="49022" x="5797550" y="4694238"/>
          <p14:tracePt t="49027" x="5813425" y="4686300"/>
          <p14:tracePt t="49036" x="5821363" y="4678363"/>
          <p14:tracePt t="49044" x="5837238" y="4672013"/>
          <p14:tracePt t="49052" x="5861050" y="4664075"/>
          <p14:tracePt t="49057" x="5876925" y="4656138"/>
          <p14:tracePt t="49066" x="5892800" y="4648200"/>
          <p14:tracePt t="49074" x="5915025" y="4640263"/>
          <p14:tracePt t="49082" x="5938838" y="4640263"/>
          <p14:tracePt t="49087" x="5954713" y="4632325"/>
          <p14:tracePt t="49096" x="5978525" y="4632325"/>
          <p14:tracePt t="49103" x="5994400" y="4624388"/>
          <p14:tracePt t="49112" x="6010275" y="4624388"/>
          <p14:tracePt t="49117" x="6026150" y="4616450"/>
          <p14:tracePt t="49126" x="6040438" y="4616450"/>
          <p14:tracePt t="49134" x="6056313" y="4616450"/>
          <p14:tracePt t="49141" x="6072188" y="4616450"/>
          <p14:tracePt t="49148" x="6088063" y="4608513"/>
          <p14:tracePt t="49156" x="6096000" y="4608513"/>
          <p14:tracePt t="49163" x="6111875" y="4608513"/>
          <p14:tracePt t="49172" x="6127750" y="4608513"/>
          <p14:tracePt t="49178" x="6135688" y="4608513"/>
          <p14:tracePt t="49186" x="6151563" y="4608513"/>
          <p14:tracePt t="49193" x="6165850" y="4608513"/>
          <p14:tracePt t="49201" x="6181725" y="4608513"/>
          <p14:tracePt t="49208" x="6189663" y="4608513"/>
          <p14:tracePt t="49216" x="6205538" y="4608513"/>
          <p14:tracePt t="49224" x="6213475" y="4608513"/>
          <p14:tracePt t="49232" x="6221413" y="4608513"/>
          <p14:tracePt t="49237" x="6237288" y="4608513"/>
          <p14:tracePt t="49247" x="6245225" y="4608513"/>
          <p14:tracePt t="49255" x="6253163" y="4616450"/>
          <p14:tracePt t="49261" x="6261100" y="4616450"/>
          <p14:tracePt t="49267" x="6269038" y="4624388"/>
          <p14:tracePt t="49275" x="6276975" y="4624388"/>
          <p14:tracePt t="49292" x="6284913" y="4624388"/>
          <p14:tracePt t="49298" x="6292850" y="4624388"/>
          <p14:tracePt t="49317" x="6299200" y="4632325"/>
          <p14:tracePt t="49321" x="6307138" y="4632325"/>
          <p14:tracePt t="49328" x="6315075" y="4632325"/>
          <p14:tracePt t="49336" x="6323013" y="4632325"/>
          <p14:tracePt t="49343" x="6330950" y="4632325"/>
          <p14:tracePt t="49352" x="6338888" y="4632325"/>
          <p14:tracePt t="49357" x="6346825" y="4632325"/>
          <p14:tracePt t="49366" x="6354763" y="4632325"/>
          <p14:tracePt t="49374" x="6362700" y="4632325"/>
          <p14:tracePt t="49382" x="6370638" y="4632325"/>
          <p14:tracePt t="49388" x="6378575" y="4632325"/>
          <p14:tracePt t="49396" x="6386513" y="4632325"/>
          <p14:tracePt t="49404" x="6394450" y="4632325"/>
          <p14:tracePt t="49412" x="6394450" y="4640263"/>
          <p14:tracePt t="49418" x="6402388" y="4640263"/>
          <p14:tracePt t="49434" x="6402388" y="4648200"/>
          <p14:tracePt t="49449" x="6402388" y="4656138"/>
          <p14:tracePt t="49467" x="6402388" y="4664075"/>
          <p14:tracePt t="49479" x="6402388" y="4672013"/>
          <p14:tracePt t="49504" x="6394450" y="4672013"/>
          <p14:tracePt t="49524" x="6386513" y="4672013"/>
          <p14:tracePt t="49554" x="6378575" y="4672013"/>
          <p14:tracePt t="49592" x="6378575" y="4678363"/>
          <p14:tracePt t="49734" x="6386513" y="4678363"/>
          <p14:tracePt t="49750" x="6394450" y="4678363"/>
          <p14:tracePt t="49756" x="6402388" y="4678363"/>
          <p14:tracePt t="49772" x="6410325" y="4686300"/>
          <p14:tracePt t="49781" x="6418263" y="4686300"/>
          <p14:tracePt t="49786" x="6434138" y="4686300"/>
          <p14:tracePt t="49794" x="6440488" y="4686300"/>
          <p14:tracePt t="49802" x="6448425" y="4686300"/>
          <p14:tracePt t="49810" x="6464300" y="4686300"/>
          <p14:tracePt t="49816" x="6480175" y="4686300"/>
          <p14:tracePt t="49824" x="6488113" y="4686300"/>
          <p14:tracePt t="49831" x="6503988" y="4678363"/>
          <p14:tracePt t="49840" x="6519863" y="4672013"/>
          <p14:tracePt t="49847" x="6535738" y="4664075"/>
          <p14:tracePt t="49853" x="6543675" y="4656138"/>
          <p14:tracePt t="49862" x="6551613" y="4648200"/>
          <p14:tracePt t="49869" x="6567488" y="4632325"/>
          <p14:tracePt t="49875" x="6573838" y="4616450"/>
          <p14:tracePt t="49884" x="6581775" y="4600575"/>
          <p14:tracePt t="49891" x="6589713" y="4576763"/>
          <p14:tracePt t="49899" x="6597650" y="4546600"/>
          <p14:tracePt t="49906" x="6597650" y="4514850"/>
          <p14:tracePt t="49914" x="6597650" y="4475163"/>
          <p14:tracePt t="49921" x="6597650" y="4459288"/>
          <p14:tracePt t="49930" x="6597650" y="4451350"/>
          <p14:tracePt t="49936" x="6597650" y="4435475"/>
          <p14:tracePt t="49943" x="6589713" y="4413250"/>
          <p14:tracePt t="49951" x="6581775" y="4397375"/>
          <p14:tracePt t="49960" x="6567488" y="4365625"/>
          <p14:tracePt t="49968" x="6551613" y="4357688"/>
          <p14:tracePt t="49973" x="6535738" y="4349750"/>
          <p14:tracePt t="49982" x="6519863" y="4349750"/>
          <p14:tracePt t="49990" x="6503988" y="4373563"/>
          <p14:tracePt t="49998" x="6496050" y="4413250"/>
          <p14:tracePt t="50003" x="6480175" y="4475163"/>
          <p14:tracePt t="50011" x="6472238" y="4538663"/>
          <p14:tracePt t="50019" x="6472238" y="4592638"/>
          <p14:tracePt t="50028" x="6464300" y="4592638"/>
          <p14:tracePt t="50059" x="6480175" y="4600575"/>
          <p14:tracePt t="50064" x="6496050" y="4616450"/>
          <p14:tracePt t="50071" x="6511925" y="4616450"/>
          <p14:tracePt t="50080" x="6527800" y="4624388"/>
          <p14:tracePt t="50088" x="6543675" y="4624388"/>
          <p14:tracePt t="50094" x="6567488" y="4600575"/>
          <p14:tracePt t="50102" x="6581775" y="4560888"/>
          <p14:tracePt t="50110" x="6589713" y="4546600"/>
          <p14:tracePt t="50118" x="6605588" y="4530725"/>
          <p14:tracePt t="50123" x="6613525" y="4522788"/>
          <p14:tracePt t="50132" x="6613525" y="4514850"/>
          <p14:tracePt t="50140" x="6621463" y="4491038"/>
          <p14:tracePt t="50149" x="6621463" y="4475163"/>
          <p14:tracePt t="50154" x="6621463" y="4459288"/>
          <p14:tracePt t="50162" x="6613525" y="4451350"/>
          <p14:tracePt t="50170" x="6605588" y="4443413"/>
          <p14:tracePt t="50179" x="6589713" y="4443413"/>
          <p14:tracePt t="50184" x="6581775" y="4443413"/>
          <p14:tracePt t="50192" x="6573838" y="4443413"/>
          <p14:tracePt t="50200" x="6567488" y="4443413"/>
          <p14:tracePt t="50208" x="6559550" y="4451350"/>
          <p14:tracePt t="50215" x="6551613" y="4451350"/>
          <p14:tracePt t="50221" x="6543675" y="4459288"/>
          <p14:tracePt t="50230" x="6543675" y="4467225"/>
          <p14:tracePt t="50252" x="6543675" y="4475163"/>
          <p14:tracePt t="50285" x="6543675" y="4483100"/>
          <p14:tracePt t="50330" x="6543675" y="4491038"/>
          <p14:tracePt t="50342" x="6535738" y="4498975"/>
          <p14:tracePt t="50350" x="6527800" y="4498975"/>
          <p14:tracePt t="50357" x="6511925" y="4506913"/>
          <p14:tracePt t="50363" x="6503988" y="4514850"/>
          <p14:tracePt t="50371" x="6480175" y="4522788"/>
          <p14:tracePt t="50380" x="6448425" y="4530725"/>
          <p14:tracePt t="50388" x="6410325" y="4546600"/>
          <p14:tracePt t="50393" x="6362700" y="4552950"/>
          <p14:tracePt t="50402" x="6292850" y="4568825"/>
          <p14:tracePt t="50410" x="6213475" y="4584700"/>
          <p14:tracePt t="50418" x="6127750" y="4600575"/>
          <p14:tracePt t="50423" x="6064250" y="4616450"/>
          <p14:tracePt t="50431" x="6010275" y="4632325"/>
          <p14:tracePt t="50440" x="5962650" y="4648200"/>
          <p14:tracePt t="50447" x="5915025" y="4656138"/>
          <p14:tracePt t="50456" x="5876925" y="4672013"/>
          <p14:tracePt t="50461" x="5876925" y="4678363"/>
          <p14:tracePt t="50470" x="5884863" y="4686300"/>
          <p14:tracePt t="50478" x="5884863" y="4694238"/>
          <p14:tracePt t="50486" x="5876925" y="4694238"/>
          <p14:tracePt t="50500" x="5861050" y="4694238"/>
          <p14:tracePt t="50508" x="5853113" y="4694238"/>
          <p14:tracePt t="50516" x="5845175" y="4694238"/>
          <p14:tracePt t="50540" x="5845175" y="4686300"/>
          <p14:tracePt t="50549" x="5853113" y="4678363"/>
          <p14:tracePt t="50552" x="5861050" y="4678363"/>
          <p14:tracePt t="50559" x="5861050" y="4672013"/>
          <p14:tracePt t="50568" x="5868988" y="4672013"/>
          <p14:tracePt t="50577" x="5876925" y="4672013"/>
          <p14:tracePt t="50621" x="5876925" y="4678363"/>
          <p14:tracePt t="50636" x="5868988" y="4678363"/>
          <p14:tracePt t="50641" x="5868988" y="4686300"/>
          <p14:tracePt t="50650" x="5861050" y="4686300"/>
          <p14:tracePt t="50672" x="5861050" y="4694238"/>
          <p14:tracePt t="50872" x="5868988" y="4694238"/>
          <p14:tracePt t="50901" x="5876925" y="4694238"/>
          <p14:tracePt t="50951" x="5884863" y="4694238"/>
          <p14:tracePt t="50974" x="5892800" y="4694238"/>
          <p14:tracePt t="50989" x="5899150" y="4686300"/>
          <p14:tracePt t="50996" x="5915025" y="4686300"/>
          <p14:tracePt t="51004" x="5930900" y="4678363"/>
          <p14:tracePt t="51010" x="5962650" y="4672013"/>
          <p14:tracePt t="51017" x="6002338" y="4656138"/>
          <p14:tracePt t="51026" x="6048375" y="4648200"/>
          <p14:tracePt t="51034" x="6111875" y="4640263"/>
          <p14:tracePt t="51039" x="6189663" y="4624388"/>
          <p14:tracePt t="51048" x="6261100" y="4616450"/>
          <p14:tracePt t="51055" x="6315075" y="4600575"/>
          <p14:tracePt t="51063" x="6362700" y="4592638"/>
          <p14:tracePt t="51069" x="6410325" y="4576763"/>
          <p14:tracePt t="51078" x="6456363" y="4568825"/>
          <p14:tracePt t="51087" x="6496050" y="4552950"/>
          <p14:tracePt t="51094" x="6527800" y="4546600"/>
          <p14:tracePt t="51100" x="6527800" y="4538663"/>
          <p14:tracePt t="51107" x="6559550" y="4530725"/>
          <p14:tracePt t="51116" x="6559550" y="4522788"/>
          <p14:tracePt t="51131" x="6559550" y="4514850"/>
          <p14:tracePt t="51154" x="6573838" y="4506913"/>
          <p14:tracePt t="51160" x="6581775" y="4506913"/>
          <p14:tracePt t="51215" x="6581775" y="4498975"/>
          <p14:tracePt t="51220" x="6573838" y="4498975"/>
          <p14:tracePt t="51228" x="6573838" y="4491038"/>
          <p14:tracePt t="51236" x="6567488" y="4491038"/>
          <p14:tracePt t="51250" x="6559550" y="4483100"/>
          <p14:tracePt t="51266" x="6551613" y="4483100"/>
          <p14:tracePt t="51280" x="6551613" y="4475163"/>
          <p14:tracePt t="51288" x="6543675" y="4475163"/>
          <p14:tracePt t="51328" x="6535738" y="4475163"/>
          <p14:tracePt t="51391" x="6535738" y="4467225"/>
          <p14:tracePt t="51408" x="6535738" y="4459288"/>
          <p14:tracePt t="51470" x="6535738" y="4467225"/>
          <p14:tracePt t="51476" x="6535738" y="4475163"/>
          <p14:tracePt t="51484" x="6535738" y="4483100"/>
          <p14:tracePt t="51491" x="6535738" y="4491038"/>
          <p14:tracePt t="51498" x="6535738" y="4498975"/>
          <p14:tracePt t="51514" x="6535738" y="4506913"/>
          <p14:tracePt t="51521" x="6527800" y="4506913"/>
          <p14:tracePt t="51527" x="6527800" y="4514850"/>
          <p14:tracePt t="51551" x="6519863" y="4514850"/>
          <p14:tracePt t="51566" x="6511925" y="4514850"/>
          <p14:tracePt t="51574" x="6503988" y="4514850"/>
          <p14:tracePt t="51582" x="6496050" y="4514850"/>
          <p14:tracePt t="51587" x="6488113" y="4514850"/>
          <p14:tracePt t="51596" x="6480175" y="4514850"/>
          <p14:tracePt t="51603" x="6456363" y="4514850"/>
          <p14:tracePt t="51613" x="6434138" y="4514850"/>
          <p14:tracePt t="51618" x="6394450" y="4514850"/>
          <p14:tracePt t="51626" x="6346825" y="4522788"/>
          <p14:tracePt t="51634" x="6292850" y="4530725"/>
          <p14:tracePt t="51641" x="6229350" y="4538663"/>
          <p14:tracePt t="51648" x="6173788" y="4546600"/>
          <p14:tracePt t="51656" x="6127750" y="4552950"/>
          <p14:tracePt t="51663" x="6088063" y="4560888"/>
          <p14:tracePt t="51671" x="6048375" y="4576763"/>
          <p14:tracePt t="51677" x="6018213" y="4584700"/>
          <p14:tracePt t="51686" x="6018213" y="4592638"/>
          <p14:tracePt t="51693" x="6018213" y="4600575"/>
          <p14:tracePt t="51708" x="6010275" y="4608513"/>
          <p14:tracePt t="51716" x="6002338" y="4608513"/>
          <p14:tracePt t="51724" x="5986463" y="4608513"/>
          <p14:tracePt t="51731" x="5970588" y="4608513"/>
          <p14:tracePt t="51738" x="5962650" y="4608513"/>
          <p14:tracePt t="51754" x="5954713" y="4608513"/>
          <p14:tracePt t="51777" x="5962650" y="4608513"/>
          <p14:tracePt t="51784" x="5962650" y="4600575"/>
          <p14:tracePt t="51792" x="5970588" y="4600575"/>
          <p14:tracePt t="51798" x="5978525" y="4600575"/>
          <p14:tracePt t="51806" x="5978525" y="4592638"/>
          <p14:tracePt t="51813" x="5986463" y="4592638"/>
          <p14:tracePt t="51874" x="5986463" y="4600575"/>
          <p14:tracePt t="51882" x="5978525" y="4600575"/>
          <p14:tracePt t="51904" x="5978525" y="4608513"/>
          <p14:tracePt t="51980" x="5986463" y="4608513"/>
          <p14:tracePt t="51994" x="5994400" y="4608513"/>
          <p14:tracePt t="52010" x="6002338" y="4608513"/>
          <p14:tracePt t="52024" x="6010275" y="4608513"/>
          <p14:tracePt t="52041" x="6018213" y="4608513"/>
          <p14:tracePt t="52071" x="6026150" y="4608513"/>
          <p14:tracePt t="52084" x="6026150" y="4616450"/>
          <p14:tracePt t="52174" x="6032500" y="4624388"/>
          <p14:tracePt t="52197" x="6040438" y="4624388"/>
          <p14:tracePt t="52235" x="6048375" y="4624388"/>
          <p14:tracePt t="52296" x="6056313" y="4624388"/>
          <p14:tracePt t="52325" x="6064250" y="4624388"/>
          <p14:tracePt t="52357" x="6072188" y="4624388"/>
          <p14:tracePt t="52472" x="6072188" y="4616450"/>
          <p14:tracePt t="52543" x="6080125" y="4616450"/>
          <p14:tracePt t="52564" x="6080125" y="4608513"/>
          <p14:tracePt t="52580" x="6088063" y="4608513"/>
          <p14:tracePt t="52596" x="6096000" y="4600575"/>
          <p14:tracePt t="52610" x="6103938" y="4600575"/>
          <p14:tracePt t="52618" x="6111875" y="4592638"/>
          <p14:tracePt t="52624" x="6119813" y="4592638"/>
          <p14:tracePt t="52631" x="6135688" y="4592638"/>
          <p14:tracePt t="52639" x="6143625" y="4592638"/>
          <p14:tracePt t="52648" x="6159500" y="4592638"/>
          <p14:tracePt t="52654" x="6181725" y="4592638"/>
          <p14:tracePt t="52662" x="6189663" y="4592638"/>
          <p14:tracePt t="52669" x="6221413" y="4592638"/>
          <p14:tracePt t="52677" x="6261100" y="4592638"/>
          <p14:tracePt t="52683" x="6307138" y="4592638"/>
          <p14:tracePt t="52691" x="6362700" y="4592638"/>
          <p14:tracePt t="52699" x="6426200" y="4600575"/>
          <p14:tracePt t="52708" x="6503988" y="4600575"/>
          <p14:tracePt t="52713" x="6581775" y="4608513"/>
          <p14:tracePt t="52722" x="6669088" y="4608513"/>
          <p14:tracePt t="52732" x="6723063" y="4608513"/>
          <p14:tracePt t="52738" x="6778625" y="4616450"/>
          <p14:tracePt t="52743" x="6840538" y="4616450"/>
          <p14:tracePt t="52751" x="6896100" y="4616450"/>
          <p14:tracePt t="52759" x="6959600" y="4616450"/>
          <p14:tracePt t="52768" x="7021513" y="4616450"/>
          <p14:tracePt t="52773" x="7077075" y="4608513"/>
          <p14:tracePt t="52782" x="7138988" y="4600575"/>
          <p14:tracePt t="52789" x="7194550" y="4592638"/>
          <p14:tracePt t="52798" x="7248525" y="4584700"/>
          <p14:tracePt t="52803" x="7296150" y="4576763"/>
          <p14:tracePt t="52812" x="7343775" y="4568825"/>
          <p14:tracePt t="52820" x="7383463" y="4560888"/>
          <p14:tracePt t="52828" x="7421563" y="4552950"/>
          <p14:tracePt t="52836" x="7421563" y="4546600"/>
          <p14:tracePt t="52841" x="7421563" y="4538663"/>
          <p14:tracePt t="52859" x="7421563" y="4530725"/>
          <p14:tracePt t="52866" x="7437438" y="4530725"/>
          <p14:tracePt t="52872" x="7453313" y="4530725"/>
          <p14:tracePt t="52880" x="7477125" y="4530725"/>
          <p14:tracePt t="52888" x="7508875" y="4530725"/>
          <p14:tracePt t="52896" x="7531100" y="4530725"/>
          <p14:tracePt t="52901" x="7554913" y="4538663"/>
          <p14:tracePt t="52909" x="7578725" y="4538663"/>
          <p14:tracePt t="52918" x="7594600" y="4546600"/>
          <p14:tracePt t="52926" x="7618413" y="4552950"/>
          <p14:tracePt t="52931" x="7634288" y="4552950"/>
          <p14:tracePt t="52940" x="7656513" y="4560888"/>
          <p14:tracePt t="52948" x="7672388" y="4568825"/>
          <p14:tracePt t="52956" x="7688263" y="4568825"/>
          <p14:tracePt t="52961" x="7712075" y="4568825"/>
          <p14:tracePt t="52970" x="7735888" y="4576763"/>
          <p14:tracePt t="52978" x="7751763" y="4576763"/>
          <p14:tracePt t="52986" x="7775575" y="4576763"/>
          <p14:tracePt t="52991" x="7797800" y="4576763"/>
          <p14:tracePt t="53000" x="7821613" y="4576763"/>
          <p14:tracePt t="53008" x="7837488" y="4576763"/>
          <p14:tracePt t="53016" x="7861300" y="4576763"/>
          <p14:tracePt t="53021" x="7885113" y="4576763"/>
          <p14:tracePt t="53029" x="7908925" y="4576763"/>
          <p14:tracePt t="53037" x="7931150" y="4576763"/>
          <p14:tracePt t="53047" x="7947025" y="4576763"/>
          <p14:tracePt t="53051" x="7970838" y="4576763"/>
          <p14:tracePt t="53059" x="7986713" y="4576763"/>
          <p14:tracePt t="53068" x="8002588" y="4576763"/>
          <p14:tracePt t="53076" x="8026400" y="4576763"/>
          <p14:tracePt t="53082" x="8042275" y="4576763"/>
          <p14:tracePt t="53090" x="8058150" y="4576763"/>
          <p14:tracePt t="53098" x="8064500" y="4576763"/>
          <p14:tracePt t="53107" x="8080375" y="4576763"/>
          <p14:tracePt t="53112" x="8088313" y="4576763"/>
          <p14:tracePt t="53119" x="8096250" y="4584700"/>
          <p14:tracePt t="53127" x="8104188" y="4584700"/>
          <p14:tracePt t="53136" x="8112125" y="4584700"/>
          <p14:tracePt t="53141" x="8128000" y="4592638"/>
          <p14:tracePt t="53151" x="8135938" y="4592638"/>
          <p14:tracePt t="53158" x="8143875" y="4592638"/>
          <p14:tracePt t="53166" x="8159750" y="4592638"/>
          <p14:tracePt t="53171" x="8175625" y="4600575"/>
          <p14:tracePt t="53180" x="8197850" y="4600575"/>
          <p14:tracePt t="53187" x="8213725" y="4608513"/>
          <p14:tracePt t="53197" x="8229600" y="4608513"/>
          <p14:tracePt t="53202" x="8253413" y="4616450"/>
          <p14:tracePt t="53209" x="8269288" y="4616450"/>
          <p14:tracePt t="53217" x="8285163" y="4616450"/>
          <p14:tracePt t="53227" x="8308975" y="4624388"/>
          <p14:tracePt t="53232" x="8324850" y="4624388"/>
          <p14:tracePt t="53239" x="8339138" y="4632325"/>
          <p14:tracePt t="53248" x="8362950" y="4632325"/>
          <p14:tracePt t="53256" x="8370888" y="4640263"/>
          <p14:tracePt t="53262" x="8386763" y="4640263"/>
          <p14:tracePt t="53269" x="8402638" y="4640263"/>
          <p14:tracePt t="53278" x="8410575" y="4648200"/>
          <p14:tracePt t="53286" x="8418513" y="4648200"/>
          <p14:tracePt t="53291" x="8426450" y="4648200"/>
          <p14:tracePt t="53307" x="8434388" y="4648200"/>
          <p14:tracePt t="53410" x="8434388" y="4656138"/>
          <p14:tracePt t="53450" x="8434388" y="4664075"/>
          <p14:tracePt t="53468" x="8426450" y="4664075"/>
          <p14:tracePt t="53480" x="8426450" y="4672013"/>
          <p14:tracePt t="53497" x="8418513" y="4672013"/>
          <p14:tracePt t="53518" x="8410575" y="4678363"/>
          <p14:tracePt t="53550" x="8402638" y="4678363"/>
          <p14:tracePt t="53570" x="8402638" y="4686300"/>
          <p14:tracePt t="53624" x="8402638" y="4694238"/>
          <p14:tracePt t="53703" x="8394700" y="4694238"/>
          <p14:tracePt t="53714" x="8386763" y="4694238"/>
          <p14:tracePt t="53720" x="8378825" y="4694238"/>
          <p14:tracePt t="53728" x="8370888" y="4694238"/>
          <p14:tracePt t="53744" x="8362950" y="4694238"/>
          <p14:tracePt t="53750" x="8355013" y="4694238"/>
          <p14:tracePt t="53757" x="8339138" y="4694238"/>
          <p14:tracePt t="53766" x="8331200" y="4694238"/>
          <p14:tracePt t="53773" x="8316913" y="4694238"/>
          <p14:tracePt t="53780" x="8308975" y="4702175"/>
          <p14:tracePt t="53788" x="8293100" y="4702175"/>
          <p14:tracePt t="53796" x="8277225" y="4702175"/>
          <p14:tracePt t="53804" x="8261350" y="4710113"/>
          <p14:tracePt t="53812" x="8237538" y="4710113"/>
          <p14:tracePt t="53818" x="8221663" y="4718050"/>
          <p14:tracePt t="53826" x="8205788" y="4718050"/>
          <p14:tracePt t="53834" x="8183563" y="4718050"/>
          <p14:tracePt t="53841" x="8175625" y="4718050"/>
          <p14:tracePt t="53848" x="8151813" y="4725988"/>
          <p14:tracePt t="53856" x="8128000" y="4725988"/>
          <p14:tracePt t="53863" x="8112125" y="4725988"/>
          <p14:tracePt t="53871" x="8088313" y="4725988"/>
          <p14:tracePt t="53877" x="8072438" y="4725988"/>
          <p14:tracePt t="53886" x="8050213" y="4733925"/>
          <p14:tracePt t="53893" x="8034338" y="4733925"/>
          <p14:tracePt t="53902" x="8010525" y="4733925"/>
          <p14:tracePt t="53907" x="7986713" y="4733925"/>
          <p14:tracePt t="53916" x="7970838" y="4733925"/>
          <p14:tracePt t="53923" x="7954963" y="4733925"/>
          <p14:tracePt t="53932" x="7931150" y="4741863"/>
          <p14:tracePt t="53938" x="7900988" y="4741863"/>
          <p14:tracePt t="53946" x="7893050" y="4741863"/>
          <p14:tracePt t="53953" x="7869238" y="4741863"/>
          <p14:tracePt t="53961" x="7853363" y="4741863"/>
          <p14:tracePt t="53968" x="7837488" y="4741863"/>
          <p14:tracePt t="53975" x="7821613" y="4749800"/>
          <p14:tracePt t="53984" x="7805738" y="4749800"/>
          <p14:tracePt t="53993" x="7789863" y="4749800"/>
          <p14:tracePt t="53998" x="7783513" y="4749800"/>
          <p14:tracePt t="54006" x="7767638" y="4749800"/>
          <p14:tracePt t="54014" x="7759700" y="4749800"/>
          <p14:tracePt t="54022" x="7743825" y="4749800"/>
          <p14:tracePt t="54028" x="7735888" y="4749800"/>
          <p14:tracePt t="54045" x="7727950" y="4749800"/>
          <p14:tracePt t="54052" x="7720013" y="4749800"/>
          <p14:tracePt t="54057" x="7712075" y="4749800"/>
          <p14:tracePt t="54066" x="7704138" y="4749800"/>
          <p14:tracePt t="54082" x="7696200" y="4749800"/>
          <p14:tracePt t="54087" x="7688263" y="4757738"/>
          <p14:tracePt t="54181" x="7696200" y="4757738"/>
          <p14:tracePt t="54194" x="7704138" y="4757738"/>
          <p14:tracePt t="54334" x="7712075" y="4757738"/>
          <p14:tracePt t="54338" x="7712075" y="4749800"/>
          <p14:tracePt t="54353" x="7720013" y="4749800"/>
          <p14:tracePt t="54374" x="7720013" y="4741863"/>
          <p14:tracePt t="54383" x="7727950" y="4741863"/>
          <p14:tracePt t="54412" x="7735888" y="4741863"/>
          <p14:tracePt t="54443" x="7743825" y="4733925"/>
          <p14:tracePt t="54456" x="7751763" y="4733925"/>
          <p14:tracePt t="54472" x="7759700" y="4725988"/>
          <p14:tracePt t="54480" x="7767638" y="4725988"/>
          <p14:tracePt t="54496" x="7775575" y="4725988"/>
          <p14:tracePt t="54502" x="7789863" y="4718050"/>
          <p14:tracePt t="54511" x="7797800" y="4718050"/>
          <p14:tracePt t="54515" x="7805738" y="4718050"/>
          <p14:tracePt t="54524" x="7821613" y="4710113"/>
          <p14:tracePt t="54532" x="7837488" y="4710113"/>
          <p14:tracePt t="54540" x="7853363" y="4710113"/>
          <p14:tracePt t="54546" x="7861300" y="4702175"/>
          <p14:tracePt t="54554" x="7885113" y="4702175"/>
          <p14:tracePt t="54566" x="7916863" y="4702175"/>
          <p14:tracePt t="54570" x="7947025" y="4694238"/>
          <p14:tracePt t="54575" x="7986713" y="4694238"/>
          <p14:tracePt t="54583" x="8042275" y="4686300"/>
          <p14:tracePt t="54592" x="8096250" y="4678363"/>
          <p14:tracePt t="54599" x="8175625" y="4678363"/>
          <p14:tracePt t="54605" x="8261350" y="4672013"/>
          <p14:tracePt t="54613" x="8355013" y="4664075"/>
          <p14:tracePt t="54621" x="8418513" y="4656138"/>
          <p14:tracePt t="54630" x="8480425" y="4648200"/>
          <p14:tracePt t="54638" x="8543925" y="4640263"/>
          <p14:tracePt t="54643" x="8599488" y="4632325"/>
          <p14:tracePt t="54651" x="8653463" y="4624388"/>
          <p14:tracePt t="54659" x="8709025" y="4616450"/>
          <p14:tracePt t="54665" x="8755063" y="4608513"/>
          <p14:tracePt t="54673" x="8802688" y="4608513"/>
          <p14:tracePt t="54682" x="8850313" y="4600575"/>
          <p14:tracePt t="54689" x="8896350" y="4600575"/>
          <p14:tracePt t="54696" x="8943975" y="4600575"/>
          <p14:tracePt t="54703" x="8991600" y="4600575"/>
          <p14:tracePt t="54711" x="9037638" y="4592638"/>
          <p14:tracePt t="54719" x="9085263" y="4592638"/>
          <p14:tracePt t="54726" x="9140825" y="4592638"/>
          <p14:tracePt t="54733" x="9186863" y="4592638"/>
          <p14:tracePt t="54742" x="9234488" y="4592638"/>
          <p14:tracePt t="54750" x="9288463" y="4592638"/>
          <p14:tracePt t="54758" x="9336088" y="4592638"/>
          <p14:tracePt t="54763" x="9383713" y="4592638"/>
          <p14:tracePt t="54772" x="9421813" y="4592638"/>
          <p14:tracePt t="54780" x="9469438" y="4600575"/>
          <p14:tracePt t="54788" x="9509125" y="4600575"/>
          <p14:tracePt t="54794" x="9548813" y="4608513"/>
          <p14:tracePt t="54802" x="9586913" y="4608513"/>
          <p14:tracePt t="54810" x="9626600" y="4616450"/>
          <p14:tracePt t="54818" x="9666288" y="4624388"/>
          <p14:tracePt t="54824" x="9696450" y="4624388"/>
          <p14:tracePt t="54832" x="9728200" y="4632325"/>
          <p14:tracePt t="54839" x="9767888" y="4632325"/>
          <p14:tracePt t="54848" x="9799638" y="4632325"/>
          <p14:tracePt t="54853" x="9799638" y="4640263"/>
          <p14:tracePt t="54862" x="9845675" y="4640263"/>
          <p14:tracePt t="54886" x="9853613" y="4640263"/>
          <p14:tracePt t="54892" x="9869488" y="4640263"/>
          <p14:tracePt t="54899" x="9885363" y="4640263"/>
          <p14:tracePt t="54908" x="9909175" y="4640263"/>
          <p14:tracePt t="54914" x="9940925" y="4640263"/>
          <p14:tracePt t="54922" x="9963150" y="4640263"/>
          <p14:tracePt t="54930" x="9986963" y="4640263"/>
          <p14:tracePt t="54937" x="10010775" y="4640263"/>
          <p14:tracePt t="54943" x="10026650" y="4640263"/>
          <p14:tracePt t="54952" x="10050463" y="4640263"/>
          <p14:tracePt t="54960" x="10066338" y="4640263"/>
          <p14:tracePt t="54968" x="10082213" y="4640263"/>
          <p14:tracePt t="54974" x="10096500" y="4640263"/>
          <p14:tracePt t="54981" x="10112375" y="4640263"/>
          <p14:tracePt t="54990" x="10120313" y="4640263"/>
          <p14:tracePt t="54998" x="10136188" y="4640263"/>
          <p14:tracePt t="55003" x="10144125" y="4640263"/>
          <p14:tracePt t="55011" x="10160000" y="4640263"/>
          <p14:tracePt t="55020" x="10167938" y="4640263"/>
          <p14:tracePt t="55028" x="10175875" y="4640263"/>
          <p14:tracePt t="55033" x="10183813" y="4640263"/>
          <p14:tracePt t="55041" x="10191750" y="4640263"/>
          <p14:tracePt t="55050" x="10199688" y="4640263"/>
          <p14:tracePt t="55057" x="10215563" y="4640263"/>
          <p14:tracePt t="55063" x="10223500" y="4640263"/>
          <p14:tracePt t="55072" x="10223500" y="4648200"/>
          <p14:tracePt t="55081" x="10229850" y="4648200"/>
          <p14:tracePt t="55088" x="10237788" y="4656138"/>
          <p14:tracePt t="55102" x="10245725" y="4664075"/>
          <p14:tracePt t="55119" x="10245725" y="4672013"/>
          <p14:tracePt t="55123" x="10253663" y="4672013"/>
          <p14:tracePt t="55140" x="10253663" y="4678363"/>
          <p14:tracePt t="55167" x="10253663" y="4686300"/>
          <p14:tracePt t="55185" x="10253663" y="4694238"/>
          <p14:tracePt t="55222" x="10253663" y="4702175"/>
          <p14:tracePt t="55282" x="10245725" y="4702175"/>
          <p14:tracePt t="55298" x="10237788" y="4702175"/>
          <p14:tracePt t="55306" x="10223500" y="4702175"/>
          <p14:tracePt t="55312" x="10215563" y="4694238"/>
          <p14:tracePt t="55320" x="10199688" y="4694238"/>
          <p14:tracePt t="55328" x="10191750" y="4694238"/>
          <p14:tracePt t="55336" x="10175875" y="4694238"/>
          <p14:tracePt t="55341" x="10160000" y="4694238"/>
          <p14:tracePt t="55350" x="10136188" y="4694238"/>
          <p14:tracePt t="55357" x="10128250" y="4694238"/>
          <p14:tracePt t="55366" x="10112375" y="4694238"/>
          <p14:tracePt t="55372" x="10090150" y="4694238"/>
          <p14:tracePt t="55380" x="10074275" y="4694238"/>
          <p14:tracePt t="55388" x="10050463" y="4694238"/>
          <p14:tracePt t="55396" x="10026650" y="4694238"/>
          <p14:tracePt t="55401" x="10002838" y="4694238"/>
          <p14:tracePt t="55410" x="9979025" y="4694238"/>
          <p14:tracePt t="55418" x="9956800" y="4694238"/>
          <p14:tracePt t="55426" x="9940925" y="4694238"/>
          <p14:tracePt t="55431" x="9917113" y="4694238"/>
          <p14:tracePt t="55440" x="9893300" y="4694238"/>
          <p14:tracePt t="55448" x="9877425" y="4694238"/>
          <p14:tracePt t="55456" x="9853613" y="4694238"/>
          <p14:tracePt t="55462" x="9829800" y="4694238"/>
          <p14:tracePt t="55470" x="9821863" y="4694238"/>
          <p14:tracePt t="55478" x="9815513" y="4694238"/>
          <p14:tracePt t="55487" x="9807575" y="4694238"/>
          <p14:tracePt t="55492" x="9799638" y="4694238"/>
          <p14:tracePt t="55521" x="9807575" y="4694238"/>
          <p14:tracePt t="55530" x="9815513" y="4694238"/>
          <p14:tracePt t="55538" x="9821863" y="4694238"/>
          <p14:tracePt t="55546" x="9829800" y="4694238"/>
          <p14:tracePt t="55551" x="9837738" y="4694238"/>
          <p14:tracePt t="55560" x="9845675" y="4694238"/>
          <p14:tracePt t="55582" x="9845675" y="4702175"/>
          <p14:tracePt t="55628" x="9845675" y="4710113"/>
          <p14:tracePt t="55642" x="9837738" y="4710113"/>
          <p14:tracePt t="55672" x="9837738" y="4718050"/>
          <p14:tracePt t="55697" x="9837738" y="4725988"/>
          <p14:tracePt t="55727" x="9829800" y="4733925"/>
          <p14:tracePt t="55756" x="9829800" y="4741863"/>
          <p14:tracePt t="55827" x="9837738" y="4741863"/>
          <p14:tracePt t="55890" x="9837738" y="4749800"/>
          <p14:tracePt t="56100" x="9845675" y="4749800"/>
          <p14:tracePt t="56116" x="9845675" y="4741863"/>
          <p14:tracePt t="56139" x="9829800" y="4741863"/>
          <p14:tracePt t="56146" x="9815513" y="4741863"/>
          <p14:tracePt t="56153" x="9783763" y="4741863"/>
          <p14:tracePt t="56160" x="9720263" y="4741863"/>
          <p14:tracePt t="56168" x="9618663" y="4741863"/>
          <p14:tracePt t="56176" x="9445625" y="4741863"/>
          <p14:tracePt t="56184" x="9288463" y="4741863"/>
          <p14:tracePt t="56192" x="9124950" y="4733925"/>
          <p14:tracePt t="56198" x="8959850" y="4733925"/>
          <p14:tracePt t="56205" x="8802688" y="4733925"/>
          <p14:tracePt t="56214" x="8669338" y="4733925"/>
          <p14:tracePt t="56221" x="8535988" y="4733925"/>
          <p14:tracePt t="56228" x="8402638" y="4733925"/>
          <p14:tracePt t="56236" x="8285163" y="4725988"/>
          <p14:tracePt t="56243" x="8175625" y="4725988"/>
          <p14:tracePt t="56252" x="8072438" y="4718050"/>
          <p14:tracePt t="56257" x="7986713" y="4718050"/>
          <p14:tracePt t="56266" x="7924800" y="4710113"/>
          <p14:tracePt t="56274" x="7931150" y="4702175"/>
          <p14:tracePt t="56282" x="7954963" y="4702175"/>
          <p14:tracePt t="56297" x="7939088" y="4686300"/>
          <p14:tracePt t="56303" x="7931150" y="4678363"/>
          <p14:tracePt t="56312" x="7924800" y="4664075"/>
          <p14:tracePt t="56318" x="7893050" y="4640263"/>
          <p14:tracePt t="56325" x="7877175" y="4632325"/>
          <p14:tracePt t="56333" x="7877175" y="4616450"/>
          <p14:tracePt t="56341" x="7924800" y="4600575"/>
          <p14:tracePt t="56348" x="8018463" y="4584700"/>
          <p14:tracePt t="56356" x="8159750" y="4576763"/>
          <p14:tracePt t="56364" x="8355013" y="4560888"/>
          <p14:tracePt t="56371" x="8575675" y="4552950"/>
          <p14:tracePt t="56377" x="8747125" y="4552950"/>
          <p14:tracePt t="56386" x="8810625" y="4546600"/>
          <p14:tracePt t="56394" x="8850313" y="4546600"/>
          <p14:tracePt t="56408" x="8834438" y="4546600"/>
          <p14:tracePt t="56424" x="8896350" y="4552950"/>
          <p14:tracePt t="56432" x="8904288" y="4560888"/>
          <p14:tracePt t="56438" x="8912225" y="4568825"/>
          <p14:tracePt t="56446" x="8912225" y="4576763"/>
          <p14:tracePt t="56453" x="8928100" y="4584700"/>
          <p14:tracePt t="56463" x="8928100" y="4592638"/>
          <p14:tracePt t="56482" x="8936038" y="4616450"/>
          <p14:tracePt t="56484" x="8904288" y="4632325"/>
          <p14:tracePt t="56491" x="8858250" y="4640263"/>
          <p14:tracePt t="56498" x="8786813" y="4656138"/>
          <p14:tracePt t="56505" x="8709025" y="4664075"/>
          <p14:tracePt t="56513" x="8629650" y="4678363"/>
          <p14:tracePt t="56521" x="8575675" y="4686300"/>
          <p14:tracePt t="56527" x="8520113" y="4702175"/>
          <p14:tracePt t="56536" x="8466138" y="4718050"/>
          <p14:tracePt t="56543" x="8402638" y="4733925"/>
          <p14:tracePt t="56552" x="8331200" y="4749800"/>
          <p14:tracePt t="56557" x="8277225" y="4765675"/>
          <p14:tracePt t="56566" x="8277225" y="4781550"/>
          <p14:tracePt t="56573" x="8197850" y="4797425"/>
          <p14:tracePt t="56581" x="8135938" y="4811713"/>
          <p14:tracePt t="56587" x="8096250" y="4827588"/>
          <p14:tracePt t="56597" x="8064500" y="4843463"/>
          <p14:tracePt t="56603" x="8034338" y="4851400"/>
          <p14:tracePt t="56611" x="7994650" y="4867275"/>
          <p14:tracePt t="56627" x="7994650" y="4883150"/>
          <p14:tracePt t="56634" x="7994650" y="4891088"/>
          <p14:tracePt t="56642" x="7986713" y="4899025"/>
          <p14:tracePt t="56648" x="7970838" y="4906963"/>
          <p14:tracePt t="56657" x="7954963" y="4922838"/>
          <p14:tracePt t="56663" x="7924800" y="4929188"/>
          <p14:tracePt t="56672" x="7877175" y="4937125"/>
          <p14:tracePt t="56680" x="7861300" y="4953000"/>
          <p14:tracePt t="56686" x="7821613" y="4968875"/>
          <p14:tracePt t="56693" x="7775575" y="4976813"/>
          <p14:tracePt t="56702" x="7727950" y="4992688"/>
          <p14:tracePt t="56710" x="7680325" y="5000625"/>
          <p14:tracePt t="56716" x="7634288" y="5016500"/>
          <p14:tracePt t="56723" x="7586663" y="5032375"/>
          <p14:tracePt t="56732" x="7531100" y="5048250"/>
          <p14:tracePt t="56740" x="7531100" y="5062538"/>
          <p14:tracePt t="56746" x="7516813" y="5070475"/>
          <p14:tracePt t="56753" x="7508875" y="5086350"/>
          <p14:tracePt t="56761" x="7493000" y="5110163"/>
          <p14:tracePt t="56770" x="7469188" y="5118100"/>
          <p14:tracePt t="56776" x="7445375" y="5133975"/>
          <p14:tracePt t="56784" x="7421563" y="5141913"/>
          <p14:tracePt t="56792" x="7405688" y="5149850"/>
          <p14:tracePt t="56800" x="7389813" y="5157788"/>
          <p14:tracePt t="56805" x="7383463" y="5165725"/>
          <p14:tracePt t="56814" x="7375525" y="5173663"/>
          <p14:tracePt t="56821" x="7367588" y="5180013"/>
          <p14:tracePt t="56836" x="7367588" y="5187950"/>
          <p14:tracePt t="56844" x="7367588" y="5195888"/>
          <p14:tracePt t="56852" x="7367588" y="5203825"/>
          <p14:tracePt t="56860" x="7359650" y="5211763"/>
          <p14:tracePt t="56866" x="7359650" y="5219700"/>
          <p14:tracePt t="56874" x="7359650" y="5227638"/>
          <p14:tracePt t="56882" x="7351713" y="5243513"/>
          <p14:tracePt t="56890" x="7343775" y="5259388"/>
          <p14:tracePt t="56896" x="7327900" y="5275263"/>
          <p14:tracePt t="56903" x="7319963" y="5291138"/>
          <p14:tracePt t="56912" x="7304088" y="5305425"/>
          <p14:tracePt t="56920" x="7288213" y="5321300"/>
          <p14:tracePt t="56926" x="7272338" y="5337175"/>
          <p14:tracePt t="56934" x="7248525" y="5360988"/>
          <p14:tracePt t="56941" x="7234238" y="5368925"/>
          <p14:tracePt t="56950" x="7218363" y="5384800"/>
          <p14:tracePt t="56955" x="7202488" y="5400675"/>
          <p14:tracePt t="56963" x="7186613" y="5408613"/>
          <p14:tracePt t="56972" x="7178675" y="5416550"/>
          <p14:tracePt t="56980" x="7162800" y="5424488"/>
          <p14:tracePt t="56986" x="7154863" y="5424488"/>
          <p14:tracePt t="57002" x="7146925" y="5424488"/>
          <p14:tracePt t="57016" x="7138988" y="5424488"/>
          <p14:tracePt t="57041" x="7131050" y="5424488"/>
          <p14:tracePt t="57071" x="7123113" y="5424488"/>
          <p14:tracePt t="57160" x="7131050" y="5424488"/>
          <p14:tracePt t="57174" x="7138988" y="5424488"/>
          <p14:tracePt t="57234" x="7131050" y="5430838"/>
          <p14:tracePt t="57242" x="7123113" y="5430838"/>
          <p14:tracePt t="57250" x="7115175" y="5430838"/>
          <p14:tracePt t="57264" x="7108825" y="5430838"/>
          <p14:tracePt t="57272" x="7100888" y="5438775"/>
          <p14:tracePt t="57298" x="7092950" y="5438775"/>
          <p14:tracePt t="57319" x="7092950" y="5430838"/>
          <p14:tracePt t="57332" x="7092950" y="5424488"/>
          <p14:tracePt t="57340" x="7092950" y="5416550"/>
          <p14:tracePt t="57354" x="7092950" y="5408613"/>
          <p14:tracePt t="57378" x="7092950" y="5400675"/>
          <p14:tracePt t="57392" x="7085013" y="5400675"/>
          <p14:tracePt t="57415" x="7077075" y="5400675"/>
          <p14:tracePt t="57445" x="7069138" y="5400675"/>
          <p14:tracePt t="57483" x="7061200" y="5400675"/>
          <p14:tracePt t="57498" x="7053263" y="5392738"/>
          <p14:tracePt t="57514" x="7045325" y="5392738"/>
          <p14:tracePt t="57520" x="7037388" y="5384800"/>
          <p14:tracePt t="57528" x="7029450" y="5384800"/>
          <p14:tracePt t="57533" x="7021513" y="5384800"/>
          <p14:tracePt t="57541" x="7013575" y="5376863"/>
          <p14:tracePt t="57550" x="7005638" y="5376863"/>
          <p14:tracePt t="57557" x="6997700" y="5368925"/>
          <p14:tracePt t="57564" x="6989763" y="5368925"/>
          <p14:tracePt t="57571" x="6981825" y="5368925"/>
          <p14:tracePt t="57589" x="6975475" y="5368925"/>
          <p14:tracePt t="57662" x="6981825" y="5376863"/>
          <p14:tracePt t="57669" x="6989763" y="5384800"/>
          <p14:tracePt t="57687" x="6989763" y="5392738"/>
          <p14:tracePt t="57708" x="6989763" y="5400675"/>
          <p14:tracePt t="57738" x="6989763" y="5408613"/>
          <p14:tracePt t="57779" x="6989763" y="5416550"/>
          <p14:tracePt t="57784" x="6981825" y="5416550"/>
          <p14:tracePt t="57806" x="6975475" y="5416550"/>
          <p14:tracePt t="57812" x="6967538" y="5416550"/>
          <p14:tracePt t="57828" x="6959600" y="5416550"/>
          <p14:tracePt t="57836" x="6951663" y="5416550"/>
          <p14:tracePt t="57849" x="6943725" y="5416550"/>
          <p14:tracePt t="57857" x="6935788" y="5416550"/>
          <p14:tracePt t="57872" x="6927850" y="5416550"/>
          <p14:tracePt t="57900" x="6919913" y="5416550"/>
          <p14:tracePt t="57981" x="6919913" y="5408613"/>
          <p14:tracePt t="58019" x="6911975" y="5408613"/>
          <p14:tracePt t="58040" x="6911975" y="5400675"/>
          <p14:tracePt t="58052" x="6904038" y="5400675"/>
          <p14:tracePt t="58076" x="6896100" y="5392738"/>
          <p14:tracePt t="58089" x="6888163" y="5392738"/>
          <p14:tracePt t="58108" x="6880225" y="5392738"/>
          <p14:tracePt t="58120" x="6872288" y="5384800"/>
          <p14:tracePt t="58136" x="6864350" y="5384800"/>
          <p14:tracePt t="58199" x="6872288" y="5384800"/>
          <p14:tracePt t="58204" x="6880225" y="5384800"/>
          <p14:tracePt t="58209" x="6888163" y="5384800"/>
          <p14:tracePt t="58226" x="6896100" y="5384800"/>
          <p14:tracePt t="58234" x="6904038" y="5384800"/>
          <p14:tracePt t="58249" x="6911975" y="5384800"/>
          <p14:tracePt t="58264" x="6919913" y="5384800"/>
          <p14:tracePt t="58354" x="6919913" y="5376863"/>
          <p14:tracePt t="58378" x="6911975" y="5376863"/>
          <p14:tracePt t="58391" x="6904038" y="5376863"/>
          <p14:tracePt t="58398" x="6896100" y="5376863"/>
          <p14:tracePt t="58414" x="6888163" y="5368925"/>
          <p14:tracePt t="58430" x="6880225" y="5368925"/>
          <p14:tracePt t="58444" x="6872288" y="5360988"/>
          <p14:tracePt t="58469" x="6872288" y="5353050"/>
          <p14:tracePt t="58473" x="6864350" y="5353050"/>
          <p14:tracePt t="58497" x="6864350" y="5345113"/>
          <p14:tracePt t="58534" x="6864350" y="5337175"/>
          <p14:tracePt t="58558" x="6864350" y="5329238"/>
          <p14:tracePt t="58588" x="6864350" y="5321300"/>
          <p14:tracePt t="58608" x="6864350" y="5313363"/>
          <p14:tracePt t="58640" x="6864350" y="5305425"/>
          <p14:tracePt t="58669" x="6864350" y="5299075"/>
          <p14:tracePt t="58691" x="6864350" y="5291138"/>
          <p14:tracePt t="58717" x="6864350" y="5283200"/>
          <p14:tracePt t="58727" x="6856413" y="5275263"/>
          <p14:tracePt t="58744" x="6856413" y="5267325"/>
          <p14:tracePt t="58752" x="6848475" y="5267325"/>
          <p14:tracePt t="58757" x="6848475" y="5259388"/>
          <p14:tracePt t="58774" x="6840538" y="5259388"/>
          <p14:tracePt t="58782" x="6840538" y="5251450"/>
          <p14:tracePt t="58788" x="6834188" y="5251450"/>
          <p14:tracePt t="58797" x="6826250" y="5243513"/>
          <p14:tracePt t="58815" x="6818313" y="5243513"/>
          <p14:tracePt t="58817" x="6810375" y="5243513"/>
          <p14:tracePt t="58826" x="6802438" y="5243513"/>
          <p14:tracePt t="58842" x="6794500" y="5243513"/>
          <p14:tracePt t="58848" x="6786563" y="5243513"/>
          <p14:tracePt t="58855" x="6778625" y="5243513"/>
          <p14:tracePt t="58863" x="6770688" y="5243513"/>
          <p14:tracePt t="58872" x="6762750" y="5243513"/>
          <p14:tracePt t="58877" x="6746875" y="5251450"/>
          <p14:tracePt t="58886" x="6723063" y="5251450"/>
          <p14:tracePt t="58893" x="6700838" y="5259388"/>
          <p14:tracePt t="58902" x="6669088" y="5259388"/>
          <p14:tracePt t="58907" x="6629400" y="5267325"/>
          <p14:tracePt t="58916" x="6581775" y="5267325"/>
          <p14:tracePt t="58923" x="6527800" y="5275263"/>
          <p14:tracePt t="58932" x="6456363" y="5275263"/>
          <p14:tracePt t="58937" x="6378575" y="5275263"/>
          <p14:tracePt t="58947" x="6330950" y="5275263"/>
          <p14:tracePt t="58953" x="6269038" y="5275263"/>
          <p14:tracePt t="58961" x="6197600" y="5275263"/>
          <p14:tracePt t="58967" x="6111875" y="5275263"/>
          <p14:tracePt t="58976" x="6010275" y="5275263"/>
          <p14:tracePt t="58983" x="5892800" y="5267325"/>
          <p14:tracePt t="58991" x="5765800" y="5259388"/>
          <p14:tracePt t="58998" x="5648325" y="5243513"/>
          <p14:tracePt t="59005" x="5546725" y="5235575"/>
          <p14:tracePt t="59013" x="5445125" y="5219700"/>
          <p14:tracePt t="59021" x="5373688" y="5211763"/>
          <p14:tracePt t="59030" x="5311775" y="5195888"/>
          <p14:tracePt t="59036" x="5264150" y="5187950"/>
          <p14:tracePt t="59043" x="5224463" y="5180013"/>
          <p14:tracePt t="59051" x="5186363" y="5173663"/>
          <p14:tracePt t="59059" x="5146675" y="5165725"/>
          <p14:tracePt t="59066" x="5083175" y="5165725"/>
          <p14:tracePt t="59073" x="5021263" y="5165725"/>
          <p14:tracePt t="59081" x="4949825" y="5165725"/>
          <p14:tracePt t="59089" x="4879975" y="5165725"/>
          <p14:tracePt t="59097" x="4808538" y="5165725"/>
          <p14:tracePt t="59103" x="4746625" y="5173663"/>
          <p14:tracePt t="59111" x="4691063" y="5180013"/>
          <p14:tracePt t="59120" x="4629150" y="5187950"/>
          <p14:tracePt t="59126" x="4573588" y="5195888"/>
          <p14:tracePt t="59134" x="4511675" y="5203825"/>
          <p14:tracePt t="59141" x="4448175" y="5211763"/>
          <p14:tracePt t="59150" x="4386263" y="5219700"/>
          <p14:tracePt t="59156" x="4314825" y="5227638"/>
          <p14:tracePt t="59164" x="4244975" y="5235575"/>
          <p14:tracePt t="59171" x="4181475" y="5251450"/>
          <p14:tracePt t="59181" x="4111625" y="5259388"/>
          <p14:tracePt t="59186" x="4064000" y="5267325"/>
          <p14:tracePt t="59194" x="4008438" y="5283200"/>
          <p14:tracePt t="59202" x="3962400" y="5299075"/>
          <p14:tracePt t="59210" x="3922713" y="5305425"/>
          <p14:tracePt t="59216" x="3875088" y="5321300"/>
          <p14:tracePt t="59223" x="3836988" y="5329238"/>
          <p14:tracePt t="59232" x="3797300" y="5345113"/>
          <p14:tracePt t="59239" x="3757613" y="5360988"/>
          <p14:tracePt t="59246" x="3719513" y="5376863"/>
          <p14:tracePt t="59254" x="3679825" y="5392738"/>
          <p14:tracePt t="59262" x="3640138" y="5408613"/>
          <p14:tracePt t="59269" x="3600450" y="5430838"/>
          <p14:tracePt t="59276" x="3562350" y="5446713"/>
          <p14:tracePt t="59297" x="3530600" y="5478463"/>
          <p14:tracePt t="59300" x="3530600" y="5494338"/>
          <p14:tracePt t="59306" x="3530600" y="5502275"/>
          <p14:tracePt t="59314" x="3522663" y="5510213"/>
          <p14:tracePt t="59322" x="3514725" y="5526088"/>
          <p14:tracePt t="59330" x="3506788" y="5534025"/>
          <p14:tracePt t="59335" x="3490913" y="5541963"/>
          <p14:tracePt t="59343" x="3475038" y="5541963"/>
          <p14:tracePt t="59352" x="3452813" y="5548313"/>
          <p14:tracePt t="59366" x="3444875" y="5548313"/>
          <p14:tracePt t="59422" x="3444875" y="5556250"/>
          <p14:tracePt t="59434" x="3444875" y="5564188"/>
          <p14:tracePt t="59450" x="3444875" y="5572125"/>
          <p14:tracePt t="59456" x="3436938" y="5572125"/>
          <p14:tracePt t="59463" x="3436938" y="5580063"/>
          <p14:tracePt t="59480" x="3436938" y="5588000"/>
          <p14:tracePt t="59531" x="3444875" y="5588000"/>
          <p14:tracePt t="59539" x="3452813" y="5588000"/>
          <p14:tracePt t="59548" x="3459163" y="5588000"/>
          <p14:tracePt t="59557" x="3467100" y="5580063"/>
          <p14:tracePt t="59561" x="3475038" y="5580063"/>
          <p14:tracePt t="59569" x="3482975" y="5572125"/>
          <p14:tracePt t="59577" x="3490913" y="5572125"/>
          <p14:tracePt t="59583" x="3506788" y="5564188"/>
          <p14:tracePt t="59591" x="3514725" y="5564188"/>
          <p14:tracePt t="59600" x="3522663" y="5556250"/>
          <p14:tracePt t="59607" x="3530600" y="5556250"/>
          <p14:tracePt t="59613" x="3546475" y="5548313"/>
          <p14:tracePt t="59622" x="3554413" y="5548313"/>
          <p14:tracePt t="59633" x="3570288" y="5541963"/>
          <p14:tracePt t="59637" x="3586163" y="5541963"/>
          <p14:tracePt t="59644" x="3592513" y="5541963"/>
          <p14:tracePt t="59651" x="3600450" y="5534025"/>
          <p14:tracePt t="59659" x="3616325" y="5534025"/>
          <p14:tracePt t="59667" x="3624263" y="5534025"/>
          <p14:tracePt t="59673" x="3632200" y="5534025"/>
          <p14:tracePt t="59690" x="3640138" y="5541963"/>
          <p14:tracePt t="59703" x="3640138" y="5548313"/>
          <p14:tracePt t="59720" x="3640138" y="5556250"/>
          <p14:tracePt t="59735" x="3640138" y="5564188"/>
          <p14:tracePt t="59814" x="3640138" y="5556250"/>
          <p14:tracePt t="59832" x="3640138" y="5548313"/>
          <p14:tracePt t="59855" x="3640138" y="5541963"/>
          <p14:tracePt t="59870" x="3640138" y="5534025"/>
          <p14:tracePt t="59883" x="3640138" y="5526088"/>
          <p14:tracePt t="59891" x="3640138" y="5518150"/>
          <p14:tracePt t="59909" x="3640138" y="5510213"/>
          <p14:tracePt t="59914" x="3640138" y="5502275"/>
          <p14:tracePt t="59921" x="3648075" y="5494338"/>
          <p14:tracePt t="59931" x="3656013" y="5486400"/>
          <p14:tracePt t="59937" x="3663950" y="5478463"/>
          <p14:tracePt t="59944" x="3671888" y="5470525"/>
          <p14:tracePt t="59952" x="3679825" y="5470525"/>
          <p14:tracePt t="59961" x="3687763" y="5462588"/>
          <p14:tracePt t="59969" x="3695700" y="5462588"/>
          <p14:tracePt t="59976" x="3711575" y="5454650"/>
          <p14:tracePt t="59981" x="3719513" y="5454650"/>
          <p14:tracePt t="59989" x="3725863" y="5454650"/>
          <p14:tracePt t="59998" x="3741738" y="5454650"/>
          <p14:tracePt t="60006" x="3749675" y="5446713"/>
          <p14:tracePt t="60011" x="3757613" y="5446713"/>
          <p14:tracePt t="60020" x="3773488" y="5446713"/>
          <p14:tracePt t="60027" x="3781425" y="5446713"/>
          <p14:tracePt t="60036" x="3797300" y="5446713"/>
          <p14:tracePt t="60041" x="3805238" y="5446713"/>
          <p14:tracePt t="60050" x="3821113" y="5446713"/>
          <p14:tracePt t="60057" x="3836988" y="5446713"/>
          <p14:tracePt t="60066" x="3852863" y="5446713"/>
          <p14:tracePt t="60071" x="3867150" y="5446713"/>
          <p14:tracePt t="60080" x="3883025" y="5446713"/>
          <p14:tracePt t="60088" x="3898900" y="5446713"/>
          <p14:tracePt t="60096" x="3922713" y="5446713"/>
          <p14:tracePt t="60101" x="3938588" y="5446713"/>
          <p14:tracePt t="60109" x="3954463" y="5454650"/>
          <p14:tracePt t="60118" x="3970338" y="5462588"/>
          <p14:tracePt t="60126" x="3986213" y="5478463"/>
          <p14:tracePt t="60132" x="4000500" y="5494338"/>
          <p14:tracePt t="60139" x="4008438" y="5510213"/>
          <p14:tracePt t="60148" x="4024313" y="5534025"/>
          <p14:tracePt t="60156" x="4032250" y="5548313"/>
          <p14:tracePt t="60162" x="4032250" y="5564188"/>
          <p14:tracePt t="60170" x="4032250" y="5588000"/>
          <p14:tracePt t="60178" x="4032250" y="5603875"/>
          <p14:tracePt t="60186" x="4032250" y="5627688"/>
          <p14:tracePt t="60191" x="4032250" y="5643563"/>
          <p14:tracePt t="60200" x="4032250" y="5659438"/>
          <p14:tracePt t="60208" x="4032250" y="5673725"/>
          <p14:tracePt t="60216" x="4032250" y="5689600"/>
          <p14:tracePt t="60221" x="4024313" y="5705475"/>
          <p14:tracePt t="60229" x="4024313" y="5721350"/>
          <p14:tracePt t="60238" x="4016375" y="5729288"/>
          <p14:tracePt t="60246" x="4008438" y="5745163"/>
          <p14:tracePt t="60251" x="4000500" y="5753100"/>
          <p14:tracePt t="60259" x="3994150" y="5768975"/>
          <p14:tracePt t="60284" x="3986213" y="5792788"/>
          <p14:tracePt t="60285" x="3978275" y="5799138"/>
          <p14:tracePt t="60289" x="3962400" y="5815013"/>
          <p14:tracePt t="60298" x="3954463" y="5822950"/>
          <p14:tracePt t="60306" x="3946525" y="5838825"/>
          <p14:tracePt t="60311" x="3930650" y="5846763"/>
          <p14:tracePt t="60320" x="3922713" y="5862638"/>
          <p14:tracePt t="60327" x="3906838" y="5870575"/>
          <p14:tracePt t="60336" x="3890963" y="5878513"/>
          <p14:tracePt t="60341" x="3875088" y="5894388"/>
          <p14:tracePt t="60350" x="3860800" y="5902325"/>
          <p14:tracePt t="60358" x="3844925" y="5902325"/>
          <p14:tracePt t="60366" x="3821113" y="5910263"/>
          <p14:tracePt t="60371" x="3805238" y="5910263"/>
          <p14:tracePt t="60380" x="3789363" y="5910263"/>
          <p14:tracePt t="60387" x="3773488" y="5910263"/>
          <p14:tracePt t="60396" x="3757613" y="5910263"/>
          <p14:tracePt t="60401" x="3741738" y="5902325"/>
          <p14:tracePt t="60410" x="3719513" y="5886450"/>
          <p14:tracePt t="60418" x="3703638" y="5862638"/>
          <p14:tracePt t="60426" x="3687763" y="5838825"/>
          <p14:tracePt t="60431" x="3663950" y="5799138"/>
          <p14:tracePt t="60439" x="3648075" y="5768975"/>
          <p14:tracePt t="60448" x="3632200" y="5721350"/>
          <p14:tracePt t="60455" x="3616325" y="5681663"/>
          <p14:tracePt t="60463" x="3600450" y="5651500"/>
          <p14:tracePt t="60469" x="3586163" y="5619750"/>
          <p14:tracePt t="60478" x="3578225" y="5588000"/>
          <p14:tracePt t="60486" x="3570288" y="5556250"/>
          <p14:tracePt t="60493" x="3562350" y="5534025"/>
          <p14:tracePt t="60499" x="3562350" y="5502275"/>
          <p14:tracePt t="60507" x="3554413" y="5478463"/>
          <p14:tracePt t="60526" x="3554413" y="5462588"/>
          <p14:tracePt t="60530" x="3554413" y="5454650"/>
          <p14:tracePt t="60537" x="3554413" y="5438775"/>
          <p14:tracePt t="60547" x="3562350" y="5430838"/>
          <p14:tracePt t="60553" x="3570288" y="5408613"/>
          <p14:tracePt t="60559" x="3578225" y="5384800"/>
          <p14:tracePt t="60568" x="3586163" y="5368925"/>
          <p14:tracePt t="60578" x="3600450" y="5345113"/>
          <p14:tracePt t="60584" x="3600450" y="5337175"/>
          <p14:tracePt t="60589" x="3616325" y="5321300"/>
          <p14:tracePt t="60598" x="3624263" y="5305425"/>
          <p14:tracePt t="60606" x="3640138" y="5299075"/>
          <p14:tracePt t="60613" x="3656013" y="5283200"/>
          <p14:tracePt t="60619" x="3679825" y="5259388"/>
          <p14:tracePt t="60628" x="3695700" y="5251450"/>
          <p14:tracePt t="60636" x="3711575" y="5235575"/>
          <p14:tracePt t="60643" x="3725863" y="5227638"/>
          <p14:tracePt t="60650" x="3741738" y="5211763"/>
          <p14:tracePt t="60658" x="3757613" y="5203825"/>
          <p14:tracePt t="60666" x="3773488" y="5187950"/>
          <p14:tracePt t="60673" x="3797300" y="5180013"/>
          <p14:tracePt t="60680" x="3813175" y="5165725"/>
          <p14:tracePt t="60688" x="3821113" y="5165725"/>
          <p14:tracePt t="60696" x="3836988" y="5149850"/>
          <p14:tracePt t="60703" x="3852863" y="5141913"/>
          <p14:tracePt t="60709" x="3867150" y="5133975"/>
          <p14:tracePt t="60718" x="3883025" y="5118100"/>
          <p14:tracePt t="60726" x="3898900" y="5110163"/>
          <p14:tracePt t="60734" x="3906838" y="5102225"/>
          <p14:tracePt t="60739" x="3922713" y="5094288"/>
          <p14:tracePt t="60747" x="3938588" y="5094288"/>
          <p14:tracePt t="60755" x="3954463" y="5086350"/>
          <p14:tracePt t="60764" x="3970338" y="5086350"/>
          <p14:tracePt t="60769" x="3986213" y="5078413"/>
          <p14:tracePt t="60779" x="4000500" y="5078413"/>
          <p14:tracePt t="60786" x="4016375" y="5078413"/>
          <p14:tracePt t="60794" x="4032250" y="5070475"/>
          <p14:tracePt t="60800" x="4048125" y="5070475"/>
          <p14:tracePt t="60807" x="4064000" y="5070475"/>
          <p14:tracePt t="60816" x="4087813" y="5070475"/>
          <p14:tracePt t="60824" x="4103688" y="5070475"/>
          <p14:tracePt t="60830" x="4119563" y="5070475"/>
          <p14:tracePt t="60838" x="4141788" y="5070475"/>
          <p14:tracePt t="60846" x="4157663" y="5070475"/>
          <p14:tracePt t="60854" x="4173538" y="5070475"/>
          <p14:tracePt t="60860" x="4189413" y="5070475"/>
          <p14:tracePt t="60868" x="4205288" y="5070475"/>
          <p14:tracePt t="60877" x="4221163" y="5078413"/>
          <p14:tracePt t="60883" x="4244975" y="5078413"/>
          <p14:tracePt t="60889" x="4252913" y="5086350"/>
          <p14:tracePt t="60898" x="4267200" y="5094288"/>
          <p14:tracePt t="60906" x="4283075" y="5094288"/>
          <p14:tracePt t="60913" x="4291013" y="5102225"/>
          <p14:tracePt t="60919" x="4298950" y="5110163"/>
          <p14:tracePt t="60927" x="4314825" y="5118100"/>
          <p14:tracePt t="60936" x="4322763" y="5126038"/>
          <p14:tracePt t="60944" x="4322763" y="5133975"/>
          <p14:tracePt t="60952" x="4330700" y="5141913"/>
          <p14:tracePt t="60957" x="4338638" y="5149850"/>
          <p14:tracePt t="60966" x="4338638" y="5157788"/>
          <p14:tracePt t="60973" x="4338638" y="5165725"/>
          <p14:tracePt t="60982" x="4338638" y="5173663"/>
          <p14:tracePt t="60987" x="4338638" y="5180013"/>
          <p14:tracePt t="60996" x="4338638" y="5187950"/>
          <p14:tracePt t="61004" x="4338638" y="5195888"/>
          <p14:tracePt t="61012" x="4330700" y="5203825"/>
          <p14:tracePt t="61017" x="4322763" y="5203825"/>
          <p14:tracePt t="61025" x="4322763" y="5211763"/>
          <p14:tracePt t="61034" x="4314825" y="5211763"/>
          <p14:tracePt t="61041" x="4306888" y="5219700"/>
          <p14:tracePt t="61057" x="4306888" y="5227638"/>
          <p14:tracePt t="61064" x="4298950" y="5227638"/>
          <p14:tracePt t="61103" x="4298950" y="5235575"/>
          <p14:tracePt t="61149" x="4306888" y="5235575"/>
          <p14:tracePt t="61161" x="4314825" y="5235575"/>
          <p14:tracePt t="61178" x="4322763" y="5235575"/>
          <p14:tracePt t="61192" x="4330700" y="5235575"/>
          <p14:tracePt t="61198" x="4338638" y="5235575"/>
          <p14:tracePt t="61214" x="4346575" y="5243513"/>
          <p14:tracePt t="61228" x="4354513" y="5243513"/>
          <p14:tracePt t="61236" x="4362450" y="5251450"/>
          <p14:tracePt t="61244" x="4370388" y="5259388"/>
          <p14:tracePt t="61258" x="4378325" y="5267325"/>
          <p14:tracePt t="61266" x="4386263" y="5275263"/>
          <p14:tracePt t="61274" x="4386263" y="5283200"/>
          <p14:tracePt t="61282" x="4394200" y="5291138"/>
          <p14:tracePt t="61287" x="4394200" y="5299075"/>
          <p14:tracePt t="61296" x="4402138" y="5305425"/>
          <p14:tracePt t="61303" x="4402138" y="5313363"/>
          <p14:tracePt t="61311" x="4402138" y="5321300"/>
          <p14:tracePt t="61318" x="4402138" y="5329238"/>
          <p14:tracePt t="61326" x="4402138" y="5337175"/>
          <p14:tracePt t="61333" x="4402138" y="5353050"/>
          <p14:tracePt t="61341" x="4402138" y="5360988"/>
          <p14:tracePt t="61348" x="4402138" y="5368925"/>
          <p14:tracePt t="61356" x="4402138" y="5376863"/>
          <p14:tracePt t="61363" x="4402138" y="5384800"/>
          <p14:tracePt t="61381" x="4402138" y="5392738"/>
          <p14:tracePt t="61386" x="4402138" y="5400675"/>
          <p14:tracePt t="61394" x="4402138" y="5408613"/>
          <p14:tracePt t="61412" x="4402138" y="5416550"/>
          <p14:tracePt t="61424" x="4402138" y="5424488"/>
          <p14:tracePt t="61432" x="4402138" y="5430838"/>
          <p14:tracePt t="61447" x="4402138" y="5438775"/>
          <p14:tracePt t="61464" x="4402138" y="5446713"/>
          <p14:tracePt t="61481" x="4394200" y="5454650"/>
          <p14:tracePt t="61484" x="4394200" y="5462588"/>
          <p14:tracePt t="61491" x="4386263" y="5470525"/>
          <p14:tracePt t="61499" x="4386263" y="5478463"/>
          <p14:tracePt t="61506" x="4378325" y="5486400"/>
          <p14:tracePt t="61514" x="4370388" y="5486400"/>
          <p14:tracePt t="61521" x="4370388" y="5494338"/>
          <p14:tracePt t="61530" x="4362450" y="5502275"/>
          <p14:tracePt t="61536" x="4354513" y="5510213"/>
          <p14:tracePt t="61544" x="4354513" y="5518150"/>
          <p14:tracePt t="61552" x="4346575" y="5526088"/>
          <p14:tracePt t="61559" x="4346575" y="5534025"/>
          <p14:tracePt t="61566" x="4338638" y="5534025"/>
          <p14:tracePt t="61573" x="4338638" y="5541963"/>
          <p14:tracePt t="61582" x="4338638" y="5548313"/>
          <p14:tracePt t="61589" x="4330700" y="5556250"/>
          <p14:tracePt t="61604" x="4322763" y="5564188"/>
          <p14:tracePt t="61612" x="4322763" y="5572125"/>
          <p14:tracePt t="61620" x="4314825" y="5572125"/>
          <p14:tracePt t="61626" x="4314825" y="5580063"/>
          <p14:tracePt t="61634" x="4306888" y="5588000"/>
          <p14:tracePt t="61641" x="4298950" y="5595938"/>
          <p14:tracePt t="61649" x="4291013" y="5603875"/>
          <p14:tracePt t="61656" x="4283075" y="5611813"/>
          <p14:tracePt t="61663" x="4275138" y="5619750"/>
          <p14:tracePt t="61671" x="4267200" y="5619750"/>
          <p14:tracePt t="61680" x="4267200" y="5627688"/>
          <p14:tracePt t="61686" x="4260850" y="5627688"/>
          <p14:tracePt t="61693" x="4252913" y="5635625"/>
          <p14:tracePt t="61702" x="4244975" y="5635625"/>
          <p14:tracePt t="61709" x="4237038" y="5635625"/>
          <p14:tracePt t="61716" x="4229100" y="5643563"/>
          <p14:tracePt t="61723" x="4221163" y="5643563"/>
          <p14:tracePt t="61731" x="4213225" y="5643563"/>
          <p14:tracePt t="61739" x="4197350" y="5651500"/>
          <p14:tracePt t="61746" x="4181475" y="5651500"/>
          <p14:tracePt t="61753" x="4173538" y="5659438"/>
          <p14:tracePt t="61761" x="4157663" y="5659438"/>
          <p14:tracePt t="61770" x="4141788" y="5659438"/>
          <p14:tracePt t="61776" x="4133850" y="5667375"/>
          <p14:tracePt t="61783" x="4119563" y="5667375"/>
          <p14:tracePt t="61791" x="4103688" y="5673725"/>
          <p14:tracePt t="61800" x="4095750" y="5673725"/>
          <p14:tracePt t="61806" x="4079875" y="5673725"/>
          <p14:tracePt t="61814" x="4064000" y="5673725"/>
          <p14:tracePt t="61833" x="4048125" y="5673725"/>
          <p14:tracePt t="61838" x="4032250" y="5673725"/>
          <p14:tracePt t="61843" x="4024313" y="5673725"/>
          <p14:tracePt t="61851" x="4008438" y="5673725"/>
          <p14:tracePt t="61859" x="3994150" y="5673725"/>
          <p14:tracePt t="61866" x="3986213" y="5667375"/>
          <p14:tracePt t="61873" x="3970338" y="5667375"/>
          <p14:tracePt t="61881" x="3946525" y="5659438"/>
          <p14:tracePt t="61890" x="3930650" y="5651500"/>
          <p14:tracePt t="61898" x="3914775" y="5643563"/>
          <p14:tracePt t="61904" x="3898900" y="5627688"/>
          <p14:tracePt t="61911" x="3883025" y="5619750"/>
          <p14:tracePt t="61919" x="3867150" y="5611813"/>
          <p14:tracePt t="61928" x="3852863" y="5595938"/>
          <p14:tracePt t="61934" x="3844925" y="5580063"/>
          <p14:tracePt t="61941" x="3829050" y="5564188"/>
          <p14:tracePt t="61949" x="3829050" y="5556250"/>
          <p14:tracePt t="61958" x="3813175" y="5541963"/>
          <p14:tracePt t="61963" x="3805238" y="5526088"/>
          <p14:tracePt t="61972" x="3805238" y="5510213"/>
          <p14:tracePt t="61981" x="3797300" y="5494338"/>
          <p14:tracePt t="61988" x="3797300" y="5478463"/>
          <p14:tracePt t="61993" x="3797300" y="5462588"/>
          <p14:tracePt t="62002" x="3797300" y="5438775"/>
          <p14:tracePt t="62010" x="3797300" y="5424488"/>
          <p14:tracePt t="62018" x="3805238" y="5400675"/>
          <p14:tracePt t="62023" x="3813175" y="5384800"/>
          <p14:tracePt t="62032" x="3829050" y="5360988"/>
          <p14:tracePt t="62039" x="3836988" y="5345113"/>
          <p14:tracePt t="62048" x="3852863" y="5321300"/>
          <p14:tracePt t="62053" x="3867150" y="5305425"/>
          <p14:tracePt t="62061" x="3883025" y="5291138"/>
          <p14:tracePt t="62070" x="3898900" y="5267325"/>
          <p14:tracePt t="62078" x="3914775" y="5251450"/>
          <p14:tracePt t="62084" x="3930650" y="5235575"/>
          <p14:tracePt t="62091" x="3954463" y="5219700"/>
          <p14:tracePt t="62100" x="3970338" y="5203825"/>
          <p14:tracePt t="62108" x="3986213" y="5195888"/>
          <p14:tracePt t="62113" x="4008438" y="5187950"/>
          <p14:tracePt t="62121" x="4024313" y="5180013"/>
          <p14:tracePt t="62130" x="4048125" y="5180013"/>
          <p14:tracePt t="62137" x="4071938" y="5173663"/>
          <p14:tracePt t="62143" x="4111625" y="5173663"/>
          <p14:tracePt t="62152" x="4141788" y="5173663"/>
          <p14:tracePt t="62159" x="4181475" y="5173663"/>
          <p14:tracePt t="62168" x="4221163" y="5180013"/>
          <p14:tracePt t="62173" x="4267200" y="5187950"/>
          <p14:tracePt t="62182" x="4275138" y="5203825"/>
          <p14:tracePt t="62189" x="4291013" y="5219700"/>
          <p14:tracePt t="62198" x="4298950" y="5235575"/>
          <p14:tracePt t="62203" x="4306888" y="5251450"/>
          <p14:tracePt t="62211" x="4322763" y="5283200"/>
          <p14:tracePt t="62220" x="4338638" y="5291138"/>
          <p14:tracePt t="62228" x="4354513" y="5313363"/>
          <p14:tracePt t="62234" x="4370388" y="5337175"/>
          <p14:tracePt t="62242" x="4378325" y="5360988"/>
          <p14:tracePt t="62250" x="4394200" y="5376863"/>
          <p14:tracePt t="62258" x="4394200" y="5400675"/>
          <p14:tracePt t="62264" x="4402138" y="5438775"/>
          <p14:tracePt t="62272" x="4402138" y="5462588"/>
          <p14:tracePt t="62280" x="4402138" y="5478463"/>
          <p14:tracePt t="62296" x="4378325" y="5526088"/>
          <p14:tracePt t="62302" x="4362450" y="5548313"/>
          <p14:tracePt t="62309" x="4346575" y="5572125"/>
          <p14:tracePt t="62318" x="4338638" y="5580063"/>
          <p14:tracePt t="62323" x="4322763" y="5603875"/>
          <p14:tracePt t="62332" x="4306888" y="5619750"/>
          <p14:tracePt t="62339" x="4291013" y="5643563"/>
          <p14:tracePt t="62348" x="4275138" y="5659438"/>
          <p14:tracePt t="62353" x="4260850" y="5673725"/>
          <p14:tracePt t="62361" x="4244975" y="5689600"/>
          <p14:tracePt t="62370" x="4229100" y="5697538"/>
          <p14:tracePt t="62377" x="4213225" y="5713413"/>
          <p14:tracePt t="62386" x="4197350" y="5721350"/>
          <p14:tracePt t="62391" x="4181475" y="5721350"/>
          <p14:tracePt t="62399" x="4173538" y="5729288"/>
          <p14:tracePt t="62407" x="4165600" y="5729288"/>
          <p14:tracePt t="62416" x="4149725" y="5729288"/>
          <p14:tracePt t="62421" x="4141788" y="5729288"/>
          <p14:tracePt t="62430" x="4127500" y="5729288"/>
          <p14:tracePt t="62438" x="4111625" y="5729288"/>
          <p14:tracePt t="62447" x="4103688" y="5729288"/>
          <p14:tracePt t="62452" x="4087813" y="5721350"/>
          <p14:tracePt t="62460" x="4079875" y="5721350"/>
          <p14:tracePt t="62468" x="4064000" y="5713413"/>
          <p14:tracePt t="62477" x="4056063" y="5713413"/>
          <p14:tracePt t="62483" x="4048125" y="5705475"/>
          <p14:tracePt t="62490" x="4032250" y="5705475"/>
          <p14:tracePt t="62498" x="4024313" y="5697538"/>
          <p14:tracePt t="62513" x="4016375" y="5697538"/>
          <p14:tracePt t="62520" x="4008438" y="5689600"/>
          <p14:tracePt t="62542" x="4000500" y="5681663"/>
          <p14:tracePt t="62580" x="3994150" y="5681663"/>
          <p14:tracePt t="62588" x="3994150" y="5673725"/>
          <p14:tracePt t="62768" x="3986213" y="5673725"/>
          <p14:tracePt t="62783" x="3978275" y="5673725"/>
          <p14:tracePt t="62789" x="3970338" y="5673725"/>
          <p14:tracePt t="62806" x="3962400" y="5673725"/>
          <p14:tracePt t="62812" x="3954463" y="5673725"/>
          <p14:tracePt t="62829" x="3946525" y="5673725"/>
          <p14:tracePt t="62844" x="3938588" y="5673725"/>
          <p14:tracePt t="62858" x="3930650" y="5673725"/>
          <p14:tracePt t="62874" x="3922713" y="5673725"/>
          <p14:tracePt t="62881" x="3914775" y="5673725"/>
          <p14:tracePt t="62897" x="3906838" y="5673725"/>
          <p14:tracePt t="62909" x="3898900" y="5673725"/>
          <p14:tracePt t="62918" x="3890963" y="5673725"/>
          <p14:tracePt t="62926" x="3883025" y="5673725"/>
          <p14:tracePt t="62934" x="3883025" y="5667375"/>
          <p14:tracePt t="62939" x="3875088" y="5667375"/>
          <p14:tracePt t="62947" x="3867150" y="5659438"/>
          <p14:tracePt t="62955" x="3860800" y="5659438"/>
          <p14:tracePt t="62964" x="3852863" y="5651500"/>
          <p14:tracePt t="62969" x="3844925" y="5643563"/>
          <p14:tracePt t="62978" x="3836988" y="5643563"/>
          <p14:tracePt t="62986" x="3829050" y="5635625"/>
          <p14:tracePt t="62994" x="3821113" y="5627688"/>
          <p14:tracePt t="62999" x="3813175" y="5619750"/>
          <p14:tracePt t="63008" x="3797300" y="5611813"/>
          <p14:tracePt t="63016" x="3789363" y="5603875"/>
          <p14:tracePt t="63024" x="3789363" y="5595938"/>
          <p14:tracePt t="63030" x="3781425" y="5580063"/>
          <p14:tracePt t="63037" x="3773488" y="5572125"/>
          <p14:tracePt t="63046" x="3765550" y="5556250"/>
          <p14:tracePt t="63054" x="3765550" y="5548313"/>
          <p14:tracePt t="63059" x="3757613" y="5541963"/>
          <p14:tracePt t="63067" x="3757613" y="5526088"/>
          <p14:tracePt t="63076" x="3757613" y="5510213"/>
          <p14:tracePt t="63084" x="3757613" y="5502275"/>
          <p14:tracePt t="63089" x="3757613" y="5486400"/>
          <p14:tracePt t="63098" x="3757613" y="5470525"/>
          <p14:tracePt t="63106" x="3757613" y="5454650"/>
          <p14:tracePt t="63114" x="3757613" y="5438775"/>
          <p14:tracePt t="63120" x="3757613" y="5424488"/>
          <p14:tracePt t="63127" x="3757613" y="5408613"/>
          <p14:tracePt t="63136" x="3757613" y="5392738"/>
          <p14:tracePt t="63144" x="3757613" y="5376863"/>
          <p14:tracePt t="63150" x="3757613" y="5368925"/>
          <p14:tracePt t="63158" x="3757613" y="5353050"/>
          <p14:tracePt t="63166" x="3765550" y="5345113"/>
          <p14:tracePt t="63173" x="3765550" y="5329238"/>
          <p14:tracePt t="63181" x="3765550" y="5321300"/>
          <p14:tracePt t="63196" x="3773488" y="5313363"/>
          <p14:tracePt t="63204" x="3773488" y="5305425"/>
          <p14:tracePt t="63209" x="3781425" y="5299075"/>
          <p14:tracePt t="63218" x="3781425" y="5291138"/>
          <p14:tracePt t="63226" x="3789363" y="5283200"/>
          <p14:tracePt t="63234" x="3789363" y="5267325"/>
          <p14:tracePt t="63240" x="3797300" y="5259388"/>
          <p14:tracePt t="63248" x="3805238" y="5251450"/>
          <p14:tracePt t="63256" x="3813175" y="5243513"/>
          <p14:tracePt t="63264" x="3813175" y="5235575"/>
          <p14:tracePt t="63269" x="3821113" y="5227638"/>
          <p14:tracePt t="63280" x="3829050" y="5219700"/>
          <p14:tracePt t="63286" x="3836988" y="5211763"/>
          <p14:tracePt t="63293" x="3836988" y="5195888"/>
          <p14:tracePt t="63300" x="3844925" y="5187950"/>
          <p14:tracePt t="63307" x="3852863" y="5187950"/>
          <p14:tracePt t="63316" x="3852863" y="5180013"/>
          <p14:tracePt t="63323" x="3860800" y="5173663"/>
          <p14:tracePt t="63332" x="3867150" y="5165725"/>
          <p14:tracePt t="63337" x="3875088" y="5157788"/>
          <p14:tracePt t="63353" x="3883025" y="5149850"/>
          <p14:tracePt t="63362" x="3890963" y="5149850"/>
          <p14:tracePt t="63368" x="3898900" y="5141913"/>
          <p14:tracePt t="63377" x="3906838" y="5133975"/>
          <p14:tracePt t="63383" x="3914775" y="5133975"/>
          <p14:tracePt t="63392" x="3922713" y="5126038"/>
          <p14:tracePt t="63398" x="3930650" y="5126038"/>
          <p14:tracePt t="63406" x="3938588" y="5118100"/>
          <p14:tracePt t="63414" x="3946525" y="5118100"/>
          <p14:tracePt t="63422" x="3954463" y="5110163"/>
          <p14:tracePt t="63428" x="3962400" y="5102225"/>
          <p14:tracePt t="63436" x="3970338" y="5102225"/>
          <p14:tracePt t="63444" x="3978275" y="5102225"/>
          <p14:tracePt t="63452" x="3986213" y="5094288"/>
          <p14:tracePt t="63458" x="3994150" y="5094288"/>
          <p14:tracePt t="63466" x="4000500" y="5094288"/>
          <p14:tracePt t="63474" x="4008438" y="5094288"/>
          <p14:tracePt t="63482" x="4024313" y="5094288"/>
          <p14:tracePt t="63488" x="4032250" y="5094288"/>
          <p14:tracePt t="63497" x="4048125" y="5094288"/>
          <p14:tracePt t="63504" x="4056063" y="5094288"/>
          <p14:tracePt t="63514" x="4071938" y="5094288"/>
          <p14:tracePt t="63518" x="4087813" y="5094288"/>
          <p14:tracePt t="63526" x="4095750" y="5094288"/>
          <p14:tracePt t="63534" x="4111625" y="5102225"/>
          <p14:tracePt t="63542" x="4127500" y="5102225"/>
          <p14:tracePt t="63547" x="4141788" y="5110163"/>
          <p14:tracePt t="63556" x="4157663" y="5118100"/>
          <p14:tracePt t="63563" x="4173538" y="5118100"/>
          <p14:tracePt t="63571" x="4189413" y="5118100"/>
          <p14:tracePt t="63577" x="4205288" y="5126038"/>
          <p14:tracePt t="63586" x="4221163" y="5133975"/>
          <p14:tracePt t="63593" x="4237038" y="5133975"/>
          <p14:tracePt t="63602" x="4252913" y="5141913"/>
          <p14:tracePt t="63608" x="4260850" y="5141913"/>
          <p14:tracePt t="63616" x="4275138" y="5149850"/>
          <p14:tracePt t="63623" x="4283075" y="5157788"/>
          <p14:tracePt t="63631" x="4298950" y="5165725"/>
          <p14:tracePt t="63637" x="4306888" y="5173663"/>
          <p14:tracePt t="63646" x="4314825" y="5180013"/>
          <p14:tracePt t="63653" x="4322763" y="5187950"/>
          <p14:tracePt t="63662" x="4338638" y="5195888"/>
          <p14:tracePt t="63667" x="4346575" y="5203825"/>
          <p14:tracePt t="63676" x="4354513" y="5219700"/>
          <p14:tracePt t="63684" x="4362450" y="5227638"/>
          <p14:tracePt t="63691" x="4378325" y="5235575"/>
          <p14:tracePt t="63698" x="4386263" y="5243513"/>
          <p14:tracePt t="63705" x="4402138" y="5259388"/>
          <p14:tracePt t="63714" x="4408488" y="5267325"/>
          <p14:tracePt t="63721" x="4424363" y="5275263"/>
          <p14:tracePt t="63727" x="4432300" y="5283200"/>
          <p14:tracePt t="63736" x="4440238" y="5291138"/>
          <p14:tracePt t="63743" x="4448175" y="5299075"/>
          <p14:tracePt t="63752" x="4456113" y="5305425"/>
          <p14:tracePt t="63757" x="4464050" y="5321300"/>
          <p14:tracePt t="63766" x="4471988" y="5329238"/>
          <p14:tracePt t="63774" x="4479925" y="5345113"/>
          <p14:tracePt t="63782" x="4479925" y="5353050"/>
          <p14:tracePt t="63788" x="4487863" y="5368925"/>
          <p14:tracePt t="63796" x="4487863" y="5376863"/>
          <p14:tracePt t="63804" x="4487863" y="5392738"/>
          <p14:tracePt t="63812" x="4487863" y="5408613"/>
          <p14:tracePt t="63820" x="4487863" y="5416550"/>
          <p14:tracePt t="63826" x="4487863" y="5430838"/>
          <p14:tracePt t="63834" x="4487863" y="5438775"/>
          <p14:tracePt t="63841" x="4487863" y="5454650"/>
          <p14:tracePt t="63850" x="4487863" y="5462588"/>
          <p14:tracePt t="63856" x="4479925" y="5470525"/>
          <p14:tracePt t="63863" x="4479925" y="5478463"/>
          <p14:tracePt t="63871" x="4479925" y="5486400"/>
          <p14:tracePt t="63880" x="4471988" y="5494338"/>
          <p14:tracePt t="63886" x="4471988" y="5502275"/>
          <p14:tracePt t="63893" x="4471988" y="5510213"/>
          <p14:tracePt t="63902" x="4464050" y="5518150"/>
          <p14:tracePt t="63909" x="4464050" y="5526088"/>
          <p14:tracePt t="63916" x="4456113" y="5534025"/>
          <p14:tracePt t="63923" x="4448175" y="5541963"/>
          <p14:tracePt t="63932" x="4440238" y="5548313"/>
          <p14:tracePt t="63940" x="4432300" y="5556250"/>
          <p14:tracePt t="63946" x="4424363" y="5572125"/>
          <p14:tracePt t="63954" x="4408488" y="5580063"/>
          <p14:tracePt t="63962" x="4402138" y="5595938"/>
          <p14:tracePt t="63970" x="4386263" y="5603875"/>
          <p14:tracePt t="63975" x="4378325" y="5611813"/>
          <p14:tracePt t="63983" x="4362450" y="5619750"/>
          <p14:tracePt t="63992" x="4346575" y="5635625"/>
          <p14:tracePt t="63999" x="4338638" y="5643563"/>
          <p14:tracePt t="64006" x="4322763" y="5651500"/>
          <p14:tracePt t="64014" x="4306888" y="5667375"/>
          <p14:tracePt t="64021" x="4291013" y="5673725"/>
          <p14:tracePt t="64031" x="4275138" y="5681663"/>
          <p14:tracePt t="64036" x="4267200" y="5689600"/>
          <p14:tracePt t="64043" x="4252913" y="5705475"/>
          <p14:tracePt t="64052" x="4237038" y="5713413"/>
          <p14:tracePt t="64060" x="4229100" y="5721350"/>
          <p14:tracePt t="64065" x="4221163" y="5721350"/>
          <p14:tracePt t="64073" x="4205288" y="5737225"/>
          <p14:tracePt t="64081" x="4197350" y="5745163"/>
          <p14:tracePt t="64089" x="4181475" y="5745163"/>
          <p14:tracePt t="64096" x="4173538" y="5753100"/>
          <p14:tracePt t="64104" x="4165600" y="5753100"/>
          <p14:tracePt t="64112" x="4157663" y="5753100"/>
          <p14:tracePt t="64120" x="4141788" y="5753100"/>
          <p14:tracePt t="64126" x="4133850" y="5753100"/>
          <p14:tracePt t="64134" x="4119563" y="5753100"/>
          <p14:tracePt t="64141" x="4111625" y="5753100"/>
          <p14:tracePt t="64149" x="4095750" y="5753100"/>
          <p14:tracePt t="64155" x="4079875" y="5753100"/>
          <p14:tracePt t="64163" x="4064000" y="5753100"/>
          <p14:tracePt t="64171" x="4048125" y="5753100"/>
          <p14:tracePt t="64180" x="4024313" y="5753100"/>
          <p14:tracePt t="64186" x="4008438" y="5745163"/>
          <p14:tracePt t="64194" x="3994150" y="5737225"/>
          <p14:tracePt t="64202" x="3978275" y="5729288"/>
          <p14:tracePt t="64209" x="3954463" y="5721350"/>
          <p14:tracePt t="64216" x="3938588" y="5713413"/>
          <p14:tracePt t="64223" x="3922713" y="5705475"/>
          <p14:tracePt t="64232" x="3906838" y="5697538"/>
          <p14:tracePt t="64240" x="3890963" y="5689600"/>
          <p14:tracePt t="64246" x="3875088" y="5681663"/>
          <p14:tracePt t="64253" x="3867150" y="5673725"/>
          <p14:tracePt t="64262" x="3852863" y="5667375"/>
          <p14:tracePt t="64269" x="3844925" y="5659438"/>
          <p14:tracePt t="64278" x="3829050" y="5643563"/>
          <p14:tracePt t="64283" x="3821113" y="5635625"/>
          <p14:tracePt t="64297" x="3813175" y="5627688"/>
          <p14:tracePt t="64300" x="3797300" y="5611813"/>
          <p14:tracePt t="64307" x="3789363" y="5603875"/>
          <p14:tracePt t="64314" x="3781425" y="5588000"/>
          <p14:tracePt t="64321" x="3773488" y="5572125"/>
          <p14:tracePt t="64330" x="3765550" y="5556250"/>
          <p14:tracePt t="64337" x="3757613" y="5541963"/>
          <p14:tracePt t="64343" x="3757613" y="5526088"/>
          <p14:tracePt t="64352" x="3749675" y="5510213"/>
          <p14:tracePt t="64360" x="3741738" y="5486400"/>
          <p14:tracePt t="64368" x="3733800" y="5470525"/>
          <p14:tracePt t="64373" x="3725863" y="5454650"/>
          <p14:tracePt t="64382" x="3725863" y="5438775"/>
          <p14:tracePt t="64389" x="3719513" y="5416550"/>
          <p14:tracePt t="64398" x="3719513" y="5400675"/>
          <p14:tracePt t="64404" x="3711575" y="5384800"/>
          <p14:tracePt t="64414" x="3711575" y="5368925"/>
          <p14:tracePt t="64420" x="3711575" y="5345113"/>
          <p14:tracePt t="64428" x="3711575" y="5329238"/>
          <p14:tracePt t="64434" x="3711575" y="5313363"/>
          <p14:tracePt t="64442" x="3711575" y="5299075"/>
          <p14:tracePt t="64449" x="3719513" y="5283200"/>
          <p14:tracePt t="64457" x="3725863" y="5267325"/>
          <p14:tracePt t="64463" x="3733800" y="5251450"/>
          <p14:tracePt t="64471" x="3741738" y="5235575"/>
          <p14:tracePt t="64480" x="3757613" y="5219700"/>
          <p14:tracePt t="64488" x="3765550" y="5211763"/>
          <p14:tracePt t="64493" x="3781425" y="5195888"/>
          <p14:tracePt t="64501" x="3797300" y="5180013"/>
          <p14:tracePt t="64509" x="3813175" y="5165725"/>
          <p14:tracePt t="64518" x="3829050" y="5149850"/>
          <p14:tracePt t="64523" x="3860800" y="5126038"/>
          <p14:tracePt t="64532" x="3875088" y="5110163"/>
          <p14:tracePt t="64539" x="3898900" y="5094288"/>
          <p14:tracePt t="64547" x="3922713" y="5086350"/>
          <p14:tracePt t="64554" x="3930650" y="5078413"/>
          <p14:tracePt t="64564" x="3954463" y="5070475"/>
          <p14:tracePt t="64569" x="3978275" y="5062538"/>
          <p14:tracePt t="64577" x="3994150" y="5054600"/>
          <p14:tracePt t="64583" x="4016375" y="5048250"/>
          <p14:tracePt t="64591" x="4040188" y="5048250"/>
          <p14:tracePt t="64599" x="4064000" y="5040313"/>
          <p14:tracePt t="64607" x="4087813" y="5040313"/>
          <p14:tracePt t="64613" x="4103688" y="5040313"/>
          <p14:tracePt t="64621" x="4127500" y="5040313"/>
          <p14:tracePt t="64630" x="4157663" y="5040313"/>
          <p14:tracePt t="64640" x="4189413" y="5048250"/>
          <p14:tracePt t="64643" x="4229100" y="5054600"/>
          <p14:tracePt t="64651" x="4267200" y="5070475"/>
          <p14:tracePt t="64659" x="4314825" y="5102225"/>
          <p14:tracePt t="64667" x="4362450" y="5133975"/>
          <p14:tracePt t="64673" x="4416425" y="5173663"/>
          <p14:tracePt t="64682" x="4448175" y="5227638"/>
          <p14:tracePt t="64689" x="4471988" y="5283200"/>
          <p14:tracePt t="64698" x="4495800" y="5313363"/>
          <p14:tracePt t="64703" x="4495800" y="5353050"/>
          <p14:tracePt t="64711" x="4503738" y="5392738"/>
          <p14:tracePt t="64719" x="4503738" y="5430838"/>
          <p14:tracePt t="64727" x="4511675" y="5462588"/>
          <p14:tracePt t="64733" x="4519613" y="5502275"/>
          <p14:tracePt t="64741" x="4527550" y="5534025"/>
          <p14:tracePt t="64750" x="4527550" y="5564188"/>
          <p14:tracePt t="64758" x="4527550" y="5603875"/>
          <p14:tracePt t="64766" x="4503738" y="5643563"/>
          <p14:tracePt t="64771" x="4471988" y="5673725"/>
          <p14:tracePt t="64780" x="4424363" y="5705475"/>
          <p14:tracePt t="64787" x="4370388" y="5705475"/>
          <p14:tracePt t="64796" x="4338638" y="5705475"/>
          <p14:tracePt t="64802" x="4298950" y="5721350"/>
          <p14:tracePt t="64809" x="4267200" y="5721350"/>
          <p14:tracePt t="64818" x="4244975" y="5729288"/>
          <p14:tracePt t="64826" x="4244975" y="5745163"/>
          <p14:tracePt t="64832" x="4237038" y="5761038"/>
          <p14:tracePt t="64839" x="4221163" y="5768975"/>
          <p14:tracePt t="64848" x="4213225" y="5776913"/>
          <p14:tracePt t="64856" x="4205288" y="5776913"/>
          <p14:tracePt t="64862" x="4189413" y="5776913"/>
          <p14:tracePt t="64869" x="4173538" y="5776913"/>
          <p14:tracePt t="64878" x="4157663" y="5776913"/>
          <p14:tracePt t="64886" x="4149725" y="5768975"/>
          <p14:tracePt t="64891" x="4141788" y="5768975"/>
          <p14:tracePt t="64899" x="4141788" y="5761038"/>
          <p14:tracePt t="64908" x="4141788" y="5753100"/>
          <p14:tracePt t="64916" x="4133850" y="5745163"/>
          <p14:tracePt t="64921" x="4133850" y="5737225"/>
          <p14:tracePt t="64930" x="4133850" y="5729288"/>
          <p14:tracePt t="64938" x="4133850" y="5721350"/>
          <p14:tracePt t="64946" x="4133850" y="5713413"/>
          <p14:tracePt t="64960" x="4133850" y="5705475"/>
          <p14:tracePt t="64976" x="4141788" y="5697538"/>
          <p14:tracePt t="65030" x="4141788" y="5689600"/>
          <p14:tracePt t="65042" x="4149725" y="5689600"/>
          <p14:tracePt t="65107" x="4149725" y="5681663"/>
          <p14:tracePt t="65302" x="4157663" y="5681663"/>
          <p14:tracePt t="65314" x="4157663" y="5673725"/>
          <p14:tracePt t="65339" x="4165600" y="5667375"/>
          <p14:tracePt t="65358" x="4173538" y="5659438"/>
          <p14:tracePt t="65380" x="4181475" y="5659438"/>
          <p14:tracePt t="65398" x="4189413" y="5651500"/>
          <p14:tracePt t="65413" x="4197350" y="5651500"/>
          <p14:tracePt t="65428" x="4205288" y="5651500"/>
          <p14:tracePt t="65434" x="4213225" y="5643563"/>
          <p14:tracePt t="65439" x="4221163" y="5643563"/>
          <p14:tracePt t="65448" x="4229100" y="5643563"/>
          <p14:tracePt t="65456" x="4237038" y="5635625"/>
          <p14:tracePt t="65463" x="4244975" y="5627688"/>
          <p14:tracePt t="65470" x="4260850" y="5627688"/>
          <p14:tracePt t="65477" x="4267200" y="5619750"/>
          <p14:tracePt t="65486" x="4283075" y="5611813"/>
          <p14:tracePt t="65493" x="4298950" y="5603875"/>
          <p14:tracePt t="65499" x="4322763" y="5595938"/>
          <p14:tracePt t="65507" x="4354513" y="5588000"/>
          <p14:tracePt t="65516" x="4386263" y="5580063"/>
          <p14:tracePt t="65523" x="4432300" y="5572125"/>
          <p14:tracePt t="65529" x="4495800" y="5564188"/>
          <p14:tracePt t="65537" x="4565650" y="5556250"/>
          <p14:tracePt t="65546" x="4652963" y="5556250"/>
          <p14:tracePt t="65553" x="4722813" y="5548313"/>
          <p14:tracePt t="65559" x="4794250" y="5548313"/>
          <p14:tracePt t="65568" x="4864100" y="5541963"/>
          <p14:tracePt t="65576" x="4927600" y="5541963"/>
          <p14:tracePt t="65583" x="4989513" y="5534025"/>
          <p14:tracePt t="65590" x="5053013" y="5534025"/>
          <p14:tracePt t="65598" x="5114925" y="5526088"/>
          <p14:tracePt t="65606" x="5186363" y="5526088"/>
          <p14:tracePt t="65613" x="5264150" y="5518150"/>
          <p14:tracePt t="65619" x="5335588" y="5510213"/>
          <p14:tracePt t="65627" x="5405438" y="5502275"/>
          <p14:tracePt t="65636" x="5491163" y="5494338"/>
          <p14:tracePt t="65644" x="5586413" y="5486400"/>
          <p14:tracePt t="65650" x="5695950" y="5478463"/>
          <p14:tracePt t="65658" x="5829300" y="5462588"/>
          <p14:tracePt t="65665" x="5962650" y="5446713"/>
          <p14:tracePt t="65673" x="6096000" y="5438775"/>
          <p14:tracePt t="65680" x="6221413" y="5424488"/>
          <p14:tracePt t="65687" x="6338888" y="5408613"/>
          <p14:tracePt t="65696" x="6440488" y="5400675"/>
          <p14:tracePt t="65704" x="6535738" y="5384800"/>
          <p14:tracePt t="65712" x="6629400" y="5368925"/>
          <p14:tracePt t="65718" x="6715125" y="5360988"/>
          <p14:tracePt t="65726" x="6810375" y="5345113"/>
          <p14:tracePt t="65735" x="6888163" y="5337175"/>
          <p14:tracePt t="65742" x="6943725" y="5329238"/>
          <p14:tracePt t="65747" x="6989763" y="5321300"/>
          <p14:tracePt t="65755" x="7029450" y="5305425"/>
          <p14:tracePt t="65763" x="7061200" y="5305425"/>
          <p14:tracePt t="65771" x="7100888" y="5299075"/>
          <p14:tracePt t="65777" x="7138988" y="5291138"/>
          <p14:tracePt t="65786" x="7194550" y="5283200"/>
          <p14:tracePt t="65793" x="7248525" y="5275263"/>
          <p14:tracePt t="65801" x="7312025" y="5267325"/>
          <p14:tracePt t="65807" x="7383463" y="5259388"/>
          <p14:tracePt t="65816" x="7445375" y="5259388"/>
          <p14:tracePt t="65824" x="7500938" y="5251450"/>
          <p14:tracePt t="65832" x="7562850" y="5251450"/>
          <p14:tracePt t="65837" x="7626350" y="5243513"/>
          <p14:tracePt t="65846" x="7688263" y="5235575"/>
          <p14:tracePt t="65854" x="7743825" y="5227638"/>
          <p14:tracePt t="65862" x="7797800" y="5219700"/>
          <p14:tracePt t="65867" x="7853363" y="5219700"/>
          <p14:tracePt t="65876" x="7900988" y="5211763"/>
          <p14:tracePt t="65883" x="7939088" y="5203825"/>
          <p14:tracePt t="65891" x="7986713" y="5203825"/>
          <p14:tracePt t="65898" x="8026400" y="5203825"/>
          <p14:tracePt t="65906" x="8064500" y="5195888"/>
          <p14:tracePt t="65913" x="8104188" y="5195888"/>
          <p14:tracePt t="65922" x="8143875" y="5195888"/>
          <p14:tracePt t="65927" x="8183563" y="5195888"/>
          <p14:tracePt t="65936" x="8213725" y="5195888"/>
          <p14:tracePt t="65944" x="8245475" y="5195888"/>
          <p14:tracePt t="65952" x="8277225" y="5195888"/>
          <p14:tracePt t="65958" x="8308975" y="5195888"/>
          <p14:tracePt t="65966" x="8339138" y="5203825"/>
          <p14:tracePt t="65973" x="8362950" y="5211763"/>
          <p14:tracePt t="65982" x="8394700" y="5211763"/>
          <p14:tracePt t="65987" x="8394700" y="5219700"/>
          <p14:tracePt t="65996" x="8394700" y="5227638"/>
          <p14:tracePt t="66003" x="8410575" y="5227638"/>
          <p14:tracePt t="66012" x="8418513" y="5235575"/>
          <p14:tracePt t="66017" x="8434388" y="5235575"/>
          <p14:tracePt t="66026" x="8458200" y="5235575"/>
          <p14:tracePt t="66034" x="8480425" y="5243513"/>
          <p14:tracePt t="66042" x="8512175" y="5243513"/>
          <p14:tracePt t="66048" x="8535988" y="5243513"/>
          <p14:tracePt t="66056" x="8559800" y="5251450"/>
          <p14:tracePt t="66064" x="8575675" y="5251450"/>
          <p14:tracePt t="66072" x="8599488" y="5259388"/>
          <p14:tracePt t="66077" x="8613775" y="5267325"/>
          <p14:tracePt t="66086" x="8637588" y="5267325"/>
          <p14:tracePt t="66094" x="8653463" y="5283200"/>
          <p14:tracePt t="66101" x="8661400" y="5283200"/>
          <p14:tracePt t="66107" x="8677275" y="5291138"/>
          <p14:tracePt t="66116" x="8685213" y="5299075"/>
          <p14:tracePt t="66123" x="8685213" y="5305425"/>
          <p14:tracePt t="66132" x="8693150" y="5313363"/>
          <p14:tracePt t="66137" x="8693150" y="5321300"/>
          <p14:tracePt t="66146" x="8701088" y="5321300"/>
          <p14:tracePt t="66153" x="8701088" y="5329238"/>
          <p14:tracePt t="66168" x="8709025" y="5337175"/>
          <p14:tracePt t="66184" x="8709025" y="5345113"/>
          <p14:tracePt t="66192" x="8716963" y="5345113"/>
          <p14:tracePt t="66197" x="8724900" y="5345113"/>
          <p14:tracePt t="66205" x="8732838" y="5345113"/>
          <p14:tracePt t="66214" x="8732838" y="5353050"/>
          <p14:tracePt t="66221" x="8739188" y="5353050"/>
          <p14:tracePt t="66230" x="8747125" y="5360988"/>
          <p14:tracePt t="66236" x="8755063" y="5360988"/>
          <p14:tracePt t="66243" x="8763000" y="5368925"/>
          <p14:tracePt t="66260" x="8770938" y="5376863"/>
          <p14:tracePt t="66274" x="8770938" y="5384800"/>
          <p14:tracePt t="66303" x="8770938" y="5400675"/>
          <p14:tracePt t="66305" x="8770938" y="5408613"/>
          <p14:tracePt t="66320" x="8770938" y="5416550"/>
          <p14:tracePt t="66333" x="8770938" y="5424488"/>
          <p14:tracePt t="66350" x="8770938" y="5430838"/>
          <p14:tracePt t="66356" x="8770938" y="5438775"/>
          <p14:tracePt t="66364" x="8770938" y="5446713"/>
          <p14:tracePt t="66372" x="8770938" y="5454650"/>
          <p14:tracePt t="66380" x="8770938" y="5462588"/>
          <p14:tracePt t="66386" x="8770938" y="5470525"/>
          <p14:tracePt t="66393" x="8770938" y="5478463"/>
          <p14:tracePt t="66402" x="8770938" y="5486400"/>
          <p14:tracePt t="66410" x="8770938" y="5494338"/>
          <p14:tracePt t="66416" x="8770938" y="5502275"/>
          <p14:tracePt t="66424" x="8770938" y="5510213"/>
          <p14:tracePt t="66432" x="8763000" y="5510213"/>
          <p14:tracePt t="66440" x="8763000" y="5518150"/>
          <p14:tracePt t="66446" x="8755063" y="5518150"/>
          <p14:tracePt t="66454" x="8747125" y="5526088"/>
          <p14:tracePt t="66461" x="8732838" y="5526088"/>
          <p14:tracePt t="66470" x="8716963" y="5534025"/>
          <p14:tracePt t="66476" x="8701088" y="5534025"/>
          <p14:tracePt t="66483" x="8685213" y="5534025"/>
          <p14:tracePt t="66491" x="8669338" y="5534025"/>
          <p14:tracePt t="66500" x="8653463" y="5534025"/>
          <p14:tracePt t="66505" x="8637588" y="5534025"/>
          <p14:tracePt t="66513" x="8621713" y="5534025"/>
          <p14:tracePt t="66522" x="8605838" y="5534025"/>
          <p14:tracePt t="66529" x="8591550" y="5526088"/>
          <p14:tracePt t="66536" x="8575675" y="5518150"/>
          <p14:tracePt t="66543" x="8567738" y="5502275"/>
          <p14:tracePt t="66551" x="8559800" y="5494338"/>
          <p14:tracePt t="66560" x="8551863" y="5478463"/>
          <p14:tracePt t="66566" x="8543925" y="5470525"/>
          <p14:tracePt t="66573" x="8543925" y="5454650"/>
          <p14:tracePt t="66581" x="8543925" y="5438775"/>
          <p14:tracePt t="66589" x="8543925" y="5424488"/>
          <p14:tracePt t="66596" x="8543925" y="5408613"/>
          <p14:tracePt t="66603" x="8543925" y="5392738"/>
          <p14:tracePt t="66612" x="8551863" y="5376863"/>
          <p14:tracePt t="66619" x="8559800" y="5368925"/>
          <p14:tracePt t="66626" x="8567738" y="5353050"/>
          <p14:tracePt t="66633" x="8583613" y="5337175"/>
          <p14:tracePt t="66642" x="8591550" y="5321300"/>
          <p14:tracePt t="66649" x="8599488" y="5313363"/>
          <p14:tracePt t="66656" x="8605838" y="5305425"/>
          <p14:tracePt t="66663" x="8613775" y="5291138"/>
          <p14:tracePt t="66672" x="8629650" y="5275263"/>
          <p14:tracePt t="66679" x="8637588" y="5267325"/>
          <p14:tracePt t="66687" x="8645525" y="5251450"/>
          <p14:tracePt t="66693" x="8653463" y="5243513"/>
          <p14:tracePt t="66702" x="8661400" y="5235575"/>
          <p14:tracePt t="66709" x="8669338" y="5227638"/>
          <p14:tracePt t="66718" x="8677275" y="5219700"/>
          <p14:tracePt t="66723" x="8693150" y="5211763"/>
          <p14:tracePt t="66732" x="8701088" y="5203825"/>
          <p14:tracePt t="66740" x="8716963" y="5203825"/>
          <p14:tracePt t="66748" x="8724900" y="5195888"/>
          <p14:tracePt t="66753" x="8732838" y="5195888"/>
          <p14:tracePt t="66762" x="8747125" y="5187950"/>
          <p14:tracePt t="66770" x="8763000" y="5187950"/>
          <p14:tracePt t="66777" x="8778875" y="5187950"/>
          <p14:tracePt t="66783" x="8802688" y="5187950"/>
          <p14:tracePt t="66791" x="8818563" y="5187950"/>
          <p14:tracePt t="66800" x="8826500" y="5187950"/>
          <p14:tracePt t="66808" x="8842375" y="5187950"/>
          <p14:tracePt t="66813" x="8858250" y="5195888"/>
          <p14:tracePt t="66821" x="8872538" y="5211763"/>
          <p14:tracePt t="66831" x="8880475" y="5235575"/>
          <p14:tracePt t="66838" x="8888413" y="5267325"/>
          <p14:tracePt t="66843" x="8904288" y="5313363"/>
          <p14:tracePt t="66851" x="8912225" y="5360988"/>
          <p14:tracePt t="66859" x="8912225" y="5400675"/>
          <p14:tracePt t="66867" x="8920163" y="5430838"/>
          <p14:tracePt t="66874" x="8920163" y="5470525"/>
          <p14:tracePt t="66882" x="8920163" y="5502275"/>
          <p14:tracePt t="66889" x="8920163" y="5526088"/>
          <p14:tracePt t="66898" x="8912225" y="5556250"/>
          <p14:tracePt t="66904" x="8896350" y="5564188"/>
          <p14:tracePt t="66912" x="8866188" y="5572125"/>
          <p14:tracePt t="66920" x="8834438" y="5580063"/>
          <p14:tracePt t="66928" x="8786813" y="5588000"/>
          <p14:tracePt t="66933" x="8755063" y="5603875"/>
          <p14:tracePt t="66941" x="8724900" y="5611813"/>
          <p14:tracePt t="66950" x="8701088" y="5611813"/>
          <p14:tracePt t="66958" x="8677275" y="5611813"/>
          <p14:tracePt t="66963" x="8669338" y="5611813"/>
          <p14:tracePt t="66971" x="8661400" y="5588000"/>
          <p14:tracePt t="66981" x="8653463" y="5556250"/>
          <p14:tracePt t="66988" x="8653463" y="5526088"/>
          <p14:tracePt t="66993" x="8637588" y="5518150"/>
          <p14:tracePt t="67001" x="8637588" y="5510213"/>
          <p14:tracePt t="67009" x="8629650" y="5502275"/>
          <p14:tracePt t="67017" x="8629650" y="5494338"/>
          <p14:tracePt t="67023" x="8629650" y="5478463"/>
          <p14:tracePt t="67032" x="8629650" y="5462588"/>
          <p14:tracePt t="67040" x="8637588" y="5454650"/>
          <p14:tracePt t="67048" x="8645525" y="5446713"/>
          <p14:tracePt t="67053" x="8661400" y="5438775"/>
          <p14:tracePt t="67062" x="8669338" y="5430838"/>
          <p14:tracePt t="67069" x="8677275" y="5430838"/>
          <p14:tracePt t="67078" x="8685213" y="5424488"/>
          <p14:tracePt t="67083" x="8693150" y="5424488"/>
          <p14:tracePt t="67092" x="8701088" y="5416550"/>
          <p14:tracePt t="67100" x="8709025" y="5416550"/>
          <p14:tracePt t="67107" x="8716963" y="5416550"/>
          <p14:tracePt t="67153" x="8716963" y="5408613"/>
          <p14:tracePt t="67168" x="8709025" y="5408613"/>
          <p14:tracePt t="67176" x="8701088" y="5408613"/>
          <p14:tracePt t="67182" x="8685213" y="5408613"/>
          <p14:tracePt t="67189" x="8677275" y="5408613"/>
          <p14:tracePt t="67198" x="8669338" y="5400675"/>
          <p14:tracePt t="67205" x="8653463" y="5400675"/>
          <p14:tracePt t="67212" x="8637588" y="5400675"/>
          <p14:tracePt t="67219" x="8621713" y="5400675"/>
          <p14:tracePt t="67228" x="8605838" y="5400675"/>
          <p14:tracePt t="67236" x="8583613" y="5392738"/>
          <p14:tracePt t="67241" x="8567738" y="5392738"/>
          <p14:tracePt t="67249" x="8535988" y="5392738"/>
          <p14:tracePt t="67258" x="8504238" y="5392738"/>
          <p14:tracePt t="67266" x="8472488" y="5384800"/>
          <p14:tracePt t="67272" x="8434388" y="5384800"/>
          <p14:tracePt t="67280" x="8386763" y="5384800"/>
          <p14:tracePt t="67288" x="8355013" y="5384800"/>
          <p14:tracePt t="67296" x="8324850" y="5384800"/>
          <p14:tracePt t="67301" x="8285163" y="5376863"/>
          <p14:tracePt t="67309" x="8253413" y="5376863"/>
          <p14:tracePt t="67317" x="8221663" y="5376863"/>
          <p14:tracePt t="67326" x="8191500" y="5376863"/>
          <p14:tracePt t="67331" x="8159750" y="5376863"/>
          <p14:tracePt t="67339" x="8135938" y="5376863"/>
          <p14:tracePt t="67365" x="8128000" y="5376863"/>
          <p14:tracePt t="67370" x="8120063" y="5376863"/>
          <p14:tracePt t="67377" x="8104188" y="5376863"/>
          <p14:tracePt t="67386" x="8080375" y="5376863"/>
          <p14:tracePt t="67391" x="8050213" y="5376863"/>
          <p14:tracePt t="67399" x="8034338" y="5376863"/>
          <p14:tracePt t="67407" x="8018463" y="5376863"/>
          <p14:tracePt t="67416" x="7994650" y="5376863"/>
          <p14:tracePt t="67421" x="7986713" y="5376863"/>
          <p14:tracePt t="67430" x="7970838" y="5376863"/>
          <p14:tracePt t="67437" x="7962900" y="5376863"/>
          <p14:tracePt t="67446" x="7947025" y="5376863"/>
          <p14:tracePt t="67451" x="7931150" y="5376863"/>
          <p14:tracePt t="67459" x="7916863" y="5376863"/>
          <p14:tracePt t="67467" x="7900988" y="5376863"/>
          <p14:tracePt t="67476" x="7893050" y="5376863"/>
          <p14:tracePt t="67482" x="7877175" y="5376863"/>
          <p14:tracePt t="67489" x="7861300" y="5376863"/>
          <p14:tracePt t="67498" x="7853363" y="5376863"/>
          <p14:tracePt t="67506" x="7845425" y="5376863"/>
          <p14:tracePt t="67512" x="7829550" y="5376863"/>
          <p14:tracePt t="67519" x="7821613" y="5376863"/>
          <p14:tracePt t="67527" x="7813675" y="5376863"/>
          <p14:tracePt t="67536" x="7805738" y="5376863"/>
          <p14:tracePt t="67541" x="7797800" y="5376863"/>
          <p14:tracePt t="67550" x="7789863" y="5376863"/>
          <p14:tracePt t="67558" x="7783513" y="5376863"/>
          <p14:tracePt t="67572" x="7775575" y="5376863"/>
          <p14:tracePt t="67602" x="7767638" y="5376863"/>
          <p14:tracePt t="67648" x="7759700" y="5376863"/>
          <p14:tracePt t="67664" x="7759700" y="5384800"/>
          <p14:tracePt t="67670" x="7751763" y="5384800"/>
          <p14:tracePt t="67694" x="7743825" y="5384800"/>
          <p14:tracePt t="67792" x="7743825" y="5392738"/>
          <p14:tracePt t="67798" x="7751763" y="5392738"/>
          <p14:tracePt t="67838" x="7759700" y="5392738"/>
          <p14:tracePt t="67877" x="7767638" y="5392738"/>
          <p14:tracePt t="67911" x="7775575" y="5392738"/>
          <p14:tracePt t="67927" x="7783513" y="5392738"/>
          <p14:tracePt t="67940" x="7789863" y="5392738"/>
          <p14:tracePt t="67948" x="7797800" y="5392738"/>
          <p14:tracePt t="67956" x="7805738" y="5392738"/>
          <p14:tracePt t="67964" x="7813675" y="5392738"/>
          <p14:tracePt t="67969" x="7821613" y="5392738"/>
          <p14:tracePt t="67977" x="7837488" y="5392738"/>
          <p14:tracePt t="67986" x="7845425" y="5384800"/>
          <p14:tracePt t="67994" x="7861300" y="5384800"/>
          <p14:tracePt t="67999" x="7877175" y="5384800"/>
          <p14:tracePt t="68007" x="7893050" y="5384800"/>
          <p14:tracePt t="68016" x="7908925" y="5384800"/>
          <p14:tracePt t="68023" x="7924800" y="5376863"/>
          <p14:tracePt t="68029" x="7947025" y="5376863"/>
          <p14:tracePt t="68037" x="7962900" y="5376863"/>
          <p14:tracePt t="68047" x="7978775" y="5376863"/>
          <p14:tracePt t="68054" x="8002588" y="5368925"/>
          <p14:tracePt t="68060" x="8018463" y="5368925"/>
          <p14:tracePt t="68068" x="8034338" y="5368925"/>
          <p14:tracePt t="68075" x="8050213" y="5368925"/>
          <p14:tracePt t="68083" x="8064500" y="5368925"/>
          <p14:tracePt t="68089" x="8072438" y="5368925"/>
          <p14:tracePt t="68097" x="8080375" y="5368925"/>
          <p14:tracePt t="68105" x="8088313" y="5368925"/>
          <p14:tracePt t="68122" x="8096250" y="5368925"/>
          <p14:tracePt t="68127" x="8104188" y="5368925"/>
          <p14:tracePt t="68145" x="8112125" y="5368925"/>
          <p14:tracePt t="68158" x="8120063" y="5368925"/>
          <p14:tracePt t="68174" x="8128000" y="5368925"/>
          <p14:tracePt t="68182" x="8135938" y="5368925"/>
          <p14:tracePt t="68187" x="8143875" y="5368925"/>
          <p14:tracePt t="68196" x="8151813" y="5368925"/>
          <p14:tracePt t="68204" x="8159750" y="5360988"/>
          <p14:tracePt t="68211" x="8167688" y="5360988"/>
          <p14:tracePt t="68217" x="8175625" y="5360988"/>
          <p14:tracePt t="68226" x="8183563" y="5360988"/>
          <p14:tracePt t="68234" x="8191500" y="5360988"/>
          <p14:tracePt t="68242" x="8197850" y="5360988"/>
          <p14:tracePt t="68248" x="8205788" y="5353050"/>
          <p14:tracePt t="68255" x="8213725" y="5353050"/>
          <p14:tracePt t="68263" x="8221663" y="5353050"/>
          <p14:tracePt t="68272" x="8229600" y="5353050"/>
          <p14:tracePt t="68280" x="8237538" y="5345113"/>
          <p14:tracePt t="68286" x="8245475" y="5345113"/>
          <p14:tracePt t="68302" x="8253413" y="5337175"/>
          <p14:tracePt t="68317" x="8261350" y="5329238"/>
          <p14:tracePt t="68332" x="8269288" y="5321300"/>
          <p14:tracePt t="68338" x="8269288" y="5313363"/>
          <p14:tracePt t="68354" x="8277225" y="5305425"/>
          <p14:tracePt t="68362" x="8277225" y="5299075"/>
          <p14:tracePt t="68376" x="8285163" y="5291138"/>
          <p14:tracePt t="68392" x="8293100" y="5283200"/>
          <p14:tracePt t="68406" x="8301038" y="5275263"/>
          <p14:tracePt t="68414" x="8308975" y="5275263"/>
          <p14:tracePt t="68422" x="8316913" y="5267325"/>
          <p14:tracePt t="68427" x="8324850" y="5267325"/>
          <p14:tracePt t="68436" x="8331200" y="5267325"/>
          <p14:tracePt t="68444" x="8339138" y="5259388"/>
          <p14:tracePt t="68452" x="8355013" y="5259388"/>
          <p14:tracePt t="68457" x="8370888" y="5251450"/>
          <p14:tracePt t="68466" x="8386763" y="5251450"/>
          <p14:tracePt t="68473" x="8402638" y="5243513"/>
          <p14:tracePt t="68482" x="8418513" y="5243513"/>
          <p14:tracePt t="68487" x="8434388" y="5235575"/>
          <p14:tracePt t="68496" x="8442325" y="5227638"/>
          <p14:tracePt t="68504" x="8458200" y="5227638"/>
          <p14:tracePt t="68512" x="8472488" y="5219700"/>
          <p14:tracePt t="68517" x="8480425" y="5219700"/>
          <p14:tracePt t="68526" x="8488363" y="5211763"/>
          <p14:tracePt t="68542" x="8496300" y="5211763"/>
          <p14:tracePt t="68582" x="8488363" y="5211763"/>
          <p14:tracePt t="68602" x="8480425" y="5211763"/>
          <p14:tracePt t="68610" x="8480425" y="5219700"/>
          <p14:tracePt t="68647" x="8480425" y="5227638"/>
          <p14:tracePt t="68654" x="8488363" y="5227638"/>
          <p14:tracePt t="68670" x="8496300" y="5227638"/>
          <p14:tracePt t="68676" x="8504238" y="5227638"/>
          <p14:tracePt t="68684" x="8512175" y="5227638"/>
          <p14:tracePt t="68701" x="8520113" y="5227638"/>
          <p14:tracePt t="68706" x="8528050" y="5227638"/>
          <p14:tracePt t="68713" x="8535988" y="5227638"/>
          <p14:tracePt t="68722" x="8543925" y="5227638"/>
          <p14:tracePt t="68730" x="8551863" y="5227638"/>
          <p14:tracePt t="68744" x="8559800" y="5227638"/>
          <p14:tracePt t="68752" x="8567738" y="5227638"/>
          <p14:tracePt t="68759" x="8575675" y="5227638"/>
          <p14:tracePt t="68774" x="8583613" y="5227638"/>
          <p14:tracePt t="68829" x="8575675" y="5227638"/>
          <p14:tracePt t="68834" x="8575675" y="5235575"/>
          <p14:tracePt t="68842" x="8567738" y="5235575"/>
          <p14:tracePt t="68850" x="8559800" y="5243513"/>
          <p14:tracePt t="68856" x="8551863" y="5251450"/>
          <p14:tracePt t="68863" x="8535988" y="5251450"/>
          <p14:tracePt t="68872" x="8528050" y="5259388"/>
          <p14:tracePt t="68879" x="8520113" y="5267325"/>
          <p14:tracePt t="68886" x="8512175" y="5267325"/>
          <p14:tracePt t="68894" x="8504238" y="5275263"/>
          <p14:tracePt t="68901" x="8504238" y="5283200"/>
          <p14:tracePt t="68910" x="8496300" y="5283200"/>
          <p14:tracePt t="68916" x="8496300" y="5291138"/>
          <p14:tracePt t="68923" x="8488363" y="5291138"/>
          <p14:tracePt t="68932" x="8488363" y="5299075"/>
          <p14:tracePt t="68949" x="8488363" y="5305425"/>
          <p14:tracePt t="68970" x="8488363" y="5313363"/>
          <p14:tracePt t="69001" x="8488363" y="5321300"/>
          <p14:tracePt t="69032" x="8488363" y="5329238"/>
          <p14:tracePt t="69044" x="8480425" y="5329238"/>
          <p14:tracePt t="69052" x="8472488" y="5337175"/>
          <p14:tracePt t="69059" x="8466138" y="5337175"/>
          <p14:tracePt t="69068" x="8458200" y="5345113"/>
          <p14:tracePt t="69082" x="8450263" y="5353050"/>
          <p14:tracePt t="69090" x="8442325" y="5360988"/>
          <p14:tracePt t="69098" x="8434388" y="5360988"/>
          <p14:tracePt t="69116" x="8426450" y="5368925"/>
          <p14:tracePt t="69119" x="8418513" y="5368925"/>
          <p14:tracePt t="69134" x="8418513" y="5376863"/>
          <p14:tracePt t="69142" x="8410575" y="5376863"/>
          <p14:tracePt t="69167" x="8410575" y="5384800"/>
          <p14:tracePt t="69171" x="8402638" y="5384800"/>
          <p14:tracePt t="69195" x="8394700" y="5392738"/>
          <p14:tracePt t="69212" x="8386763" y="5392738"/>
          <p14:tracePt t="69218" x="8386763" y="5400675"/>
          <p14:tracePt t="69224" x="8378825" y="5400675"/>
          <p14:tracePt t="69240" x="8370888" y="5408613"/>
          <p14:tracePt t="69248" x="8362950" y="5408613"/>
          <p14:tracePt t="69253" x="8362950" y="5416550"/>
          <p14:tracePt t="69262" x="8355013" y="5416550"/>
          <p14:tracePt t="69281" x="8347075" y="5424488"/>
          <p14:tracePt t="69286" x="8339138" y="5430838"/>
          <p14:tracePt t="69291" x="8331200" y="5430838"/>
          <p14:tracePt t="69300" x="8331200" y="5438775"/>
          <p14:tracePt t="69322" x="8331200" y="5446713"/>
          <p14:tracePt t="69345" x="8331200" y="5454650"/>
          <p14:tracePt t="69374" x="8331200" y="5462588"/>
          <p14:tracePt t="69390" x="8339138" y="5462588"/>
          <p14:tracePt t="69412" x="8347075" y="5470525"/>
          <p14:tracePt t="69435" x="8355013" y="5470525"/>
          <p14:tracePt t="69441" x="8355013" y="5478463"/>
          <p14:tracePt t="69474" x="8355013" y="5486400"/>
          <p14:tracePt t="69514" x="8355013" y="5494338"/>
          <p14:tracePt t="69591" x="8355013" y="5502275"/>
          <p14:tracePt t="69660" x="8355013" y="5510213"/>
          <p14:tracePt t="69700" x="8362950" y="5510213"/>
          <p14:tracePt t="69738" x="8370888" y="5510213"/>
          <p14:tracePt t="69791" x="8378825" y="5510213"/>
          <p14:tracePt t="70062" x="8386763" y="5510213"/>
          <p14:tracePt t="70081" x="8394700" y="5510213"/>
          <p14:tracePt t="70096" x="8402638" y="5510213"/>
          <p14:tracePt t="70118" x="8410575" y="5510213"/>
          <p14:tracePt t="70134" x="8410575" y="5518150"/>
          <p14:tracePt t="70149" x="8410575" y="5526088"/>
          <p14:tracePt t="70156" x="8410575" y="5534025"/>
          <p14:tracePt t="70164" x="8402638" y="5541963"/>
          <p14:tracePt t="70169" x="8378825" y="5556250"/>
          <p14:tracePt t="70177" x="8355013" y="5564188"/>
          <p14:tracePt t="70186" x="8324850" y="5580063"/>
          <p14:tracePt t="70193" x="8277225" y="5588000"/>
          <p14:tracePt t="70199" x="8221663" y="5603875"/>
          <p14:tracePt t="70207" x="8159750" y="5611813"/>
          <p14:tracePt t="70216" x="8088313" y="5627688"/>
          <p14:tracePt t="70223" x="8050213" y="5635625"/>
          <p14:tracePt t="70231" x="8018463" y="5635625"/>
          <p14:tracePt t="70238" x="7978775" y="5643563"/>
          <p14:tracePt t="70260" x="7978775" y="5635625"/>
          <p14:tracePt t="70268" x="7978775" y="5627688"/>
          <p14:tracePt t="70275" x="7978775" y="5595938"/>
          <p14:tracePt t="70300" x="7962900" y="5526088"/>
          <p14:tracePt t="70306" x="7962900" y="5430838"/>
          <p14:tracePt t="70336" x="8080375" y="5392738"/>
          <p14:tracePt t="70343" x="8135938" y="5384800"/>
          <p14:tracePt t="70349" x="8135938" y="5360988"/>
          <p14:tracePt t="70357" x="8143875" y="5345113"/>
          <p14:tracePt t="70366" x="8159750" y="5329238"/>
          <p14:tracePt t="70374" x="8167688" y="5313363"/>
          <p14:tracePt t="70379" x="8191500" y="5299075"/>
          <p14:tracePt t="70387" x="8213725" y="5291138"/>
          <p14:tracePt t="70397" x="8229600" y="5291138"/>
          <p14:tracePt t="70403" x="8245475" y="5291138"/>
          <p14:tracePt t="70409" x="8261350" y="5291138"/>
          <p14:tracePt t="70417" x="8269288" y="5291138"/>
          <p14:tracePt t="70434" x="8277225" y="5291138"/>
          <p14:tracePt t="70440" x="8277225" y="5299075"/>
          <p14:tracePt t="70448" x="8277225" y="5305425"/>
          <p14:tracePt t="70457" x="8277225" y="5313363"/>
          <p14:tracePt t="70464" x="8277225" y="5321300"/>
          <p14:tracePt t="70471" x="8277225" y="5329238"/>
          <p14:tracePt t="70477" x="8277225" y="5337175"/>
          <p14:tracePt t="70485" x="8277225" y="5345113"/>
          <p14:tracePt t="70502" x="8277225" y="5353050"/>
          <p14:tracePt t="70526" x="8285163" y="5353050"/>
          <p14:tracePt t="70532" x="8293100" y="5353050"/>
          <p14:tracePt t="70547" x="8301038" y="5360988"/>
          <p14:tracePt t="70554" x="8308975" y="5360988"/>
          <p14:tracePt t="70568" x="8316913" y="5360988"/>
          <p14:tracePt t="70584" x="8324850" y="5360988"/>
          <p14:tracePt t="70630" x="8324850" y="5368925"/>
          <p14:tracePt t="70718" x="8324850" y="5376863"/>
          <p14:tracePt t="70728" x="8316913" y="5376863"/>
          <p14:tracePt t="70764" x="8308975" y="5376863"/>
          <p14:tracePt t="70778" x="8301038" y="5376863"/>
          <p14:tracePt t="70795" x="8293100" y="5376863"/>
          <p14:tracePt t="70802" x="8285163" y="5376863"/>
          <p14:tracePt t="70824" x="8277225" y="5376863"/>
          <p14:tracePt t="70838" x="8269288" y="5376863"/>
          <p14:tracePt t="70855" x="8269288" y="5384800"/>
          <p14:tracePt t="70876" x="8269288" y="5392738"/>
          <p14:tracePt t="70892" x="8269288" y="5400675"/>
          <p14:tracePt t="70907" x="8269288" y="5408613"/>
          <p14:tracePt t="70921" x="8261350" y="5416550"/>
          <p14:tracePt t="70936" x="8261350" y="5424488"/>
          <p14:tracePt t="70943" x="8253413" y="5430838"/>
          <p14:tracePt t="70961" x="8245475" y="5438775"/>
          <p14:tracePt t="70966" x="8237538" y="5446713"/>
          <p14:tracePt t="70983" x="8229600" y="5454650"/>
          <p14:tracePt t="70990" x="8221663" y="5462588"/>
          <p14:tracePt t="71004" x="8213725" y="5470525"/>
          <p14:tracePt t="71015" x="8205788" y="5470525"/>
          <p14:tracePt t="71020" x="8205788" y="5478463"/>
          <p14:tracePt t="71034" x="8197850" y="5486400"/>
          <p14:tracePt t="71050" x="8191500" y="5494338"/>
          <p14:tracePt t="71063" x="8191500" y="5502275"/>
          <p14:tracePt t="71080" x="8191500" y="5510213"/>
          <p14:tracePt t="71085" x="8183563" y="5510213"/>
          <p14:tracePt t="71103" x="8183563" y="5518150"/>
          <p14:tracePt t="71133" x="8183563" y="5526088"/>
          <p14:tracePt t="71139" x="8175625" y="5526088"/>
          <p14:tracePt t="71226" x="8175625" y="5518150"/>
          <p14:tracePt t="71282" x="8175625" y="5510213"/>
          <p14:tracePt t="71328" x="8175625" y="5502275"/>
          <p14:tracePt t="71333" x="8183563" y="5502275"/>
          <p14:tracePt t="71350" x="8183563" y="5494338"/>
          <p14:tracePt t="71356" x="8191500" y="5494338"/>
          <p14:tracePt t="71363" x="8191500" y="5486400"/>
          <p14:tracePt t="71380" x="8197850" y="5478463"/>
          <p14:tracePt t="71403" x="8205788" y="5478463"/>
          <p14:tracePt t="71410" x="8205788" y="5470525"/>
          <p14:tracePt t="71433" x="8213725" y="5470525"/>
          <p14:tracePt t="71455" x="8221663" y="5470525"/>
          <p14:tracePt t="71509" x="8213725" y="5470525"/>
          <p14:tracePt t="71522" x="8205788" y="5478463"/>
          <p14:tracePt t="71530" x="8197850" y="5478463"/>
          <p14:tracePt t="71537" x="8183563" y="5486400"/>
          <p14:tracePt t="71543" x="8175625" y="5486400"/>
          <p14:tracePt t="71552" x="8167688" y="5494338"/>
          <p14:tracePt t="71559" x="8159750" y="5502275"/>
          <p14:tracePt t="71567" x="8151813" y="5502275"/>
          <p14:tracePt t="71573" x="8143875" y="5510213"/>
          <p14:tracePt t="71581" x="8135938" y="5518150"/>
          <p14:tracePt t="71589" x="8128000" y="5518150"/>
          <p14:tracePt t="71598" x="8128000" y="5526088"/>
          <p14:tracePt t="71603" x="8120063" y="5534025"/>
          <p14:tracePt t="71611" x="8120063" y="5541963"/>
          <p14:tracePt t="71631" x="8120063" y="5548313"/>
          <p14:tracePt t="71633" x="8120063" y="5556250"/>
          <p14:tracePt t="71650" x="8120063" y="5564188"/>
          <p14:tracePt t="71718" x="8120063" y="5556250"/>
          <p14:tracePt t="71733" x="8120063" y="5548313"/>
          <p14:tracePt t="71748" x="8128000" y="5541963"/>
          <p14:tracePt t="71753" x="8135938" y="5541963"/>
          <p14:tracePt t="71762" x="8135938" y="5534025"/>
          <p14:tracePt t="71769" x="8143875" y="5534025"/>
          <p14:tracePt t="71777" x="8151813" y="5534025"/>
          <p14:tracePt t="71783" x="8159750" y="5534025"/>
          <p14:tracePt t="71802" x="8167688" y="5534025"/>
          <p14:tracePt t="71860" x="8159750" y="5534025"/>
          <p14:tracePt t="71867" x="8151813" y="5534025"/>
          <p14:tracePt t="71874" x="8143875" y="5534025"/>
          <p14:tracePt t="71882" x="8128000" y="5541963"/>
          <p14:tracePt t="71889" x="8120063" y="5541963"/>
          <p14:tracePt t="71898" x="8112125" y="5541963"/>
          <p14:tracePt t="71906" x="8096250" y="5548313"/>
          <p14:tracePt t="71911" x="8088313" y="5548313"/>
          <p14:tracePt t="71920" x="8080375" y="5548313"/>
          <p14:tracePt t="71927" x="8072438" y="5556250"/>
          <p14:tracePt t="71941" x="8064500" y="5564188"/>
          <p14:tracePt t="71968" x="8064500" y="5572125"/>
          <p14:tracePt t="72003" x="8072438" y="5572125"/>
          <p14:tracePt t="72018" x="8080375" y="5572125"/>
          <p14:tracePt t="72025" x="8088313" y="5572125"/>
          <p14:tracePt t="72040" x="8096250" y="5564188"/>
          <p14:tracePt t="72048" x="8104188" y="5564188"/>
          <p14:tracePt t="72062" x="8112125" y="5556250"/>
          <p14:tracePt t="72070" x="8120063" y="5556250"/>
          <p14:tracePt t="72086" x="8128000" y="5556250"/>
          <p14:tracePt t="72091" x="8135938" y="5556250"/>
          <p14:tracePt t="72119" x="8143875" y="5556250"/>
          <p14:tracePt t="72146" x="8143875" y="5548313"/>
          <p14:tracePt t="72151" x="8151813" y="5548313"/>
          <p14:tracePt t="72178" x="8159750" y="5541963"/>
          <p14:tracePt t="72191" x="8167688" y="5534025"/>
          <p14:tracePt t="72206" x="8175625" y="5526088"/>
          <p14:tracePt t="72212" x="8183563" y="5526088"/>
          <p14:tracePt t="72220" x="8183563" y="5518150"/>
          <p14:tracePt t="72227" x="8191500" y="5518150"/>
          <p14:tracePt t="72242" x="8197850" y="5518150"/>
          <p14:tracePt t="72268" x="8205788" y="5510213"/>
          <p14:tracePt t="72288" x="8213725" y="5510213"/>
          <p14:tracePt t="72310" x="8221663" y="5502275"/>
          <p14:tracePt t="72327" x="8229600" y="5502275"/>
          <p14:tracePt t="72370" x="8237538" y="5494338"/>
          <p14:tracePt t="72410" x="8245475" y="5494338"/>
          <p14:tracePt t="72439" x="8253413" y="5494338"/>
          <p14:tracePt t="72447" x="8253413" y="5486400"/>
          <p14:tracePt t="72468" x="8253413" y="5478463"/>
          <p14:tracePt t="72486" x="8253413" y="5470525"/>
          <p14:tracePt t="72500" x="8253413" y="5462588"/>
          <p14:tracePt t="72514" x="8245475" y="5454650"/>
          <p14:tracePt t="72545" x="8245475" y="5446713"/>
          <p14:tracePt t="72590" x="8245475" y="5438775"/>
          <p14:tracePt t="72604" x="8253413" y="5438775"/>
          <p14:tracePt t="72609" x="8261350" y="5430838"/>
          <p14:tracePt t="72626" x="8269288" y="5424488"/>
          <p14:tracePt t="72640" x="8277225" y="5416550"/>
          <p14:tracePt t="72656" x="8285163" y="5416550"/>
          <p14:tracePt t="72663" x="8285163" y="5408613"/>
          <p14:tracePt t="72700" x="8285163" y="5400675"/>
          <p14:tracePt t="72726" x="8277225" y="5400675"/>
          <p14:tracePt t="72729" x="8269288" y="5400675"/>
          <p14:tracePt t="72738" x="8261350" y="5400675"/>
          <p14:tracePt t="72746" x="8253413" y="5392738"/>
          <p14:tracePt t="72760" x="8245475" y="5392738"/>
          <p14:tracePt t="72769" x="8237538" y="5384800"/>
          <p14:tracePt t="72784" x="8229600" y="5384800"/>
          <p14:tracePt t="72798" x="8221663" y="5376863"/>
          <p14:tracePt t="72858" x="8229600" y="5368925"/>
          <p14:tracePt t="72874" x="8237538" y="5368925"/>
          <p14:tracePt t="72904" x="8245475" y="5360988"/>
          <p14:tracePt t="72979" x="8237538" y="5360988"/>
          <p14:tracePt t="73230" x="8229600" y="5360988"/>
          <p14:tracePt t="73249" x="8221663" y="5360988"/>
          <p14:tracePt t="73256" x="8221663" y="5368925"/>
          <p14:tracePt t="73273" x="8213725" y="5368925"/>
          <p14:tracePt t="73286" x="8205788" y="5368925"/>
          <p14:tracePt t="73302" x="8197850" y="5368925"/>
          <p14:tracePt t="73316" x="8191500" y="5368925"/>
          <p14:tracePt t="73332" x="8183563" y="5368925"/>
          <p14:tracePt t="73346" x="8175625" y="5368925"/>
          <p14:tracePt t="73354" x="8175625" y="5376863"/>
          <p14:tracePt t="73362" x="8167688" y="5376863"/>
          <p14:tracePt t="73384" x="8167688" y="5384800"/>
          <p14:tracePt t="73414" x="8159750" y="5384800"/>
          <p14:tracePt t="73477" x="8151813" y="5384800"/>
          <p14:tracePt t="73564" x="8151813" y="5376863"/>
          <p14:tracePt t="73588" x="8159750" y="5376863"/>
          <p14:tracePt t="73593" x="8159750" y="5368925"/>
          <p14:tracePt t="73611" x="8167688" y="5368925"/>
          <p14:tracePt t="73616" x="8167688" y="5360988"/>
          <p14:tracePt t="73632" x="8175625" y="5360988"/>
          <p14:tracePt t="73646" x="8183563" y="5353050"/>
          <p14:tracePt t="73671" x="8191500" y="5353050"/>
          <p14:tracePt t="73676" x="8191500" y="5345113"/>
          <p14:tracePt t="73692" x="8197850" y="5345113"/>
          <p14:tracePt t="73707" x="8197850" y="5337175"/>
          <p14:tracePt t="73722" x="8205788" y="5337175"/>
          <p14:tracePt t="73737" x="8205788" y="5329238"/>
          <p14:tracePt t="73833" x="8213725" y="5329238"/>
          <p14:tracePt t="73841" x="8221663" y="5329238"/>
          <p14:tracePt t="73864" x="8229600" y="5329238"/>
          <p14:tracePt t="73924" x="8221663" y="5329238"/>
          <p14:tracePt t="73940" x="8213725" y="5329238"/>
          <p14:tracePt t="73962" x="8205788" y="5329238"/>
          <p14:tracePt t="73969" x="8205788" y="5337175"/>
          <p14:tracePt t="73994" x="8205788" y="5345113"/>
          <p14:tracePt t="74014" x="8205788" y="5353050"/>
          <p14:tracePt t="74082" x="8205788" y="5360988"/>
          <p14:tracePt t="74090" x="8197850" y="5360988"/>
          <p14:tracePt t="74113" x="8191500" y="5368925"/>
          <p14:tracePt t="74136" x="8183563" y="5376863"/>
          <p14:tracePt t="74158" x="8183563" y="5384800"/>
          <p14:tracePt t="74182" x="8183563" y="5392738"/>
          <p14:tracePt t="74188" x="8175625" y="5392738"/>
          <p14:tracePt t="74219" x="8167688" y="5392738"/>
          <p14:tracePt t="74224" x="8167688" y="5400675"/>
          <p14:tracePt t="74250" x="8167688" y="5408613"/>
          <p14:tracePt t="74254" x="8159750" y="5408613"/>
          <p14:tracePt t="74270" x="8159750" y="5416550"/>
          <p14:tracePt t="74291" x="8159750" y="5424488"/>
          <p14:tracePt t="74318" x="8159750" y="5430838"/>
          <p14:tracePt t="74348" x="8151813" y="5438775"/>
          <p14:tracePt t="74369" x="8143875" y="5438775"/>
          <p14:tracePt t="74409" x="8135938" y="5438775"/>
          <p14:tracePt t="74461" x="8128000" y="5438775"/>
          <p14:tracePt t="74488" x="8120063" y="5438775"/>
          <p14:tracePt t="74511" x="8112125" y="5438775"/>
          <p14:tracePt t="74527" x="8104188" y="5438775"/>
          <p14:tracePt t="74540" x="8096250" y="5438775"/>
          <p14:tracePt t="74563" x="8088313" y="5438775"/>
          <p14:tracePt t="74585" x="8088313" y="5446713"/>
          <p14:tracePt t="74633" x="8088313" y="5454650"/>
          <p14:tracePt t="74751" x="8080375" y="5454650"/>
          <p14:tracePt t="74777" x="8072438" y="5454650"/>
          <p14:tracePt t="74788" x="8064500" y="5454650"/>
          <p14:tracePt t="74804" x="8058150" y="5454650"/>
          <p14:tracePt t="74829" x="8050213" y="5454650"/>
          <p14:tracePt t="74958" x="8050213" y="5446713"/>
          <p14:tracePt t="74976" x="8050213" y="5438775"/>
          <p14:tracePt t="74984" x="8058150" y="5438775"/>
          <p14:tracePt t="75014" x="8058150" y="5430838"/>
          <p14:tracePt t="75080" x="8058150" y="5438775"/>
          <p14:tracePt t="75096" x="8050213" y="5446713"/>
          <p14:tracePt t="75109" x="8042275" y="5454650"/>
          <p14:tracePt t="75118" x="8034338" y="5462588"/>
          <p14:tracePt t="75126" x="8018463" y="5462588"/>
          <p14:tracePt t="75134" x="8010525" y="5470525"/>
          <p14:tracePt t="75139" x="7994650" y="5478463"/>
          <p14:tracePt t="75148" x="7986713" y="5486400"/>
          <p14:tracePt t="75156" x="7970838" y="5494338"/>
          <p14:tracePt t="75163" x="7954963" y="5502275"/>
          <p14:tracePt t="75169" x="7947025" y="5510213"/>
          <p14:tracePt t="75177" x="7931150" y="5518150"/>
          <p14:tracePt t="75186" x="7924800" y="5534025"/>
          <p14:tracePt t="75193" x="7908925" y="5541963"/>
          <p14:tracePt t="75199" x="7900988" y="5548313"/>
          <p14:tracePt t="75207" x="7885113" y="5564188"/>
          <p14:tracePt t="75216" x="7877175" y="5572125"/>
          <p14:tracePt t="75223" x="7869238" y="5588000"/>
          <p14:tracePt t="75230" x="7861300" y="5595938"/>
          <p14:tracePt t="75237" x="7853363" y="5603875"/>
          <p14:tracePt t="75246" x="7845425" y="5619750"/>
          <p14:tracePt t="75253" x="7837488" y="5627688"/>
          <p14:tracePt t="75261" x="7837488" y="5635625"/>
          <p14:tracePt t="75268" x="7829550" y="5643563"/>
          <p14:tracePt t="75283" x="7829550" y="5659438"/>
          <p14:tracePt t="75291" x="7821613" y="5659438"/>
          <p14:tracePt t="75298" x="7821613" y="5667375"/>
          <p14:tracePt t="75314" x="7821613" y="5673725"/>
          <p14:tracePt t="75338" x="7821613" y="5681663"/>
          <p14:tracePt t="75358" x="7821613" y="5689600"/>
          <p14:tracePt t="75399" x="7813675" y="5689600"/>
          <p14:tracePt t="75419" x="7805738" y="5689600"/>
          <p14:tracePt t="75425" x="7805738" y="5697538"/>
          <p14:tracePt t="75441" x="7797800" y="5697538"/>
          <p14:tracePt t="75465" x="7797800" y="5705475"/>
          <p14:tracePt t="75480" x="7797800" y="5713413"/>
          <p14:tracePt t="75495" x="7805738" y="5721350"/>
          <p14:tracePt t="75502" x="7813675" y="5729288"/>
          <p14:tracePt t="75508" x="7821613" y="5737225"/>
          <p14:tracePt t="75516" x="7829550" y="5737225"/>
          <p14:tracePt t="75523" x="7837488" y="5745163"/>
          <p14:tracePt t="75532" x="7845425" y="5753100"/>
          <p14:tracePt t="75537" x="7853363" y="5761038"/>
          <p14:tracePt t="75546" x="7853363" y="5768975"/>
          <p14:tracePt t="75553" x="7869238" y="5776913"/>
          <p14:tracePt t="75561" x="7877175" y="5776913"/>
          <p14:tracePt t="75567" x="7885113" y="5784850"/>
          <p14:tracePt t="75576" x="7893050" y="5792788"/>
          <p14:tracePt t="75583" x="7900988" y="5799138"/>
          <p14:tracePt t="75591" x="7908925" y="5799138"/>
          <p14:tracePt t="75598" x="7916863" y="5807075"/>
          <p14:tracePt t="75605" x="7924800" y="5807075"/>
          <p14:tracePt t="75614" x="7931150" y="5815013"/>
          <p14:tracePt t="75622" x="7939088" y="5815013"/>
          <p14:tracePt t="75627" x="7947025" y="5822950"/>
          <p14:tracePt t="75636" x="7954963" y="5822950"/>
          <p14:tracePt t="75643" x="7962900" y="5830888"/>
          <p14:tracePt t="75652" x="7978775" y="5838825"/>
          <p14:tracePt t="75657" x="7986713" y="5846763"/>
          <p14:tracePt t="75666" x="7994650" y="5854700"/>
          <p14:tracePt t="75674" x="8002588" y="5862638"/>
          <p14:tracePt t="75682" x="8018463" y="5870575"/>
          <p14:tracePt t="75687" x="8026400" y="5886450"/>
          <p14:tracePt t="75696" x="8034338" y="5902325"/>
          <p14:tracePt t="75704" x="8050213" y="5910263"/>
          <p14:tracePt t="75714" x="8058150" y="5924550"/>
          <p14:tracePt t="75720" x="8072438" y="5940425"/>
          <p14:tracePt t="75725" x="8080375" y="5948363"/>
          <p14:tracePt t="75733" x="8096250" y="5964238"/>
          <p14:tracePt t="75741" x="8120063" y="5972175"/>
          <p14:tracePt t="75749" x="8143875" y="5980113"/>
          <p14:tracePt t="75755" x="8175625" y="5988050"/>
          <p14:tracePt t="75764" x="8213725" y="5988050"/>
          <p14:tracePt t="75771" x="8253413" y="5995988"/>
          <p14:tracePt t="75780" x="8285163" y="5995988"/>
          <p14:tracePt t="75786" x="8316913" y="6003925"/>
          <p14:tracePt t="75793" x="8339138" y="6011863"/>
          <p14:tracePt t="75811" x="8347075" y="6019800"/>
          <p14:tracePt t="75816" x="8355013" y="6027738"/>
          <p14:tracePt t="75823" x="8370888" y="6035675"/>
          <p14:tracePt t="75833" x="8394700" y="6043613"/>
          <p14:tracePt t="75840" x="8410575" y="6049963"/>
          <p14:tracePt t="75846" x="8434388" y="6049963"/>
          <p14:tracePt t="75853" x="8450263" y="6057900"/>
          <p14:tracePt t="75862" x="8472488" y="6057900"/>
          <p14:tracePt t="75869" x="8496300" y="6057900"/>
          <p14:tracePt t="75875" x="8504238" y="6057900"/>
          <p14:tracePt t="75884" x="8528050" y="6057900"/>
          <p14:tracePt t="75891" x="8559800" y="6057900"/>
          <p14:tracePt t="75899" x="8591550" y="6057900"/>
          <p14:tracePt t="75906" x="8629650" y="6049963"/>
          <p14:tracePt t="75913" x="8677275" y="6049963"/>
          <p14:tracePt t="75921" x="8724900" y="6043613"/>
          <p14:tracePt t="75931" x="8770938" y="6043613"/>
          <p14:tracePt t="75936" x="8794750" y="6043613"/>
          <p14:tracePt t="75952" x="8802688" y="6043613"/>
          <p14:tracePt t="75959" x="8810625" y="6043613"/>
          <p14:tracePt t="75966" x="8818563" y="6043613"/>
          <p14:tracePt t="75974" x="8834438" y="6043613"/>
          <p14:tracePt t="75981" x="8850313" y="6043613"/>
          <p14:tracePt t="75989" x="8872538" y="6049963"/>
          <p14:tracePt t="75997" x="8888413" y="6057900"/>
          <p14:tracePt t="76003" x="8904288" y="6057900"/>
          <p14:tracePt t="76012" x="8912225" y="6065838"/>
          <p14:tracePt t="76020" x="8928100" y="6073775"/>
          <p14:tracePt t="76026" x="8943975" y="6073775"/>
          <p14:tracePt t="76033" x="8967788" y="6073775"/>
          <p14:tracePt t="76041" x="8991600" y="6073775"/>
          <p14:tracePt t="76049" x="9007475" y="6073775"/>
          <p14:tracePt t="76056" x="9021763" y="6073775"/>
          <p14:tracePt t="76063" x="9037638" y="6073775"/>
          <p14:tracePt t="76072" x="9061450" y="6073775"/>
          <p14:tracePt t="76080" x="9077325" y="6073775"/>
          <p14:tracePt t="76085" x="9093200" y="6073775"/>
          <p14:tracePt t="76093" x="9109075" y="6065838"/>
          <p14:tracePt t="76101" x="9124950" y="6057900"/>
          <p14:tracePt t="76109" x="9140825" y="6057900"/>
          <p14:tracePt t="76116" x="9155113" y="6049963"/>
          <p14:tracePt t="76123" x="9170988" y="6043613"/>
          <p14:tracePt t="76132" x="9178925" y="6043613"/>
          <p14:tracePt t="76139" x="9194800" y="6035675"/>
          <p14:tracePt t="76146" x="9202738" y="6027738"/>
          <p14:tracePt t="76153" x="9218613" y="6027738"/>
          <p14:tracePt t="76161" x="9226550" y="6019800"/>
          <p14:tracePt t="76169" x="9242425" y="6019800"/>
          <p14:tracePt t="76175" x="9258300" y="6011863"/>
          <p14:tracePt t="76184" x="9274175" y="6003925"/>
          <p14:tracePt t="76191" x="9304338" y="6003925"/>
          <p14:tracePt t="76200" x="9336088" y="5995988"/>
          <p14:tracePt t="76207" x="9375775" y="5980113"/>
          <p14:tracePt t="76214" x="9421813" y="5972175"/>
          <p14:tracePt t="76221" x="9453563" y="5964238"/>
          <p14:tracePt t="76230" x="9493250" y="5956300"/>
          <p14:tracePt t="76237" x="9517063" y="5948363"/>
          <p14:tracePt t="76245" x="9548813" y="5932488"/>
          <p14:tracePt t="76253" x="9578975" y="5924550"/>
          <p14:tracePt t="76259" x="9578975" y="5918200"/>
          <p14:tracePt t="76268" x="9578975" y="5910263"/>
          <p14:tracePt t="76273" x="9594850" y="5902325"/>
          <p14:tracePt t="76283" x="9602788" y="5902325"/>
          <p14:tracePt t="76291" x="9618663" y="5894388"/>
          <p14:tracePt t="76298" x="9634538" y="5894388"/>
          <p14:tracePt t="76303" x="9650413" y="5894388"/>
          <p14:tracePt t="76312" x="9666288" y="5894388"/>
          <p14:tracePt t="76320" x="9674225" y="5894388"/>
          <p14:tracePt t="76327" x="9682163" y="5886450"/>
          <p14:tracePt t="76334" x="9688513" y="5886450"/>
          <p14:tracePt t="76341" x="9704388" y="5886450"/>
          <p14:tracePt t="76358" x="9712325" y="5886450"/>
          <p14:tracePt t="76364" x="9720263" y="5886450"/>
          <p14:tracePt t="76372" x="9728200" y="5886450"/>
          <p14:tracePt t="76387" x="9736138" y="5878513"/>
          <p14:tracePt t="76401" x="9744075" y="5878513"/>
          <p14:tracePt t="76410" x="9752013" y="5870575"/>
          <p14:tracePt t="76424" x="9759950" y="5870575"/>
          <p14:tracePt t="76432" x="9767888" y="5862638"/>
          <p14:tracePt t="76439" x="9775825" y="5854700"/>
          <p14:tracePt t="76448" x="9783763" y="5846763"/>
          <p14:tracePt t="76453" x="9791700" y="5846763"/>
          <p14:tracePt t="76462" x="9807575" y="5838825"/>
          <p14:tracePt t="76470" x="9815513" y="5830888"/>
          <p14:tracePt t="76479" x="9821863" y="5822950"/>
          <p14:tracePt t="76484" x="9837738" y="5822950"/>
          <p14:tracePt t="76491" x="9845675" y="5815013"/>
          <p14:tracePt t="76500" x="9853613" y="5815013"/>
          <p14:tracePt t="76510" x="9853613" y="5807075"/>
          <p14:tracePt t="76514" x="9861550" y="5807075"/>
          <p14:tracePt t="76531" x="9869488" y="5807075"/>
          <p14:tracePt t="76538" x="9869488" y="5799138"/>
          <p14:tracePt t="76560" x="9861550" y="5792788"/>
          <p14:tracePt t="76568" x="9853613" y="5792788"/>
          <p14:tracePt t="76574" x="9845675" y="5784850"/>
          <p14:tracePt t="76581" x="9845675" y="5776913"/>
          <p14:tracePt t="76589" x="9829800" y="5761038"/>
          <p14:tracePt t="76598" x="9821863" y="5753100"/>
          <p14:tracePt t="76603" x="9815513" y="5737225"/>
          <p14:tracePt t="76611" x="9807575" y="5721350"/>
          <p14:tracePt t="76620" x="9799638" y="5705475"/>
          <p14:tracePt t="76627" x="9791700" y="5681663"/>
          <p14:tracePt t="76634" x="9783763" y="5659438"/>
          <p14:tracePt t="76641" x="9775825" y="5643563"/>
          <p14:tracePt t="76650" x="9767888" y="5619750"/>
          <p14:tracePt t="76657" x="9759950" y="5595938"/>
          <p14:tracePt t="76663" x="9744075" y="5564188"/>
          <p14:tracePt t="76671" x="9736138" y="5548313"/>
          <p14:tracePt t="76680" x="9720263" y="5526088"/>
          <p14:tracePt t="76687" x="9704388" y="5502275"/>
          <p14:tracePt t="76698" x="9674225" y="5478463"/>
          <p14:tracePt t="76703" x="9666288" y="5462588"/>
          <p14:tracePt t="76709" x="9650413" y="5454650"/>
          <p14:tracePt t="76718" x="9634538" y="5438775"/>
          <p14:tracePt t="76726" x="9610725" y="5424488"/>
          <p14:tracePt t="76732" x="9594850" y="5408613"/>
          <p14:tracePt t="76741" x="9571038" y="5400675"/>
          <p14:tracePt t="76749" x="9555163" y="5392738"/>
          <p14:tracePt t="76755" x="9532938" y="5384800"/>
          <p14:tracePt t="76762" x="9517063" y="5376863"/>
          <p14:tracePt t="76769" x="9509125" y="5368925"/>
          <p14:tracePt t="76777" x="9493250" y="5360988"/>
          <p14:tracePt t="76785" x="9485313" y="5360988"/>
          <p14:tracePt t="76791" x="9477375" y="5353050"/>
          <p14:tracePt t="76808" x="9469438" y="5345113"/>
          <p14:tracePt t="76816" x="9461500" y="5345113"/>
          <p14:tracePt t="76831" x="9461500" y="5337175"/>
          <p14:tracePt t="76837" x="9453563" y="5337175"/>
          <p14:tracePt t="76860" x="9445625" y="5337175"/>
          <p14:tracePt t="76892" x="9445625" y="5345113"/>
          <p14:tracePt t="76898" x="9445625" y="5360988"/>
          <p14:tracePt t="76908" x="9445625" y="5368925"/>
          <p14:tracePt t="76912" x="9445625" y="5384800"/>
          <p14:tracePt t="76919" x="9445625" y="5400675"/>
          <p14:tracePt t="76928" x="9445625" y="5416550"/>
          <p14:tracePt t="76936" x="9445625" y="5430838"/>
          <p14:tracePt t="76941" x="9445625" y="5454650"/>
          <p14:tracePt t="76949" x="9445625" y="5470525"/>
          <p14:tracePt t="76957" x="9445625" y="5486400"/>
          <p14:tracePt t="76966" x="9445625" y="5518150"/>
          <p14:tracePt t="76971" x="9445625" y="5526088"/>
          <p14:tracePt t="76980" x="9445625" y="5541963"/>
          <p14:tracePt t="76988" x="9445625" y="5556250"/>
          <p14:tracePt t="76996" x="9445625" y="5564188"/>
          <p14:tracePt t="77002" x="9445625" y="5580063"/>
          <p14:tracePt t="77009" x="9445625" y="5588000"/>
          <p14:tracePt t="77017" x="9445625" y="5595938"/>
          <p14:tracePt t="77027" x="9437688" y="5603875"/>
          <p14:tracePt t="77040" x="9437688" y="5611813"/>
          <p14:tracePt t="77110" x="9437688" y="5619750"/>
          <p14:tracePt t="77149" x="9445625" y="5627688"/>
          <p14:tracePt t="77168" x="9445625" y="5635625"/>
          <p14:tracePt t="77224" x="9437688" y="5635625"/>
          <p14:tracePt t="77237" x="9429750" y="5635625"/>
          <p14:tracePt t="77258" x="9421813" y="5635625"/>
          <p14:tracePt t="77274" x="9415463" y="5635625"/>
          <p14:tracePt t="77288" x="9407525" y="5635625"/>
          <p14:tracePt t="77304" x="9399588" y="5635625"/>
          <p14:tracePt t="77326" x="9391650" y="5635625"/>
          <p14:tracePt t="77350" x="9383713" y="5635625"/>
          <p14:tracePt t="77370" x="9383713" y="5643563"/>
          <p14:tracePt t="77411" x="9383713" y="5651500"/>
          <p14:tracePt t="77430" x="9383713" y="5659438"/>
          <p14:tracePt t="77438" x="9375775" y="5659438"/>
          <p14:tracePt t="77456" x="9375775" y="5667375"/>
          <p14:tracePt t="77491" x="9367838" y="5673725"/>
          <p14:tracePt t="77522" x="9359900" y="5673725"/>
          <p14:tracePt t="77550" x="9351963" y="5673725"/>
          <p14:tracePt t="77590" x="9351963" y="5667375"/>
          <p14:tracePt t="77661" x="9359900" y="5667375"/>
          <p14:tracePt t="77689" x="9367838" y="5667375"/>
          <p14:tracePt t="77720" x="9375775" y="5667375"/>
          <p14:tracePt t="77830" x="9367838" y="5667375"/>
          <p14:tracePt t="77846" x="9359900" y="5667375"/>
          <p14:tracePt t="77867" x="9351963" y="5667375"/>
          <p14:tracePt t="77888" x="9344025" y="5667375"/>
          <p14:tracePt t="77913" x="9336088" y="5673725"/>
          <p14:tracePt t="77934" x="9328150" y="5673725"/>
          <p14:tracePt t="77978" x="9320213" y="5673725"/>
          <p14:tracePt t="78024" x="9312275" y="5673725"/>
          <p14:tracePt t="78054" x="9304338" y="5673725"/>
          <p14:tracePt t="78282" x="9312275" y="5673725"/>
          <p14:tracePt t="78530" x="9304338" y="5673725"/>
          <p14:tracePt t="78535" x="9296400" y="5673725"/>
          <p14:tracePt t="78543" x="9280525" y="5673725"/>
          <p14:tracePt t="78551" x="9258300" y="5673725"/>
          <p14:tracePt t="78558" x="9210675" y="5673725"/>
          <p14:tracePt t="78565" x="9132888" y="5673725"/>
          <p14:tracePt t="78573" x="9037638" y="5667375"/>
          <p14:tracePt t="78580" x="8920163" y="5643563"/>
          <p14:tracePt t="78589" x="8778875" y="5611813"/>
          <p14:tracePt t="78594" x="8653463" y="5564188"/>
          <p14:tracePt t="78602" x="8551863" y="5502275"/>
          <p14:tracePt t="78610" x="8480425" y="5494338"/>
          <p14:tracePt t="78619" x="8442325" y="5494338"/>
          <p14:tracePt t="78625" x="8434388" y="5486400"/>
          <p14:tracePt t="78633" x="8418513" y="5486400"/>
          <p14:tracePt t="78641" x="8394700" y="5470525"/>
          <p14:tracePt t="78656" x="8386763" y="5470525"/>
          <p14:tracePt t="78679" x="8394700" y="5478463"/>
          <p14:tracePt t="78684" x="8434388" y="5486400"/>
          <p14:tracePt t="78693" x="8472488" y="5494338"/>
          <p14:tracePt t="78701" x="8488363" y="5510213"/>
          <p14:tracePt t="78708" x="8528050" y="5526088"/>
          <p14:tracePt t="78715" x="8551863" y="5526088"/>
          <p14:tracePt t="78722" x="8551863" y="5541963"/>
          <p14:tracePt t="78731" x="8551863" y="5548313"/>
          <p14:tracePt t="78738" x="8559800" y="5556250"/>
          <p14:tracePt t="78744" x="8559800" y="5564188"/>
          <p14:tracePt t="78770" x="8520113" y="5572125"/>
          <p14:tracePt t="78775" x="8450263" y="5572125"/>
          <p14:tracePt t="78783" x="8362950" y="5572125"/>
          <p14:tracePt t="78791" x="8301038" y="5572125"/>
          <p14:tracePt t="78798" x="8237538" y="5572125"/>
          <p14:tracePt t="78804" x="8167688" y="5572125"/>
          <p14:tracePt t="78813" x="8112125" y="5572125"/>
          <p14:tracePt t="78831" x="8050213" y="5564188"/>
          <p14:tracePt t="78834" x="8002588" y="5564188"/>
          <p14:tracePt t="78843" x="8002588" y="5556250"/>
          <p14:tracePt t="78858" x="8010525" y="5548313"/>
          <p14:tracePt t="78865" x="8010525" y="5541963"/>
          <p14:tracePt t="78872" x="8010525" y="5534025"/>
          <p14:tracePt t="78889" x="8002588" y="5526088"/>
          <p14:tracePt t="78895" x="8002588" y="5510213"/>
          <p14:tracePt t="78903" x="8002588" y="5502275"/>
          <p14:tracePt t="78911" x="8034338" y="5494338"/>
          <p14:tracePt t="78918" x="8080375" y="5486400"/>
          <p14:tracePt t="78924" x="8080375" y="5478463"/>
          <p14:tracePt t="78933" x="8096250" y="5462588"/>
          <p14:tracePt t="78941" x="8112125" y="5454650"/>
          <p14:tracePt t="78948" x="8128000" y="5446713"/>
          <p14:tracePt t="78954" x="8135938" y="5446713"/>
          <p14:tracePt t="78964" x="8159750" y="5438775"/>
          <p14:tracePt t="78970" x="8183563" y="5430838"/>
          <p14:tracePt t="78979" x="8205788" y="5424488"/>
          <p14:tracePt t="78984" x="8229600" y="5416550"/>
          <p14:tracePt t="78993" x="8245475" y="5408613"/>
          <p14:tracePt t="79001" x="8261350" y="5408613"/>
          <p14:tracePt t="79009" x="8261350" y="5400675"/>
          <p14:tracePt t="79014" x="8277225" y="5400675"/>
          <p14:tracePt t="79023" x="8285163" y="5392738"/>
          <p14:tracePt t="79031" x="8293100" y="5384800"/>
          <p14:tracePt t="79039" x="8301038" y="5384800"/>
          <p14:tracePt t="79053" x="8301038" y="5376863"/>
          <p14:tracePt t="79079" x="8293100" y="5376863"/>
          <p14:tracePt t="79083" x="8277225" y="5376863"/>
          <p14:tracePt t="79091" x="8253413" y="5376863"/>
          <p14:tracePt t="79099" x="8229600" y="5376863"/>
          <p14:tracePt t="79106" x="8191500" y="5376863"/>
          <p14:tracePt t="79112" x="8143875" y="5376863"/>
          <p14:tracePt t="79120" x="8088313" y="5376863"/>
          <p14:tracePt t="79129" x="8034338" y="5376863"/>
          <p14:tracePt t="79136" x="7994650" y="5376863"/>
          <p14:tracePt t="79151" x="7954963" y="5368925"/>
          <p14:tracePt t="79158" x="7916863" y="5353050"/>
          <p14:tracePt t="79167" x="7877175" y="5337175"/>
          <p14:tracePt t="79172" x="7845425" y="5313363"/>
          <p14:tracePt t="79181" x="7813675" y="5305425"/>
          <p14:tracePt t="79188" x="7775575" y="5283200"/>
          <p14:tracePt t="79197" x="7735888" y="5251450"/>
          <p14:tracePt t="79202" x="7704138" y="5219700"/>
          <p14:tracePt t="79210" x="7664450" y="5187950"/>
          <p14:tracePt t="79219" x="7626350" y="5157788"/>
          <p14:tracePt t="79226" x="7594600" y="5126038"/>
          <p14:tracePt t="79232" x="7554913" y="5094288"/>
          <p14:tracePt t="79240" x="7516813" y="5048250"/>
          <p14:tracePt t="79249" x="7485063" y="5000625"/>
          <p14:tracePt t="79256" x="7445375" y="4953000"/>
          <p14:tracePt t="79263" x="7397750" y="4891088"/>
          <p14:tracePt t="79271" x="7359650" y="4835525"/>
          <p14:tracePt t="79280" x="7312025" y="4781550"/>
          <p14:tracePt t="79286" x="7256463" y="4725988"/>
          <p14:tracePt t="79292" x="7194550" y="4672013"/>
          <p14:tracePt t="79301" x="7131050" y="4600575"/>
          <p14:tracePt t="79308" x="7061200" y="4546600"/>
          <p14:tracePt t="79316" x="6989763" y="4483100"/>
          <p14:tracePt t="79322" x="6919913" y="4421188"/>
          <p14:tracePt t="79331" x="6848475" y="4357688"/>
          <p14:tracePt t="79339" x="6794500" y="4302125"/>
          <p14:tracePt t="79347" x="6731000" y="4240213"/>
          <p14:tracePt t="79352" x="6677025" y="4176713"/>
          <p14:tracePt t="79360" x="6621463" y="4122738"/>
          <p14:tracePt t="79368" x="6567488" y="4075113"/>
          <p14:tracePt t="79377" x="6519863" y="4021138"/>
          <p14:tracePt t="79383" x="6456363" y="3981450"/>
          <p14:tracePt t="79391" x="6402388" y="3941763"/>
          <p14:tracePt t="79399" x="6346825" y="3895725"/>
          <p14:tracePt t="79407" x="6299200" y="3856038"/>
          <p14:tracePt t="79413" x="6253163" y="3816350"/>
          <p14:tracePt t="79421" x="6213475" y="3770313"/>
          <p14:tracePt t="79429" x="6213475" y="3722688"/>
          <p14:tracePt t="79436" x="6213475" y="3683000"/>
          <p14:tracePt t="79442" x="6213475" y="3636963"/>
          <p14:tracePt t="79450" x="6205538" y="3589338"/>
          <p14:tracePt t="79458" x="6197600" y="3551238"/>
          <p14:tracePt t="79467" x="6189663" y="3519488"/>
          <p14:tracePt t="79472" x="6189663" y="3479800"/>
          <p14:tracePt t="79480" x="6189663" y="3448050"/>
          <p14:tracePt t="79488" x="6189663" y="3417888"/>
          <p14:tracePt t="79497" x="6197600" y="3417888"/>
          <p14:tracePt t="79502" x="6205538" y="3417888"/>
          <p14:tracePt t="79510" x="6213475" y="3402013"/>
          <p14:tracePt t="79519" x="6229350" y="3386138"/>
          <p14:tracePt t="79527" x="6237288" y="3370263"/>
          <p14:tracePt t="79533" x="6245225" y="3362325"/>
          <p14:tracePt t="79540" x="6253163" y="3362325"/>
          <p14:tracePt t="79557" x="6261100" y="3362325"/>
          <p14:tracePt t="79567" x="6269038" y="3370263"/>
          <p14:tracePt t="79571" x="6276975" y="3394075"/>
          <p14:tracePt t="79579" x="6276975" y="3425825"/>
          <p14:tracePt t="79586" x="6276975" y="3471863"/>
          <p14:tracePt t="79594" x="6276975" y="3511550"/>
          <p14:tracePt t="79600" x="6253163" y="3557588"/>
          <p14:tracePt t="79608" x="6229350" y="3605213"/>
          <p14:tracePt t="79616" x="6205538" y="3652838"/>
          <p14:tracePt t="79624" x="6181725" y="3698875"/>
          <p14:tracePt t="79631" x="6151563" y="3746500"/>
          <p14:tracePt t="79640" x="6119813" y="3786188"/>
          <p14:tracePt t="79648" x="6088063" y="3816350"/>
          <p14:tracePt t="79654" x="6064250" y="3840163"/>
          <p14:tracePt t="79660" x="6032500" y="3863975"/>
          <p14:tracePt t="79668" x="6002338" y="3887788"/>
          <p14:tracePt t="79676" x="5978525" y="3911600"/>
          <p14:tracePt t="79684" x="5954713" y="3919538"/>
          <p14:tracePt t="79690" x="5930900" y="3927475"/>
          <p14:tracePt t="79698" x="5907088" y="3941763"/>
          <p14:tracePt t="79707" x="5884863" y="3949700"/>
          <p14:tracePt t="79715" x="5853113" y="3957638"/>
          <p14:tracePt t="79721" x="5813425" y="3973513"/>
          <p14:tracePt t="79729" x="5773738" y="3989388"/>
          <p14:tracePt t="79737" x="5727700" y="4005263"/>
          <p14:tracePt t="79744" x="5680075" y="4029075"/>
          <p14:tracePt t="79751" x="5632450" y="4044950"/>
          <p14:tracePt t="79759" x="5586413" y="4059238"/>
          <p14:tracePt t="79767" x="5546725" y="4075113"/>
          <p14:tracePt t="79774" x="5507038" y="4083050"/>
          <p14:tracePt t="79780" x="5468938" y="4083050"/>
          <p14:tracePt t="79788" x="5437188" y="4090988"/>
          <p14:tracePt t="79797" x="5405438" y="4090988"/>
          <p14:tracePt t="79804" x="5373688" y="4090988"/>
          <p14:tracePt t="79810" x="5351463" y="4075113"/>
          <p14:tracePt t="79819" x="5311775" y="4044950"/>
          <p14:tracePt t="79826" x="5280025" y="4021138"/>
          <p14:tracePt t="79835" x="5240338" y="3997325"/>
          <p14:tracePt t="79840" x="5210175" y="3981450"/>
          <p14:tracePt t="79849" x="5170488" y="3965575"/>
          <p14:tracePt t="79856" x="5130800" y="3941763"/>
          <p14:tracePt t="79865" x="5099050" y="3927475"/>
          <p14:tracePt t="79871" x="5068888" y="3911600"/>
          <p14:tracePt t="79880" x="5045075" y="3887788"/>
          <p14:tracePt t="79886" x="5021263" y="3871913"/>
          <p14:tracePt t="79895" x="5005388" y="3848100"/>
          <p14:tracePt t="79901" x="4997450" y="3824288"/>
          <p14:tracePt t="79908" x="4989513" y="3802063"/>
          <p14:tracePt t="79917" x="4981575" y="3770313"/>
          <p14:tracePt t="79925" x="4981575" y="3746500"/>
          <p14:tracePt t="79931" x="4973638" y="3714750"/>
          <p14:tracePt t="79938" x="4973638" y="3690938"/>
          <p14:tracePt t="79946" x="4965700" y="3660775"/>
          <p14:tracePt t="79955" x="4965700" y="3636963"/>
          <p14:tracePt t="79960" x="4965700" y="3605213"/>
          <p14:tracePt t="79968" x="4965700" y="3573463"/>
          <p14:tracePt t="79977" x="4965700" y="3551238"/>
          <p14:tracePt t="79985" x="4965700" y="3519488"/>
          <p14:tracePt t="79992" x="4965700" y="3487738"/>
          <p14:tracePt t="79999" x="4965700" y="3463925"/>
          <p14:tracePt t="80007" x="4965700" y="3425825"/>
          <p14:tracePt t="80015" x="4981575" y="3394075"/>
          <p14:tracePt t="80022" x="5005388" y="3362325"/>
          <p14:tracePt t="80029" x="5021263" y="3330575"/>
          <p14:tracePt t="80037" x="5045075" y="3306763"/>
          <p14:tracePt t="80044" x="5076825" y="3276600"/>
          <p14:tracePt t="80052" x="5106988" y="3252788"/>
          <p14:tracePt t="80058" x="5138738" y="3228975"/>
          <p14:tracePt t="80067" x="5170488" y="3213100"/>
          <p14:tracePt t="80074" x="5210175" y="3205163"/>
          <p14:tracePt t="80083" x="5248275" y="3197225"/>
          <p14:tracePt t="80088" x="5287963" y="3181350"/>
          <p14:tracePt t="80097" x="5327650" y="3167063"/>
          <p14:tracePt t="80105" x="5373688" y="3159125"/>
          <p14:tracePt t="80113" x="5421313" y="3143250"/>
          <p14:tracePt t="80118" x="5468938" y="3127375"/>
          <p14:tracePt t="80126" x="5522913" y="3103563"/>
          <p14:tracePt t="80135" x="5570538" y="3095625"/>
          <p14:tracePt t="80142" x="5624513" y="3079750"/>
          <p14:tracePt t="80148" x="5672138" y="3071813"/>
          <p14:tracePt t="80156" x="5727700" y="3055938"/>
          <p14:tracePt t="80165" x="5773738" y="3049588"/>
          <p14:tracePt t="80173" x="5813425" y="3049588"/>
          <p14:tracePt t="80179" x="5861050" y="3041650"/>
          <p14:tracePt t="80186" x="5899150" y="3041650"/>
          <p14:tracePt t="80194" x="5938838" y="3041650"/>
          <p14:tracePt t="80203" x="5986463" y="3041650"/>
          <p14:tracePt t="80208" x="6032500" y="3041650"/>
          <p14:tracePt t="80217" x="6080125" y="3041650"/>
          <p14:tracePt t="80224" x="6119813" y="3041650"/>
          <p14:tracePt t="80233" x="6165850" y="3041650"/>
          <p14:tracePt t="80239" x="6213475" y="3049588"/>
          <p14:tracePt t="80247" x="6269038" y="3049588"/>
          <p14:tracePt t="80255" x="6323013" y="3055938"/>
          <p14:tracePt t="80263" x="6378575" y="3063875"/>
          <p14:tracePt t="80268" x="6440488" y="3071813"/>
          <p14:tracePt t="80276" x="6503988" y="3079750"/>
          <p14:tracePt t="80285" x="6567488" y="3087688"/>
          <p14:tracePt t="80297" x="6621463" y="3103563"/>
          <p14:tracePt t="80301" x="6684963" y="3127375"/>
          <p14:tracePt t="80306" x="6738938" y="3151188"/>
          <p14:tracePt t="80315" x="6786563" y="3181350"/>
          <p14:tracePt t="80322" x="6834188" y="3197225"/>
          <p14:tracePt t="80328" x="6888163" y="3205163"/>
          <p14:tracePt t="80336" x="6935788" y="3213100"/>
          <p14:tracePt t="80345" x="6981825" y="3228975"/>
          <p14:tracePt t="80353" x="7029450" y="3236913"/>
          <p14:tracePt t="80358" x="7077075" y="3244850"/>
          <p14:tracePt t="80366" x="7131050" y="3260725"/>
          <p14:tracePt t="80374" x="7178675" y="3268663"/>
          <p14:tracePt t="80382" x="7234238" y="3276600"/>
          <p14:tracePt t="80388" x="7272338" y="3284538"/>
          <p14:tracePt t="80398" x="7319963" y="3292475"/>
          <p14:tracePt t="80404" x="7351713" y="3314700"/>
          <p14:tracePt t="80412" x="7383463" y="3338513"/>
          <p14:tracePt t="80418" x="7397750" y="3354388"/>
          <p14:tracePt t="80426" x="7421563" y="3378200"/>
          <p14:tracePt t="80434" x="7421563" y="3409950"/>
          <p14:tracePt t="80442" x="7437438" y="3440113"/>
          <p14:tracePt t="80448" x="7445375" y="3471863"/>
          <p14:tracePt t="80456" x="7461250" y="3511550"/>
          <p14:tracePt t="80465" x="7461250" y="3543300"/>
          <p14:tracePt t="80472" x="7469188" y="3573463"/>
          <p14:tracePt t="80480" x="7477125" y="3605213"/>
          <p14:tracePt t="80486" x="7485063" y="3636963"/>
          <p14:tracePt t="80495" x="7493000" y="3660775"/>
          <p14:tracePt t="80502" x="7500938" y="3683000"/>
          <p14:tracePt t="80511" x="7516813" y="3706813"/>
          <p14:tracePt t="80516" x="7523163" y="3730625"/>
          <p14:tracePt t="80524" x="7539038" y="3762375"/>
          <p14:tracePt t="80533" x="7546975" y="3786188"/>
          <p14:tracePt t="80540" x="7546975" y="3816350"/>
          <p14:tracePt t="80547" x="7546975" y="3840163"/>
          <p14:tracePt t="80555" x="7546975" y="3871913"/>
          <p14:tracePt t="80563" x="7539038" y="3911600"/>
          <p14:tracePt t="80570" x="7516813" y="3949700"/>
          <p14:tracePt t="80576" x="7493000" y="3989388"/>
          <p14:tracePt t="80584" x="7461250" y="4029075"/>
          <p14:tracePt t="80593" x="7421563" y="4067175"/>
          <p14:tracePt t="80601" x="7389813" y="4098925"/>
          <p14:tracePt t="80607" x="7351713" y="4130675"/>
          <p14:tracePt t="80615" x="7312025" y="4162425"/>
          <p14:tracePt t="80622" x="7264400" y="4192588"/>
          <p14:tracePt t="80631" x="7218363" y="4208463"/>
          <p14:tracePt t="80636" x="7178675" y="4224338"/>
          <p14:tracePt t="80645" x="7131050" y="4248150"/>
          <p14:tracePt t="80653" x="7077075" y="4271963"/>
          <p14:tracePt t="80661" x="7021513" y="4287838"/>
          <p14:tracePt t="80667" x="6959600" y="4310063"/>
          <p14:tracePt t="80674" x="6896100" y="4325938"/>
          <p14:tracePt t="80683" x="6834188" y="4349750"/>
          <p14:tracePt t="80690" x="6770688" y="4373563"/>
          <p14:tracePt t="80697" x="6707188" y="4389438"/>
          <p14:tracePt t="80705" x="6645275" y="4413250"/>
          <p14:tracePt t="80713" x="6581775" y="4427538"/>
          <p14:tracePt t="80720" x="6519863" y="4435475"/>
          <p14:tracePt t="80727" x="6464300" y="4443413"/>
          <p14:tracePt t="80737" x="6410325" y="4459288"/>
          <p14:tracePt t="80743" x="6354763" y="4467225"/>
          <p14:tracePt t="80750" x="6299200" y="4467225"/>
          <p14:tracePt t="80756" x="6245225" y="4467225"/>
          <p14:tracePt t="80764" x="6181725" y="4467225"/>
          <p14:tracePt t="80772" x="6119813" y="4467225"/>
          <p14:tracePt t="80780" x="6056313" y="4467225"/>
          <p14:tracePt t="80787" x="5978525" y="4467225"/>
          <p14:tracePt t="80794" x="5907088" y="4459288"/>
          <p14:tracePt t="80802" x="5837238" y="4459288"/>
          <p14:tracePt t="80811" x="5765800" y="4451350"/>
          <p14:tracePt t="80817" x="5703888" y="4443413"/>
          <p14:tracePt t="80824" x="5632450" y="4435475"/>
          <p14:tracePt t="80832" x="5570538" y="4435475"/>
          <p14:tracePt t="80840" x="5514975" y="4427538"/>
          <p14:tracePt t="80847" x="5461000" y="4421188"/>
          <p14:tracePt t="80854" x="5405438" y="4413250"/>
          <p14:tracePt t="80862" x="5357813" y="4413250"/>
          <p14:tracePt t="80871" x="5311775" y="4405313"/>
          <p14:tracePt t="80876" x="5272088" y="4397375"/>
          <p14:tracePt t="80885" x="5232400" y="4389438"/>
          <p14:tracePt t="80892" x="5194300" y="4381500"/>
          <p14:tracePt t="80901" x="5162550" y="4373563"/>
          <p14:tracePt t="80906" x="5130800" y="4357688"/>
          <p14:tracePt t="80914" x="5099050" y="4341813"/>
          <p14:tracePt t="80923" x="5068888" y="4325938"/>
          <p14:tracePt t="80931" x="5037138" y="4302125"/>
          <p14:tracePt t="80936" x="5013325" y="4287838"/>
          <p14:tracePt t="80945" x="4989513" y="4264025"/>
          <p14:tracePt t="80952" x="4965700" y="4240213"/>
          <p14:tracePt t="80960" x="4949825" y="4216400"/>
          <p14:tracePt t="80969" x="4935538" y="4184650"/>
          <p14:tracePt t="80974" x="4927600" y="4154488"/>
          <p14:tracePt t="80982" x="4919663" y="4114800"/>
          <p14:tracePt t="80990" x="4911725" y="4075113"/>
          <p14:tracePt t="80998" x="4903788" y="4037013"/>
          <p14:tracePt t="81004" x="4895850" y="3989388"/>
          <p14:tracePt t="81013" x="4895850" y="3949700"/>
          <p14:tracePt t="81020" x="4895850" y="3903663"/>
          <p14:tracePt t="81029" x="4895850" y="3863975"/>
          <p14:tracePt t="81034" x="4895850" y="3824288"/>
          <p14:tracePt t="81042" x="4895850" y="3778250"/>
          <p14:tracePt t="81051" x="4895850" y="3738563"/>
          <p14:tracePt t="81059" x="4903788" y="3690938"/>
          <p14:tracePt t="81064" x="4919663" y="3652838"/>
          <p14:tracePt t="81072" x="4943475" y="3605213"/>
          <p14:tracePt t="81081" x="4973638" y="3557588"/>
          <p14:tracePt t="81088" x="4997450" y="3519488"/>
          <p14:tracePt t="81095" x="5021263" y="3479800"/>
          <p14:tracePt t="81103" x="5053013" y="3440113"/>
          <p14:tracePt t="81111" x="5083175" y="3394075"/>
          <p14:tracePt t="81119" x="5122863" y="3354388"/>
          <p14:tracePt t="81124" x="5154613" y="3314700"/>
          <p14:tracePt t="81132" x="5194300" y="3284538"/>
          <p14:tracePt t="81140" x="5232400" y="3244850"/>
          <p14:tracePt t="81148" x="5264150" y="3221038"/>
          <p14:tracePt t="81154" x="5280025" y="3205163"/>
          <p14:tracePt t="81163" x="5335588" y="3167063"/>
          <p14:tracePt t="81170" x="5381625" y="3135313"/>
          <p14:tracePt t="81179" x="5421313" y="3103563"/>
          <p14:tracePt t="81185" x="5476875" y="3071813"/>
          <p14:tracePt t="81192" x="5522913" y="3049588"/>
          <p14:tracePt t="81202" x="5562600" y="3025775"/>
          <p14:tracePt t="81209" x="5602288" y="3017838"/>
          <p14:tracePt t="81215" x="5648325" y="3009900"/>
          <p14:tracePt t="81222" x="5688013" y="3001963"/>
          <p14:tracePt t="81230" x="5743575" y="2986088"/>
          <p14:tracePt t="81238" x="5797550" y="2986088"/>
          <p14:tracePt t="81244" x="5861050" y="2970213"/>
          <p14:tracePt t="81253" x="5922963" y="2954338"/>
          <p14:tracePt t="81260" x="5986463" y="2946400"/>
          <p14:tracePt t="81284" x="6119813" y="2938463"/>
          <p14:tracePt t="81285" x="6189663" y="2938463"/>
          <p14:tracePt t="81290" x="6269038" y="2938463"/>
          <p14:tracePt t="81298" x="6354763" y="2946400"/>
          <p14:tracePt t="81304" x="6464300" y="2970213"/>
          <p14:tracePt t="81313" x="6581775" y="3009900"/>
          <p14:tracePt t="81320" x="6707188" y="3071813"/>
          <p14:tracePt t="81330" x="6834188" y="3143250"/>
          <p14:tracePt t="81334" x="6943725" y="3197225"/>
          <p14:tracePt t="81342" x="7045325" y="3252788"/>
          <p14:tracePt t="81350" x="7131050" y="3300413"/>
          <p14:tracePt t="81358" x="7210425" y="3338513"/>
          <p14:tracePt t="81365" x="7272338" y="3378200"/>
          <p14:tracePt t="81372" x="7312025" y="3409950"/>
          <p14:tracePt t="81381" x="7343775" y="3432175"/>
          <p14:tracePt t="81389" x="7383463" y="3463925"/>
          <p14:tracePt t="81394" x="7413625" y="3495675"/>
          <p14:tracePt t="81403" x="7453313" y="3535363"/>
          <p14:tracePt t="81411" x="7493000" y="3581400"/>
          <p14:tracePt t="81419" x="7516813" y="3629025"/>
          <p14:tracePt t="81426" x="7539038" y="3668713"/>
          <p14:tracePt t="81432" x="7546975" y="3714750"/>
          <p14:tracePt t="81441" x="7546975" y="3762375"/>
          <p14:tracePt t="81449" x="7562850" y="3802063"/>
          <p14:tracePt t="81456" x="7562850" y="3848100"/>
          <p14:tracePt t="81462" x="7562850" y="3895725"/>
          <p14:tracePt t="81470" x="7531100" y="3941763"/>
          <p14:tracePt t="81479" x="7500938" y="3989388"/>
          <p14:tracePt t="81487" x="7445375" y="4044950"/>
          <p14:tracePt t="81492" x="7359650" y="4122738"/>
          <p14:tracePt t="81500" x="7248525" y="4200525"/>
          <p14:tracePt t="81508" x="7092950" y="4302125"/>
          <p14:tracePt t="81517" x="6935788" y="4397375"/>
          <p14:tracePt t="81522" x="6770688" y="4483100"/>
          <p14:tracePt t="81531" x="6613525" y="4560888"/>
          <p14:tracePt t="81538" x="6464300" y="4624388"/>
          <p14:tracePt t="81547" x="6323013" y="4678363"/>
          <p14:tracePt t="81552" x="6173788" y="4718050"/>
          <p14:tracePt t="81561" x="6026150" y="4741863"/>
          <p14:tracePt t="81569" x="5876925" y="4749800"/>
          <p14:tracePt t="81576" x="5735638" y="4749800"/>
          <p14:tracePt t="81582" x="5618163" y="4749800"/>
          <p14:tracePt t="81590" x="5507038" y="4718050"/>
          <p14:tracePt t="81598" x="5413375" y="4686300"/>
          <p14:tracePt t="81606" x="5351463" y="4656138"/>
          <p14:tracePt t="81612" x="5303838" y="4624388"/>
          <p14:tracePt t="81620" x="5272088" y="4600575"/>
          <p14:tracePt t="81630" x="5232400" y="4568825"/>
          <p14:tracePt t="81636" x="5194300" y="4530725"/>
          <p14:tracePt t="81642" x="5154613" y="4483100"/>
          <p14:tracePt t="81650" x="5114925" y="4427538"/>
          <p14:tracePt t="81658" x="5083175" y="4389438"/>
          <p14:tracePt t="81667" x="5076825" y="4341813"/>
          <p14:tracePt t="81673" x="5076825" y="4302125"/>
          <p14:tracePt t="81681" x="5068888" y="4271963"/>
          <p14:tracePt t="81688" x="5068888" y="4232275"/>
          <p14:tracePt t="81697" x="5068888" y="4192588"/>
          <p14:tracePt t="81703" x="5068888" y="4170363"/>
          <p14:tracePt t="81720" x="5068888" y="4162425"/>
          <p14:tracePt t="81726" x="5068888" y="4154488"/>
          <p14:tracePt t="81732" x="5076825" y="4154488"/>
          <p14:tracePt t="81740" x="5083175" y="4146550"/>
          <p14:tracePt t="81748" x="5091113" y="4146550"/>
          <p14:tracePt t="81757" x="5106988" y="4130675"/>
          <p14:tracePt t="81763" x="5122863" y="4122738"/>
          <p14:tracePt t="81770" x="5138738" y="4122738"/>
          <p14:tracePt t="81780" x="5154613" y="4122738"/>
          <p14:tracePt t="81786" x="5162550" y="4122738"/>
          <p14:tracePt t="81792" x="5178425" y="4122738"/>
          <p14:tracePt t="81801" x="5186363" y="4130675"/>
          <p14:tracePt t="81809" x="5202238" y="4138613"/>
          <p14:tracePt t="81816" x="5210175" y="4146550"/>
          <p14:tracePt t="81822" x="5216525" y="4162425"/>
          <p14:tracePt t="81831" x="5216525" y="4170363"/>
          <p14:tracePt t="81839" x="5224463" y="4184650"/>
          <p14:tracePt t="81847" x="5224463" y="4192588"/>
          <p14:tracePt t="81852" x="5224463" y="4208463"/>
          <p14:tracePt t="81860" x="5224463" y="4224338"/>
          <p14:tracePt t="81868" x="5224463" y="4232275"/>
          <p14:tracePt t="81876" x="5224463" y="4248150"/>
          <p14:tracePt t="81883" x="5224463" y="4264025"/>
          <p14:tracePt t="81890" x="5224463" y="4271963"/>
          <p14:tracePt t="81898" x="5224463" y="4287838"/>
          <p14:tracePt t="81908" x="5224463" y="4295775"/>
          <p14:tracePt t="81914" x="5216525" y="4310063"/>
          <p14:tracePt t="81920" x="5210175" y="4318000"/>
          <p14:tracePt t="81930" x="5210175" y="4325938"/>
          <p14:tracePt t="81946" x="5210175" y="4333875"/>
          <p14:tracePt t="81975" x="5224463" y="4333875"/>
          <p14:tracePt t="81981" x="5232400" y="4333875"/>
          <p14:tracePt t="81988" x="5248275" y="4325938"/>
          <p14:tracePt t="81997" x="5272088" y="4325938"/>
          <p14:tracePt t="82004" x="5303838" y="4325938"/>
          <p14:tracePt t="82010" x="5335588" y="4318000"/>
          <p14:tracePt t="82019" x="5381625" y="4318000"/>
          <p14:tracePt t="82026" x="5437188" y="4318000"/>
          <p14:tracePt t="82034" x="5476875" y="4318000"/>
          <p14:tracePt t="82040" x="5514975" y="4318000"/>
          <p14:tracePt t="82049" x="5546725" y="4318000"/>
          <p14:tracePt t="82056" x="5578475" y="4318000"/>
          <p14:tracePt t="82064" x="5602288" y="4318000"/>
          <p14:tracePt t="82070" x="5602288" y="4325938"/>
          <p14:tracePt t="82079" x="5602288" y="4333875"/>
          <p14:tracePt t="82086" x="5602288" y="4349750"/>
          <p14:tracePt t="82095" x="5602288" y="4357688"/>
          <p14:tracePt t="82100" x="5602288" y="4373563"/>
          <p14:tracePt t="82108" x="5562600" y="4381500"/>
          <p14:tracePt t="82116" x="5530850" y="4397375"/>
          <p14:tracePt t="82125" x="5499100" y="4405313"/>
          <p14:tracePt t="82130" x="5461000" y="4413250"/>
          <p14:tracePt t="82139" x="5429250" y="4413250"/>
          <p14:tracePt t="82147" x="5389563" y="4413250"/>
          <p14:tracePt t="82155" x="5351463" y="4405313"/>
          <p14:tracePt t="82160" x="5319713" y="4373563"/>
          <p14:tracePt t="82169" x="5287963" y="4349750"/>
          <p14:tracePt t="82178" x="5264150" y="4318000"/>
          <p14:tracePt t="82185" x="5240338" y="4287838"/>
          <p14:tracePt t="82190" x="5224463" y="4256088"/>
          <p14:tracePt t="82198" x="5216525" y="4216400"/>
          <p14:tracePt t="82207" x="5216525" y="4170363"/>
          <p14:tracePt t="82215" x="5210175" y="4130675"/>
          <p14:tracePt t="82220" x="5202238" y="4083050"/>
          <p14:tracePt t="82229" x="5202238" y="4029075"/>
          <p14:tracePt t="82236" x="5202238" y="3981450"/>
          <p14:tracePt t="82244" x="5210175" y="3927475"/>
          <p14:tracePt t="82250" x="5232400" y="3863975"/>
          <p14:tracePt t="82258" x="5256213" y="3808413"/>
          <p14:tracePt t="82267" x="5280025" y="3746500"/>
          <p14:tracePt t="82274" x="5303838" y="3690938"/>
          <p14:tracePt t="82300" x="5357813" y="3573463"/>
          <p14:tracePt t="82305" x="5389563" y="3519488"/>
          <p14:tracePt t="82311" x="5413375" y="3487738"/>
          <p14:tracePt t="82319" x="5445125" y="3455988"/>
          <p14:tracePt t="82327" x="5468938" y="3425825"/>
          <p14:tracePt t="82334" x="5499100" y="3394075"/>
          <p14:tracePt t="82341" x="5530850" y="3370263"/>
          <p14:tracePt t="82348" x="5570538" y="3370263"/>
          <p14:tracePt t="82356" x="5602288" y="3362325"/>
          <p14:tracePt t="82365" x="5632450" y="3354388"/>
          <p14:tracePt t="82371" x="5672138" y="3346450"/>
          <p14:tracePt t="82380" x="5703888" y="3330575"/>
          <p14:tracePt t="82386" x="5743575" y="3306763"/>
          <p14:tracePt t="82395" x="5781675" y="3292475"/>
          <p14:tracePt t="82403" x="5829300" y="3284538"/>
          <p14:tracePt t="82408" x="5868988" y="3276600"/>
          <p14:tracePt t="82418" x="5907088" y="3268663"/>
          <p14:tracePt t="82425" x="5946775" y="3260725"/>
          <p14:tracePt t="82433" x="5978525" y="3260725"/>
          <p14:tracePt t="82438" x="6018213" y="3252788"/>
          <p14:tracePt t="82446" x="6056313" y="3252788"/>
          <p14:tracePt t="82454" x="6088063" y="3244850"/>
          <p14:tracePt t="82462" x="6103938" y="3236913"/>
          <p14:tracePt t="82468" x="6151563" y="3236913"/>
          <p14:tracePt t="82476" x="6189663" y="3236913"/>
          <p14:tracePt t="82485" x="6229350" y="3228975"/>
          <p14:tracePt t="82492" x="6269038" y="3228975"/>
          <p14:tracePt t="82498" x="6315075" y="3221038"/>
          <p14:tracePt t="82506" x="6354763" y="3221038"/>
          <p14:tracePt t="82515" x="6402388" y="3221038"/>
          <p14:tracePt t="82522" x="6448425" y="3221038"/>
          <p14:tracePt t="82528" x="6488113" y="3221038"/>
          <p14:tracePt t="82536" x="6535738" y="3221038"/>
          <p14:tracePt t="82545" x="6573838" y="3228975"/>
          <p14:tracePt t="82552" x="6613525" y="3236913"/>
          <p14:tracePt t="82558" x="6645275" y="3252788"/>
          <p14:tracePt t="82566" x="6684963" y="3268663"/>
          <p14:tracePt t="82574" x="6707188" y="3292475"/>
          <p14:tracePt t="82582" x="6738938" y="3322638"/>
          <p14:tracePt t="82588" x="6738938" y="3354388"/>
          <p14:tracePt t="82597" x="6746875" y="3394075"/>
          <p14:tracePt t="82605" x="6754813" y="3440113"/>
          <p14:tracePt t="82613" x="6762750" y="3471863"/>
          <p14:tracePt t="82618" x="6778625" y="3495675"/>
          <p14:tracePt t="82626" x="6794500" y="3527425"/>
          <p14:tracePt t="82635" x="6802438" y="3527425"/>
          <p14:tracePt t="82642" x="6818313" y="3535363"/>
          <p14:tracePt t="82648" x="6826250" y="3543300"/>
          <p14:tracePt t="82657" x="6834188" y="3551238"/>
          <p14:tracePt t="82665" x="6834188" y="3565525"/>
          <p14:tracePt t="82672" x="6840538" y="3581400"/>
          <p14:tracePt t="82678" x="6840538" y="3589338"/>
          <p14:tracePt t="82687" x="6840538" y="3597275"/>
          <p14:tracePt t="82694" x="6840538" y="3605213"/>
          <p14:tracePt t="82733" x="6840538" y="3597275"/>
          <p14:tracePt t="82738" x="6840538" y="3581400"/>
          <p14:tracePt t="82746" x="6834188" y="3557588"/>
          <p14:tracePt t="82755" x="6834188" y="3519488"/>
          <p14:tracePt t="82763" x="6826250" y="3471863"/>
          <p14:tracePt t="82768" x="6826250" y="3402013"/>
          <p14:tracePt t="82776" x="6818313" y="3314700"/>
          <p14:tracePt t="82785" x="6810375" y="3252788"/>
          <p14:tracePt t="82793" x="6802438" y="3181350"/>
          <p14:tracePt t="82798" x="6794500" y="3119438"/>
          <p14:tracePt t="82806" x="6778625" y="3049588"/>
          <p14:tracePt t="82815" x="6762750" y="2986088"/>
          <p14:tracePt t="82822" x="6754813" y="2924175"/>
          <p14:tracePt t="82829" x="6738938" y="2876550"/>
          <p14:tracePt t="82836" x="6723063" y="2820988"/>
          <p14:tracePt t="82844" x="6707188" y="2782888"/>
          <p14:tracePt t="82852" x="6692900" y="2743200"/>
          <p14:tracePt t="82860" x="6684963" y="2703513"/>
          <p14:tracePt t="82866" x="6661150" y="2673350"/>
          <p14:tracePt t="82874" x="6653213" y="2673350"/>
          <p14:tracePt t="82882" x="6645275" y="2673350"/>
          <p14:tracePt t="82890" x="6645275" y="2665413"/>
          <p14:tracePt t="82897" x="6637338" y="2649538"/>
          <p14:tracePt t="82905" x="6637338" y="2641600"/>
          <p14:tracePt t="82912" x="6637338" y="2617788"/>
          <p14:tracePt t="82920" x="6637338" y="2593975"/>
          <p14:tracePt t="82926" x="6637338" y="2578100"/>
          <p14:tracePt t="82935" x="6637338" y="2562225"/>
          <p14:tracePt t="82942" x="6637338" y="2547938"/>
          <p14:tracePt t="82950" x="6637338" y="2540000"/>
          <p14:tracePt t="82956" x="6637338" y="2532063"/>
          <p14:tracePt t="82965" x="6637338" y="2524125"/>
          <p14:tracePt t="82984" x="6629400" y="2524125"/>
          <p14:tracePt t="82986" x="6621463" y="2524125"/>
          <p14:tracePt t="82994" x="6605588" y="2524125"/>
          <p14:tracePt t="83002" x="6597650" y="2524125"/>
          <p14:tracePt t="83010" x="6589713" y="2524125"/>
          <p14:tracePt t="83016" x="6573838" y="2532063"/>
          <p14:tracePt t="83024" x="6567488" y="2540000"/>
          <p14:tracePt t="83032" x="6559550" y="2540000"/>
          <p14:tracePt t="83040" x="6551613" y="2547938"/>
          <p14:tracePt t="83046" x="6543675" y="2547938"/>
          <p14:tracePt t="83054" x="6535738" y="2547938"/>
          <p14:tracePt t="83063" x="6527800" y="2547938"/>
          <p14:tracePt t="83070" x="6527800" y="2555875"/>
          <p14:tracePt t="83086" x="6519863" y="2562225"/>
          <p14:tracePt t="83101" x="6519863" y="2578100"/>
          <p14:tracePt t="83107" x="6511925" y="2601913"/>
          <p14:tracePt t="83116" x="6511925" y="2641600"/>
          <p14:tracePt t="83123" x="6511925" y="2703513"/>
          <p14:tracePt t="83131" x="6503988" y="2805113"/>
          <p14:tracePt t="83137" x="6496050" y="2946400"/>
          <p14:tracePt t="83145" x="6488113" y="3143250"/>
          <p14:tracePt t="83153" x="6480175" y="3276600"/>
          <p14:tracePt t="83161" x="6472238" y="3402013"/>
          <p14:tracePt t="83167" x="6456363" y="3511550"/>
          <p14:tracePt t="83176" x="6448425" y="3589338"/>
          <p14:tracePt t="83183" x="6448425" y="3644900"/>
          <p14:tracePt t="83191" x="6440488" y="3690938"/>
          <p14:tracePt t="83198" x="6434138" y="3690938"/>
          <p14:tracePt t="83205" x="6434138" y="3676650"/>
          <p14:tracePt t="83221" x="6434138" y="3738563"/>
          <p14:tracePt t="83226" x="6434138" y="3746500"/>
          <p14:tracePt t="83235" x="6440488" y="3762375"/>
          <p14:tracePt t="83242" x="6456363" y="3778250"/>
          <p14:tracePt t="83251" x="6480175" y="3786188"/>
          <p14:tracePt t="83256" x="6511925" y="3808413"/>
          <p14:tracePt t="83265" x="6543675" y="3832225"/>
          <p14:tracePt t="83282" x="6637338" y="3879850"/>
          <p14:tracePt t="83286" x="6692900" y="3903663"/>
          <p14:tracePt t="83294" x="6746875" y="3927475"/>
          <p14:tracePt t="83302" x="6802438" y="3965575"/>
          <p14:tracePt t="83311" x="6840538" y="3981450"/>
          <p14:tracePt t="83316" x="6872288" y="4005263"/>
          <p14:tracePt t="83325" x="6904038" y="4021138"/>
          <p14:tracePt t="83333" x="6904038" y="4044950"/>
          <p14:tracePt t="83341" x="6911975" y="4075113"/>
          <p14:tracePt t="83349" x="6919913" y="4090988"/>
          <p14:tracePt t="83355" x="6927850" y="4098925"/>
          <p14:tracePt t="83363" x="6935788" y="4114800"/>
          <p14:tracePt t="83371" x="6951663" y="4122738"/>
          <p14:tracePt t="83380" x="6959600" y="4130675"/>
          <p14:tracePt t="83384" x="6975475" y="4138613"/>
          <p14:tracePt t="83393" x="6981825" y="4138613"/>
          <p14:tracePt t="83401" x="6981825" y="4146550"/>
          <p14:tracePt t="83453" x="6981825" y="4138613"/>
          <p14:tracePt t="83460" x="6981825" y="4130675"/>
          <p14:tracePt t="83468" x="6989763" y="4130675"/>
          <p14:tracePt t="83474" x="6997700" y="4122738"/>
          <p14:tracePt t="83483" x="7005638" y="4122738"/>
          <p14:tracePt t="83490" x="7021513" y="4122738"/>
          <p14:tracePt t="83499" x="7037388" y="4122738"/>
          <p14:tracePt t="83505" x="7069138" y="4122738"/>
          <p14:tracePt t="83513" x="7108825" y="4122738"/>
          <p14:tracePt t="83521" x="7154863" y="4122738"/>
          <p14:tracePt t="83530" x="7210425" y="4122738"/>
          <p14:tracePt t="83534" x="7248525" y="4122738"/>
          <p14:tracePt t="83542" x="7280275" y="4130675"/>
          <p14:tracePt t="83551" x="7312025" y="4130675"/>
          <p14:tracePt t="83558" x="7343775" y="4138613"/>
          <p14:tracePt t="83564" x="7351713" y="4146550"/>
          <p14:tracePt t="83572" x="7359650" y="4154488"/>
          <p14:tracePt t="83581" x="7367588" y="4154488"/>
          <p14:tracePt t="83588" x="7367588" y="4162425"/>
          <p14:tracePt t="83594" x="7383463" y="4162425"/>
          <p14:tracePt t="83602" x="7389813" y="4170363"/>
          <p14:tracePt t="83610" x="7397750" y="4176713"/>
          <p14:tracePt t="83625" x="7397750" y="4184650"/>
          <p14:tracePt t="83632" x="7397750" y="4192588"/>
          <p14:tracePt t="83641" x="7389813" y="4200525"/>
          <p14:tracePt t="83648" x="7383463" y="4200525"/>
          <p14:tracePt t="83655" x="7375525" y="4208463"/>
          <p14:tracePt t="83663" x="7367588" y="4216400"/>
          <p14:tracePt t="83670" x="7351713" y="4216400"/>
          <p14:tracePt t="83680" x="7335838" y="4224338"/>
          <p14:tracePt t="83684" x="7319963" y="4224338"/>
          <p14:tracePt t="83692" x="7288213" y="4232275"/>
          <p14:tracePt t="83701" x="7264400" y="4232275"/>
          <p14:tracePt t="83708" x="7242175" y="4232275"/>
          <p14:tracePt t="83715" x="7218363" y="4240213"/>
          <p14:tracePt t="83722" x="7194550" y="4240213"/>
          <p14:tracePt t="83731" x="7162800" y="4248150"/>
          <p14:tracePt t="83738" x="7131050" y="4256088"/>
          <p14:tracePt t="83744" x="7092950" y="4256088"/>
          <p14:tracePt t="83752" x="7061200" y="4264025"/>
          <p14:tracePt t="83760" x="7021513" y="4271963"/>
          <p14:tracePt t="83769" x="6989763" y="4279900"/>
          <p14:tracePt t="83774" x="6951663" y="4279900"/>
          <p14:tracePt t="83782" x="6919913" y="4287838"/>
          <p14:tracePt t="83790" x="6880225" y="4287838"/>
          <p14:tracePt t="83798" x="6848475" y="4287838"/>
          <p14:tracePt t="83804" x="6810375" y="4287838"/>
          <p14:tracePt t="83813" x="6778625" y="4287838"/>
          <p14:tracePt t="83821" x="6746875" y="4287838"/>
          <p14:tracePt t="83829" x="6715125" y="4287838"/>
          <p14:tracePt t="83836" x="6684963" y="4287838"/>
          <p14:tracePt t="83842" x="6653213" y="4287838"/>
          <p14:tracePt t="83851" x="6621463" y="4287838"/>
          <p14:tracePt t="83859" x="6589713" y="4279900"/>
          <p14:tracePt t="83867" x="6567488" y="4279900"/>
          <p14:tracePt t="83873" x="6535738" y="4279900"/>
          <p14:tracePt t="83880" x="6503988" y="4279900"/>
          <p14:tracePt t="83889" x="6472238" y="4279900"/>
          <p14:tracePt t="83897" x="6440488" y="4279900"/>
          <p14:tracePt t="83903" x="6410325" y="4287838"/>
          <p14:tracePt t="83910" x="6378575" y="4295775"/>
          <p14:tracePt t="83918" x="6338888" y="4310063"/>
          <p14:tracePt t="83927" x="6307138" y="4318000"/>
          <p14:tracePt t="83932" x="6269038" y="4325938"/>
          <p14:tracePt t="83940" x="6237288" y="4341813"/>
          <p14:tracePt t="83948" x="6197600" y="4349750"/>
          <p14:tracePt t="83956" x="6159500" y="4357688"/>
          <p14:tracePt t="83963" x="6111875" y="4357688"/>
          <p14:tracePt t="83971" x="6064250" y="4357688"/>
          <p14:tracePt t="83978" x="6010275" y="4357688"/>
          <p14:tracePt t="83987" x="5962650" y="4357688"/>
          <p14:tracePt t="83992" x="5907088" y="4357688"/>
          <p14:tracePt t="84000" x="5853113" y="4357688"/>
          <p14:tracePt t="84008" x="5797550" y="4357688"/>
          <p14:tracePt t="84017" x="5751513" y="4349750"/>
          <p14:tracePt t="84022" x="5695950" y="4349750"/>
          <p14:tracePt t="84030" x="5640388" y="4341813"/>
          <p14:tracePt t="84038" x="5602288" y="4341813"/>
          <p14:tracePt t="84047" x="5554663" y="4333875"/>
          <p14:tracePt t="84052" x="5514975" y="4333875"/>
          <p14:tracePt t="84060" x="5468938" y="4325938"/>
          <p14:tracePt t="84068" x="5421313" y="4325938"/>
          <p14:tracePt t="84077" x="5381625" y="4318000"/>
          <p14:tracePt t="84082" x="5343525" y="4310063"/>
          <p14:tracePt t="84091" x="5303838" y="4310063"/>
          <p14:tracePt t="84099" x="5264150" y="4302125"/>
          <p14:tracePt t="84107" x="5224463" y="4295775"/>
          <p14:tracePt t="84113" x="5194300" y="4287838"/>
          <p14:tracePt t="84121" x="5154613" y="4287838"/>
          <p14:tracePt t="84128" x="5122863" y="4279900"/>
          <p14:tracePt t="84136" x="5091113" y="4279900"/>
          <p14:tracePt t="84142" x="5060950" y="4271963"/>
          <p14:tracePt t="84151" x="5037138" y="4264025"/>
          <p14:tracePt t="84159" x="5021263" y="4256088"/>
          <p14:tracePt t="84166" x="4997450" y="4240213"/>
          <p14:tracePt t="84172" x="4973638" y="4216400"/>
          <p14:tracePt t="84181" x="4957763" y="4200525"/>
          <p14:tracePt t="84189" x="4935538" y="4176713"/>
          <p14:tracePt t="84197" x="4919663" y="4154488"/>
          <p14:tracePt t="84202" x="4895850" y="4130675"/>
          <p14:tracePt t="84210" x="4879975" y="4106863"/>
          <p14:tracePt t="84219" x="4864100" y="4083050"/>
          <p14:tracePt t="84227" x="4848225" y="4052888"/>
          <p14:tracePt t="84233" x="4840288" y="4021138"/>
          <p14:tracePt t="84240" x="4832350" y="3989388"/>
          <p14:tracePt t="84249" x="4832350" y="3957638"/>
          <p14:tracePt t="84257" x="4824413" y="3911600"/>
          <p14:tracePt t="84263" x="4824413" y="3863975"/>
          <p14:tracePt t="84271" x="4832350" y="3808413"/>
          <p14:tracePt t="84280" x="4856163" y="3754438"/>
          <p14:tracePt t="84286" x="4887913" y="3690938"/>
          <p14:tracePt t="84298" x="4919663" y="3636963"/>
          <p14:tracePt t="84301" x="4949825" y="3581400"/>
          <p14:tracePt t="84308" x="4981575" y="3527425"/>
          <p14:tracePt t="84334" x="5060950" y="3417888"/>
          <p14:tracePt t="84338" x="5114925" y="3362325"/>
          <p14:tracePt t="84347" x="5146675" y="3330575"/>
          <p14:tracePt t="84354" x="5194300" y="3292475"/>
          <p14:tracePt t="84360" x="5232400" y="3252788"/>
          <p14:tracePt t="84369" x="5280025" y="3221038"/>
          <p14:tracePt t="84377" x="5335588" y="3197225"/>
          <p14:tracePt t="84385" x="5381625" y="3167063"/>
          <p14:tracePt t="84391" x="5437188" y="3167063"/>
          <p14:tracePt t="84398" x="5491163" y="3167063"/>
          <p14:tracePt t="84407" x="5546725" y="3159125"/>
          <p14:tracePt t="84414" x="5602288" y="3151188"/>
          <p14:tracePt t="84420" x="5680075" y="3135313"/>
          <p14:tracePt t="84428" x="5765800" y="3127375"/>
          <p14:tracePt t="84436" x="5868988" y="3127375"/>
          <p14:tracePt t="84445" x="5994400" y="3127375"/>
          <p14:tracePt t="84450" x="6119813" y="3135313"/>
          <p14:tracePt t="84458" x="6229350" y="3181350"/>
          <p14:tracePt t="84467" x="6338888" y="3228975"/>
          <p14:tracePt t="84474" x="6434138" y="3292475"/>
          <p14:tracePt t="84480" x="6511925" y="3330575"/>
          <p14:tracePt t="84488" x="6597650" y="3362325"/>
          <p14:tracePt t="84497" x="6677025" y="3402013"/>
          <p14:tracePt t="84504" x="6754813" y="3440113"/>
          <p14:tracePt t="84510" x="6840538" y="3479800"/>
          <p14:tracePt t="84519" x="6919913" y="3511550"/>
          <p14:tracePt t="84526" x="6989763" y="3535363"/>
          <p14:tracePt t="84534" x="7045325" y="3543300"/>
          <p14:tracePt t="84540" x="7092950" y="3543300"/>
          <p14:tracePt t="84549" x="7123113" y="3551238"/>
          <p14:tracePt t="84559" x="7154863" y="3557588"/>
          <p14:tracePt t="84565" x="7194550" y="3573463"/>
          <p14:tracePt t="84570" x="7226300" y="3589338"/>
          <p14:tracePt t="84579" x="7264400" y="3621088"/>
          <p14:tracePt t="84586" x="7288213" y="3652838"/>
          <p14:tracePt t="84595" x="7296150" y="3698875"/>
          <p14:tracePt t="84600" x="7304088" y="3730625"/>
          <p14:tracePt t="84609" x="7304088" y="3770313"/>
          <p14:tracePt t="84616" x="7312025" y="3808413"/>
          <p14:tracePt t="84624" x="7312025" y="3848100"/>
          <p14:tracePt t="84633" x="7312025" y="3887788"/>
          <p14:tracePt t="84638" x="7288213" y="3933825"/>
          <p14:tracePt t="84646" x="7248525" y="3973513"/>
          <p14:tracePt t="84655" x="7226300" y="4021138"/>
          <p14:tracePt t="84660" x="7202488" y="4059238"/>
          <p14:tracePt t="84668" x="7170738" y="4098925"/>
          <p14:tracePt t="84676" x="7154863" y="4130675"/>
          <p14:tracePt t="84684" x="7131050" y="4162425"/>
          <p14:tracePt t="84690" x="7123113" y="4192588"/>
          <p14:tracePt t="84699" x="7115175" y="4216400"/>
          <p14:tracePt t="84706" x="7108825" y="4240213"/>
          <p14:tracePt t="84715" x="7100888" y="4248150"/>
          <p14:tracePt t="84720" x="7085013" y="4256088"/>
          <p14:tracePt t="84729" x="7061200" y="4256088"/>
          <p14:tracePt t="84736" x="7037388" y="4271963"/>
          <p14:tracePt t="84744" x="7005638" y="4287838"/>
          <p14:tracePt t="84751" x="6981825" y="4302125"/>
          <p14:tracePt t="84758" x="6951663" y="4310063"/>
          <p14:tracePt t="84767" x="6919913" y="4318000"/>
          <p14:tracePt t="84775" x="6888163" y="4333875"/>
          <p14:tracePt t="84783" x="6848475" y="4341813"/>
          <p14:tracePt t="84788" x="6818313" y="4357688"/>
          <p14:tracePt t="84797" x="6778625" y="4373563"/>
          <p14:tracePt t="84804" x="6738938" y="4381500"/>
          <p14:tracePt t="84813" x="6692900" y="4389438"/>
          <p14:tracePt t="84818" x="6653213" y="4405313"/>
          <p14:tracePt t="84826" x="6637338" y="4413250"/>
          <p14:tracePt t="84835" x="6589713" y="4421188"/>
          <p14:tracePt t="84843" x="6559550" y="4421188"/>
          <p14:tracePt t="84848" x="6527800" y="4427538"/>
          <p14:tracePt t="84856" x="6496050" y="4435475"/>
          <p14:tracePt t="84865" x="6464300" y="4443413"/>
          <p14:tracePt t="84872" x="6440488" y="4451350"/>
          <p14:tracePt t="84878" x="6410325" y="4451350"/>
          <p14:tracePt t="84887" x="6386513" y="4459288"/>
          <p14:tracePt t="84894" x="6354763" y="4459288"/>
          <p14:tracePt t="84902" x="6330950" y="4467225"/>
          <p14:tracePt t="84908" x="6315075" y="4467225"/>
          <p14:tracePt t="84917" x="6315075" y="4475163"/>
          <p14:tracePt t="84924" x="6307138" y="4475163"/>
          <p14:tracePt t="84933" x="6292850" y="4483100"/>
          <p14:tracePt t="84939" x="6284913" y="4483100"/>
          <p14:tracePt t="84948" x="6269038" y="4491038"/>
          <p14:tracePt t="84955" x="6253163" y="4498975"/>
          <p14:tracePt t="84962" x="6237288" y="4498975"/>
          <p14:tracePt t="84969" x="6221413" y="4506913"/>
          <p14:tracePt t="84976" x="6213475" y="4506913"/>
          <p14:tracePt t="84985" x="6205538" y="4506913"/>
          <p14:tracePt t="84993" x="6197600" y="4514850"/>
          <p14:tracePt t="84999" x="6189663" y="4514850"/>
          <p14:tracePt t="85007" x="6181725" y="4514850"/>
          <p14:tracePt t="85025" x="6173788" y="4522788"/>
          <p14:tracePt t="85037" x="6165850" y="4522788"/>
          <p14:tracePt t="85059" x="6159500" y="4530725"/>
          <p14:tracePt t="85074" x="6151563" y="4530725"/>
          <p14:tracePt t="85089" x="6143625" y="4530725"/>
          <p14:tracePt t="85105" x="6135688" y="4530725"/>
          <p14:tracePt t="85127" x="6127750" y="4530725"/>
          <p14:tracePt t="85158" x="6119813" y="4530725"/>
          <p14:tracePt t="85173" x="6111875" y="4530725"/>
          <p14:tracePt t="85188" x="6103938" y="4530725"/>
          <p14:tracePt t="85203" x="6096000" y="4530725"/>
          <p14:tracePt t="85208" x="6088063" y="4530725"/>
          <p14:tracePt t="85216" x="6088063" y="4538663"/>
          <p14:tracePt t="85224" x="6080125" y="4538663"/>
          <p14:tracePt t="85233" x="6072188" y="4538663"/>
          <p14:tracePt t="85239" x="6064250" y="4538663"/>
          <p14:tracePt t="85247" x="6056313" y="4538663"/>
          <p14:tracePt t="85255" x="6056313" y="4546600"/>
          <p14:tracePt t="85263" x="6048375" y="4546600"/>
          <p14:tracePt t="85271" x="6040438" y="4546600"/>
          <p14:tracePt t="85277" x="6032500" y="4552950"/>
          <p14:tracePt t="85298" x="6026150" y="4560888"/>
          <p14:tracePt t="85307" x="6018213" y="4568825"/>
          <p14:tracePt t="85323" x="6010275" y="4568825"/>
          <p14:tracePt t="85337" x="6002338" y="4576763"/>
          <p14:tracePt t="85364" x="5994400" y="4576763"/>
          <p14:tracePt t="85383" x="5986463" y="4576763"/>
          <p14:tracePt t="85391" x="5986463" y="4584700"/>
          <p14:tracePt t="85405" x="5978525" y="4584700"/>
          <p14:tracePt t="85413" x="5978525" y="4592638"/>
          <p14:tracePt t="85421" x="5970588" y="4592638"/>
          <p14:tracePt t="85435" x="5970588" y="4600575"/>
          <p14:tracePt t="85443" x="5962650" y="4600575"/>
          <p14:tracePt t="85457" x="5954713" y="4608513"/>
          <p14:tracePt t="85472" x="5946775" y="4608513"/>
          <p14:tracePt t="85487" x="5938838" y="4608513"/>
          <p14:tracePt t="85495" x="5930900" y="4608513"/>
          <p14:tracePt t="85513" x="5922963" y="4608513"/>
          <p14:tracePt t="85525" x="5915025" y="4608513"/>
          <p14:tracePt t="85543" x="5907088" y="4608513"/>
          <p14:tracePt t="85547" x="5907088" y="4616450"/>
          <p14:tracePt t="85555" x="5899150" y="4616450"/>
          <p14:tracePt t="85578" x="5892800" y="4624388"/>
          <p14:tracePt t="85602" x="5884863" y="4624388"/>
          <p14:tracePt t="85616" x="5876925" y="4624388"/>
          <p14:tracePt t="85631" x="5868988" y="4624388"/>
          <p14:tracePt t="85646" x="5861050" y="4616450"/>
          <p14:tracePt t="85668" x="5853113" y="4608513"/>
          <p14:tracePt t="85697" x="5845175" y="4608513"/>
          <p14:tracePt t="85736" x="5837238" y="4608513"/>
          <p14:tracePt t="85765" x="5829300" y="4608513"/>
          <p14:tracePt t="85781" x="5821363" y="4608513"/>
          <p14:tracePt t="85795" x="5813425" y="4608513"/>
          <p14:tracePt t="85803" x="5805488" y="4608513"/>
          <p14:tracePt t="85810" x="5797550" y="4608513"/>
          <p14:tracePt t="85819" x="5789613" y="4608513"/>
          <p14:tracePt t="85825" x="5781675" y="4600575"/>
          <p14:tracePt t="85833" x="5773738" y="4600575"/>
          <p14:tracePt t="85841" x="5757863" y="4592638"/>
          <p14:tracePt t="85848" x="5751513" y="4592638"/>
          <p14:tracePt t="85854" x="5743575" y="4584700"/>
          <p14:tracePt t="85863" x="5727700" y="4584700"/>
          <p14:tracePt t="85870" x="5719763" y="4576763"/>
          <p14:tracePt t="85878" x="5703888" y="4576763"/>
          <p14:tracePt t="85884" x="5695950" y="4576763"/>
          <p14:tracePt t="85892" x="5680075" y="4576763"/>
          <p14:tracePt t="85901" x="5664200" y="4576763"/>
          <p14:tracePt t="85909" x="5648325" y="4576763"/>
          <p14:tracePt t="85915" x="5624513" y="4576763"/>
          <p14:tracePt t="85922" x="5602288" y="4568825"/>
          <p14:tracePt t="85931" x="5570538" y="4568825"/>
          <p14:tracePt t="85938" x="5554663" y="4560888"/>
          <p14:tracePt t="85944" x="5530850" y="4560888"/>
          <p14:tracePt t="85953" x="5522913" y="4560888"/>
          <p14:tracePt t="85960" x="5514975" y="4552950"/>
          <p14:tracePt t="85968" x="5507038" y="4546600"/>
          <p14:tracePt t="85974" x="5499100" y="4538663"/>
          <p14:tracePt t="85983" x="5484813" y="4538663"/>
          <p14:tracePt t="85991" x="5468938" y="4530725"/>
          <p14:tracePt t="85999" x="5461000" y="4522788"/>
          <p14:tracePt t="86004" x="5453063" y="4514850"/>
          <p14:tracePt t="86013" x="5445125" y="4506913"/>
          <p14:tracePt t="86020" x="5437188" y="4498975"/>
          <p14:tracePt t="86029" x="5429250" y="4498975"/>
          <p14:tracePt t="86034" x="5429250" y="4491038"/>
          <p14:tracePt t="86069" x="5421313" y="4491038"/>
          <p14:tracePt t="86103" x="5413375" y="4491038"/>
          <p14:tracePt t="86119" x="5405438" y="4491038"/>
          <p14:tracePt t="86124" x="5397500" y="4491038"/>
          <p14:tracePt t="86132" x="5397500" y="4483100"/>
          <p14:tracePt t="86141" x="5381625" y="4475163"/>
          <p14:tracePt t="86148" x="5373688" y="4467225"/>
          <p14:tracePt t="86154" x="5357813" y="4451350"/>
          <p14:tracePt t="86163" x="5351463" y="4443413"/>
          <p14:tracePt t="86171" x="5327650" y="4435475"/>
          <p14:tracePt t="86179" x="5303838" y="4435475"/>
          <p14:tracePt t="86185" x="5280025" y="4427538"/>
          <p14:tracePt t="86192" x="5272088" y="4427538"/>
          <p14:tracePt t="86200" x="5264150" y="4421188"/>
          <p14:tracePt t="86208" x="5248275" y="4421188"/>
          <p14:tracePt t="86217" x="5240338" y="4421188"/>
          <p14:tracePt t="86222" x="5232400" y="4421188"/>
          <p14:tracePt t="86231" x="5224463" y="4413250"/>
          <p14:tracePt t="86250" x="5216525" y="4405313"/>
          <p14:tracePt t="86253" x="5216525" y="4397375"/>
          <p14:tracePt t="86269" x="5216525" y="4389438"/>
          <p14:tracePt t="86280" x="5216525" y="4381500"/>
          <p14:tracePt t="86291" x="5216525" y="4373563"/>
          <p14:tracePt t="86298" x="5210175" y="4373563"/>
          <p14:tracePt t="86307" x="5210175" y="4365625"/>
          <p14:tracePt t="86321" x="5210175" y="4357688"/>
          <p14:tracePt t="86329" x="5210175" y="4349750"/>
          <p14:tracePt t="86347" x="5210175" y="4333875"/>
          <p14:tracePt t="86351" x="5210175" y="4325938"/>
          <p14:tracePt t="86358" x="5210175" y="4318000"/>
          <p14:tracePt t="86367" x="5216525" y="4302125"/>
          <p14:tracePt t="86372" x="5216525" y="4295775"/>
          <p14:tracePt t="86380" x="5216525" y="4287838"/>
          <p14:tracePt t="86388" x="5216525" y="4271963"/>
          <p14:tracePt t="86402" x="5216525" y="4264025"/>
          <p14:tracePt t="86420" x="5202238" y="4264025"/>
          <p14:tracePt t="86426" x="5194300" y="4264025"/>
          <p14:tracePt t="86432" x="5178425" y="4264025"/>
          <p14:tracePt t="86440" x="5170488" y="4264025"/>
          <p14:tracePt t="86449" x="5154613" y="4271963"/>
          <p14:tracePt t="86456" x="5146675" y="4271963"/>
          <p14:tracePt t="86463" x="5138738" y="4271963"/>
          <p14:tracePt t="86470" x="5130800" y="4271963"/>
          <p14:tracePt t="86480" x="5122863" y="4271963"/>
          <p14:tracePt t="86492" x="5114925" y="4271963"/>
          <p14:tracePt t="86501" x="5114925" y="4264025"/>
          <p14:tracePt t="86508" x="5106988" y="4256088"/>
          <p14:tracePt t="86516" x="5106988" y="4248150"/>
          <p14:tracePt t="86522" x="5099050" y="4240213"/>
          <p14:tracePt t="86530" x="5091113" y="4232275"/>
          <p14:tracePt t="86538" x="5083175" y="4216400"/>
          <p14:tracePt t="86546" x="5076825" y="4192588"/>
          <p14:tracePt t="86552" x="5068888" y="4170363"/>
          <p14:tracePt t="86560" x="5068888" y="4146550"/>
          <p14:tracePt t="86568" x="5060950" y="4114800"/>
          <p14:tracePt t="86576" x="5053013" y="4083050"/>
          <p14:tracePt t="86583" x="5053013" y="4052888"/>
          <p14:tracePt t="86591" x="5045075" y="4021138"/>
          <p14:tracePt t="86598" x="5045075" y="3989388"/>
          <p14:tracePt t="86606" x="5037138" y="3957638"/>
          <p14:tracePt t="86614" x="5037138" y="3927475"/>
          <p14:tracePt t="86620" x="5029200" y="3895725"/>
          <p14:tracePt t="86630" x="5029200" y="3863975"/>
          <p14:tracePt t="86636" x="5029200" y="3840163"/>
          <p14:tracePt t="86642" x="5029200" y="3808413"/>
          <p14:tracePt t="86650" x="5029200" y="3778250"/>
          <p14:tracePt t="86659" x="5029200" y="3746500"/>
          <p14:tracePt t="86666" x="5029200" y="3714750"/>
          <p14:tracePt t="86672" x="5029200" y="3690938"/>
          <p14:tracePt t="86681" x="5029200" y="3660775"/>
          <p14:tracePt t="86689" x="5029200" y="3629025"/>
          <p14:tracePt t="86697" x="5029200" y="3597275"/>
          <p14:tracePt t="86704" x="5029200" y="3565525"/>
          <p14:tracePt t="86710" x="5029200" y="3527425"/>
          <p14:tracePt t="86718" x="5029200" y="3495675"/>
          <p14:tracePt t="86726" x="5029200" y="3463925"/>
          <p14:tracePt t="86735" x="5029200" y="3432175"/>
          <p14:tracePt t="86740" x="5029200" y="3409950"/>
          <p14:tracePt t="86748" x="5029200" y="3386138"/>
          <p14:tracePt t="86756" x="5029200" y="3362325"/>
          <p14:tracePt t="86765" x="5029200" y="3338513"/>
          <p14:tracePt t="86770" x="5037138" y="3314700"/>
          <p14:tracePt t="86778" x="5037138" y="3300413"/>
          <p14:tracePt t="86786" x="5045075" y="3284538"/>
          <p14:tracePt t="86794" x="5053013" y="3276600"/>
          <p14:tracePt t="86800" x="5060950" y="3268663"/>
          <p14:tracePt t="86809" x="5068888" y="3260725"/>
          <p14:tracePt t="86817" x="5083175" y="3244850"/>
          <p14:tracePt t="86824" x="5091113" y="3228975"/>
          <p14:tracePt t="86831" x="5106988" y="3213100"/>
          <p14:tracePt t="86839" x="5130800" y="3205163"/>
          <p14:tracePt t="86847" x="5146675" y="3189288"/>
          <p14:tracePt t="86854" x="5170488" y="3175000"/>
          <p14:tracePt t="86860" x="5202238" y="3167063"/>
          <p14:tracePt t="86869" x="5240338" y="3151188"/>
          <p14:tracePt t="86876" x="5287963" y="3135313"/>
          <p14:tracePt t="86885" x="5327650" y="3119438"/>
          <p14:tracePt t="86890" x="5373688" y="3103563"/>
          <p14:tracePt t="86898" x="5421313" y="3071813"/>
          <p14:tracePt t="86907" x="5468938" y="3063875"/>
          <p14:tracePt t="86914" x="5514975" y="3049588"/>
          <p14:tracePt t="86920" x="5570538" y="3033713"/>
          <p14:tracePt t="86928" x="5624513" y="3017838"/>
          <p14:tracePt t="86936" x="5672138" y="3001963"/>
          <p14:tracePt t="86945" x="5727700" y="2978150"/>
          <p14:tracePt t="86950" x="5781675" y="2970213"/>
          <p14:tracePt t="86958" x="5837238" y="2954338"/>
          <p14:tracePt t="86967" x="5884863" y="2946400"/>
          <p14:tracePt t="86974" x="5938838" y="2946400"/>
          <p14:tracePt t="86981" x="5994400" y="2938463"/>
          <p14:tracePt t="86988" x="6040438" y="2938463"/>
          <p14:tracePt t="86996" x="6088063" y="2938463"/>
          <p14:tracePt t="87004" x="6135688" y="2938463"/>
          <p14:tracePt t="87010" x="6181725" y="2938463"/>
          <p14:tracePt t="87018" x="6221413" y="2938463"/>
          <p14:tracePt t="87026" x="6269038" y="2938463"/>
          <p14:tracePt t="87034" x="6307138" y="2938463"/>
          <p14:tracePt t="87040" x="6346825" y="2938463"/>
          <p14:tracePt t="87048" x="6394450" y="2938463"/>
          <p14:tracePt t="87056" x="6434138" y="2938463"/>
          <p14:tracePt t="87065" x="6472238" y="2938463"/>
          <p14:tracePt t="87070" x="6511925" y="2930525"/>
          <p14:tracePt t="87078" x="6551613" y="2930525"/>
          <p14:tracePt t="87087" x="6581775" y="2930525"/>
          <p14:tracePt t="87094" x="6605588" y="2930525"/>
          <p14:tracePt t="87101" x="6637338" y="2930525"/>
          <p14:tracePt t="87108" x="6661150" y="2930525"/>
          <p14:tracePt t="87116" x="6684963" y="2946400"/>
          <p14:tracePt t="87124" x="6707188" y="2970213"/>
          <p14:tracePt t="87131" x="6731000" y="3001963"/>
          <p14:tracePt t="87138" x="6762750" y="3049588"/>
          <p14:tracePt t="87148" x="6794500" y="3095625"/>
          <p14:tracePt t="87154" x="6826250" y="3127375"/>
          <p14:tracePt t="87163" x="6864350" y="3167063"/>
          <p14:tracePt t="87168" x="6896100" y="3189288"/>
          <p14:tracePt t="87176" x="6927850" y="3221038"/>
          <p14:tracePt t="87184" x="6959600" y="3252788"/>
          <p14:tracePt t="87192" x="6989763" y="3292475"/>
          <p14:tracePt t="87198" x="7013575" y="3322638"/>
          <p14:tracePt t="87206" x="7037388" y="3362325"/>
          <p14:tracePt t="87215" x="7045325" y="3402013"/>
          <p14:tracePt t="87222" x="7053263" y="3440113"/>
          <p14:tracePt t="87229" x="7053263" y="3487738"/>
          <p14:tracePt t="87237" x="7069138" y="3543300"/>
          <p14:tracePt t="87244" x="7069138" y="3597275"/>
          <p14:tracePt t="87252" x="7069138" y="3652838"/>
          <p14:tracePt t="87258" x="7061200" y="3698875"/>
          <p14:tracePt t="87267" x="7037388" y="3754438"/>
          <p14:tracePt t="87274" x="7005638" y="3802063"/>
          <p14:tracePt t="87283" x="6981825" y="3840163"/>
          <p14:tracePt t="87300" x="6911975" y="3927475"/>
          <p14:tracePt t="87305" x="6864350" y="3965575"/>
          <p14:tracePt t="87313" x="6810375" y="4005263"/>
          <p14:tracePt t="87318" x="6738938" y="4059238"/>
          <p14:tracePt t="87326" x="6645275" y="4122738"/>
          <p14:tracePt t="87334" x="6527800" y="4184650"/>
          <p14:tracePt t="87342" x="6378575" y="4256088"/>
          <p14:tracePt t="87348" x="6237288" y="4310063"/>
          <p14:tracePt t="87356" x="6103938" y="4349750"/>
          <p14:tracePt t="87365" x="5986463" y="4365625"/>
          <p14:tracePt t="87372" x="5884863" y="4365625"/>
          <p14:tracePt t="87379" x="5805488" y="4373563"/>
          <p14:tracePt t="87387" x="5743575" y="4373563"/>
          <p14:tracePt t="87394" x="5703888" y="4381500"/>
          <p14:tracePt t="87402" x="5672138" y="4381500"/>
          <p14:tracePt t="87408" x="5640388" y="4389438"/>
          <p14:tracePt t="87424" x="5594350" y="4389438"/>
          <p14:tracePt t="87432" x="5538788" y="4389438"/>
          <p14:tracePt t="87438" x="5499100" y="4389438"/>
          <p14:tracePt t="87447" x="5468938" y="4389438"/>
          <p14:tracePt t="87454" x="5468938" y="4381500"/>
          <p14:tracePt t="87470" x="5468938" y="4373563"/>
          <p14:tracePt t="87477" x="5461000" y="4365625"/>
          <p14:tracePt t="87485" x="5453063" y="4357688"/>
          <p14:tracePt t="87492" x="5445125" y="4357688"/>
          <p14:tracePt t="87498" x="5445125" y="4349750"/>
          <p14:tracePt t="87507" x="5421313" y="4341813"/>
          <p14:tracePt t="87516" x="5405438" y="4341813"/>
          <p14:tracePt t="87523" x="5397500" y="4333875"/>
          <p14:tracePt t="87539" x="5389563" y="4325938"/>
          <p14:tracePt t="87545" x="5381625" y="4325938"/>
          <p14:tracePt t="87553" x="5381625" y="4318000"/>
          <p14:tracePt t="87567" x="5381625" y="4310063"/>
          <p14:tracePt t="87574" x="5381625" y="4302125"/>
          <p14:tracePt t="87588" x="5381625" y="4295775"/>
          <p14:tracePt t="87597" x="5381625" y="4287838"/>
          <p14:tracePt t="87605" x="5389563" y="4279900"/>
          <p14:tracePt t="87613" x="5397500" y="4264025"/>
          <p14:tracePt t="87619" x="5405438" y="4256088"/>
          <p14:tracePt t="87626" x="5413375" y="4240213"/>
          <p14:tracePt t="87634" x="5421313" y="4232275"/>
          <p14:tracePt t="87642" x="5437188" y="4216400"/>
          <p14:tracePt t="87651" x="5445125" y="4208463"/>
          <p14:tracePt t="87657" x="5453063" y="4200525"/>
          <p14:tracePt t="87665" x="5461000" y="4192588"/>
          <p14:tracePt t="87672" x="5476875" y="4176713"/>
          <p14:tracePt t="87680" x="5484813" y="4176713"/>
          <p14:tracePt t="87687" x="5491163" y="4170363"/>
          <p14:tracePt t="87694" x="5507038" y="4170363"/>
          <p14:tracePt t="87703" x="5514975" y="4170363"/>
          <p14:tracePt t="87711" x="5530850" y="4170363"/>
          <p14:tracePt t="87717" x="5538788" y="4170363"/>
          <p14:tracePt t="87725" x="5554663" y="4170363"/>
          <p14:tracePt t="87733" x="5570538" y="4170363"/>
          <p14:tracePt t="87740" x="5594350" y="4170363"/>
          <p14:tracePt t="87747" x="5610225" y="4162425"/>
          <p14:tracePt t="87754" x="5624513" y="4154488"/>
          <p14:tracePt t="87763" x="5640388" y="4154488"/>
          <p14:tracePt t="87770" x="5656263" y="4146550"/>
          <p14:tracePt t="87776" x="5664200" y="4138613"/>
          <p14:tracePt t="87784" x="5680075" y="4130675"/>
          <p14:tracePt t="87792" x="5688013" y="4130675"/>
          <p14:tracePt t="87800" x="5688013" y="4122738"/>
          <p14:tracePt t="87806" x="5695950" y="4114800"/>
          <p14:tracePt t="87854" x="5688013" y="4114800"/>
          <p14:tracePt t="87867" x="5680075" y="4114800"/>
          <p14:tracePt t="87875" x="5672138" y="4122738"/>
          <p14:tracePt t="87883" x="5664200" y="4130675"/>
          <p14:tracePt t="87896" x="5656263" y="4146550"/>
          <p14:tracePt t="87905" x="5648325" y="4154488"/>
          <p14:tracePt t="87913" x="5640388" y="4162425"/>
          <p14:tracePt t="87921" x="5640388" y="4170363"/>
          <p14:tracePt t="87926" x="5632450" y="4170363"/>
          <p14:tracePt t="87936" x="5632450" y="4176713"/>
          <p14:tracePt t="87942" x="5624513" y="4184650"/>
          <p14:tracePt t="87957" x="5618163" y="4192588"/>
          <p14:tracePt t="87964" x="5610225" y="4192588"/>
          <p14:tracePt t="87981" x="5602288" y="4192588"/>
          <p14:tracePt t="87986" x="5594350" y="4192588"/>
          <p14:tracePt t="87994" x="5586413" y="4200525"/>
          <p14:tracePt t="88003" x="5578475" y="4200525"/>
          <p14:tracePt t="88010" x="5570538" y="4200525"/>
          <p14:tracePt t="88016" x="5562600" y="4200525"/>
          <p14:tracePt t="88042" x="5554663" y="4208463"/>
          <p14:tracePt t="88064" x="5546725" y="4208463"/>
          <p14:tracePt t="88071" x="5546725" y="4216400"/>
          <p14:tracePt t="88085" x="5538788" y="4216400"/>
          <p14:tracePt t="88092" x="5538788" y="4224338"/>
          <p14:tracePt t="88107" x="5530850" y="4232275"/>
          <p14:tracePt t="88122" x="5530850" y="4240213"/>
          <p14:tracePt t="88130" x="5530850" y="4248150"/>
          <p14:tracePt t="88153" x="5530850" y="4256088"/>
          <p14:tracePt t="88208" x="5522913" y="4256088"/>
          <p14:tracePt t="88232" x="5514975" y="4248150"/>
          <p14:tracePt t="88252" x="5507038" y="4248150"/>
          <p14:tracePt t="88266" x="5499100" y="4240213"/>
          <p14:tracePt t="88273" x="5491163" y="4240213"/>
          <p14:tracePt t="88296" x="5484813" y="4232275"/>
          <p14:tracePt t="88320" x="5484813" y="4224338"/>
          <p14:tracePt t="88341" x="5484813" y="4216400"/>
          <p14:tracePt t="88355" x="5484813" y="4208463"/>
          <p14:tracePt t="88363" x="5491163" y="4208463"/>
          <p14:tracePt t="88371" x="5499100" y="4200525"/>
          <p14:tracePt t="88379" x="5507038" y="4200525"/>
          <p14:tracePt t="88385" x="5514975" y="4192588"/>
          <p14:tracePt t="88393" x="5522913" y="4184650"/>
          <p14:tracePt t="88401" x="5530850" y="4176713"/>
          <p14:tracePt t="88408" x="5538788" y="4176713"/>
          <p14:tracePt t="88415" x="5546725" y="4170363"/>
          <p14:tracePt t="88423" x="5554663" y="4162425"/>
          <p14:tracePt t="88431" x="5562600" y="4154488"/>
          <p14:tracePt t="88438" x="5570538" y="4146550"/>
          <p14:tracePt t="88445" x="5578475" y="4138613"/>
          <p14:tracePt t="88452" x="5586413" y="4122738"/>
          <p14:tracePt t="88460" x="5602288" y="4114800"/>
          <p14:tracePt t="88477" x="5610225" y="4106863"/>
          <p14:tracePt t="88482" x="5618163" y="4098925"/>
          <p14:tracePt t="88490" x="5624513" y="4090988"/>
          <p14:tracePt t="88498" x="5632450" y="4083050"/>
          <p14:tracePt t="88504" x="5640388" y="4075113"/>
          <p14:tracePt t="88513" x="5648325" y="4059238"/>
          <p14:tracePt t="88521" x="5656263" y="4052888"/>
          <p14:tracePt t="88529" x="5664200" y="4044950"/>
          <p14:tracePt t="88543" x="5664200" y="4037013"/>
          <p14:tracePt t="88551" x="5672138" y="4029075"/>
          <p14:tracePt t="88566" x="5672138" y="4021138"/>
          <p14:tracePt t="88582" x="5672138" y="4013200"/>
          <p14:tracePt t="88603" x="5680075" y="4013200"/>
          <p14:tracePt t="88628" x="5680075" y="4005263"/>
          <p14:tracePt t="88641" x="5688013" y="4005263"/>
          <p14:tracePt t="88663" x="5695950" y="3997325"/>
          <p14:tracePt t="88679" x="5703888" y="3997325"/>
          <p14:tracePt t="88687" x="5703888" y="3989388"/>
          <p14:tracePt t="88692" x="5711825" y="3981450"/>
          <p14:tracePt t="88701" x="5711825" y="3973513"/>
          <p14:tracePt t="88708" x="5719763" y="3973513"/>
          <p14:tracePt t="88716" x="5719763" y="3965575"/>
          <p14:tracePt t="88731" x="5727700" y="3957638"/>
          <p14:tracePt t="88760" x="5735638" y="3957638"/>
          <p14:tracePt t="88840" x="5735638" y="3949700"/>
          <p14:tracePt t="88851" x="5735638" y="3941763"/>
          <p14:tracePt t="88869" x="5735638" y="3933825"/>
          <p14:tracePt t="88890" x="5735638" y="3927475"/>
          <p14:tracePt t="88998" x="5735638" y="3933825"/>
          <p14:tracePt t="89001" x="5727700" y="3933825"/>
          <p14:tracePt t="89009" x="5719763" y="3933825"/>
          <p14:tracePt t="89017" x="5711825" y="3933825"/>
          <p14:tracePt t="89022" x="5695950" y="3941763"/>
          <p14:tracePt t="89031" x="5688013" y="3941763"/>
          <p14:tracePt t="89038" x="5680075" y="3941763"/>
          <p14:tracePt t="89047" x="5664200" y="3949700"/>
          <p14:tracePt t="89052" x="5656263" y="3949700"/>
          <p14:tracePt t="89060" x="5648325" y="3957638"/>
          <p14:tracePt t="89069" x="5640388" y="3957638"/>
          <p14:tracePt t="89076" x="5632450" y="3965575"/>
          <p14:tracePt t="89085" x="5624513" y="3973513"/>
          <p14:tracePt t="89090" x="5618163" y="3981450"/>
          <p14:tracePt t="89107" x="5618163" y="3989388"/>
          <p14:tracePt t="89115" x="5618163" y="3997325"/>
          <p14:tracePt t="89120" x="5618163" y="4005263"/>
          <p14:tracePt t="89129" x="5618163" y="4013200"/>
          <p14:tracePt t="89148" x="5618163" y="4021138"/>
          <p14:tracePt t="89150" x="5618163" y="4029075"/>
          <p14:tracePt t="89167" x="5618163" y="4037013"/>
          <p14:tracePt t="89181" x="5618163" y="4044950"/>
          <p14:tracePt t="89236" x="5610225" y="4044950"/>
          <p14:tracePt t="89248" x="5610225" y="4052888"/>
          <p14:tracePt t="89256" x="5602288" y="4052888"/>
          <p14:tracePt t="89355" x="5610225" y="4052888"/>
          <p14:tracePt t="89369" x="5618163" y="4044950"/>
          <p14:tracePt t="89377" x="5624513" y="4044950"/>
          <p14:tracePt t="89385" x="5624513" y="4037013"/>
          <p14:tracePt t="89391" x="5632450" y="4037013"/>
          <p14:tracePt t="89398" x="5632450" y="4029075"/>
          <p14:tracePt t="89406" x="5640388" y="4029075"/>
          <p14:tracePt t="89415" x="5648325" y="4021138"/>
          <p14:tracePt t="89431" x="5656263" y="4013200"/>
          <p14:tracePt t="89437" x="5664200" y="4013200"/>
          <p14:tracePt t="89444" x="5664200" y="4005263"/>
          <p14:tracePt t="89450" x="5672138" y="4005263"/>
          <p14:tracePt t="89469" x="5680075" y="4005263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號: 五邊形 196">
            <a:extLst>
              <a:ext uri="{FF2B5EF4-FFF2-40B4-BE49-F238E27FC236}">
                <a16:creationId xmlns:a16="http://schemas.microsoft.com/office/drawing/2014/main" id="{E3D0CBC4-DA20-7487-25A0-E440208F9F44}"/>
              </a:ext>
            </a:extLst>
          </p:cNvPr>
          <p:cNvSpPr/>
          <p:nvPr/>
        </p:nvSpPr>
        <p:spPr>
          <a:xfrm>
            <a:off x="0" y="0"/>
            <a:ext cx="2692400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Cambria" panose="02040503050406030204" pitchFamily="18" charset="0"/>
                <a:ea typeface="標楷體" panose="03000509000000000000" pitchFamily="65" charset="-120"/>
              </a:rPr>
              <a:t>電腦簡史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2EADBFF-71C4-68F2-F3B5-6A136CF3C47E}"/>
              </a:ext>
            </a:extLst>
          </p:cNvPr>
          <p:cNvGrpSpPr/>
          <p:nvPr/>
        </p:nvGrpSpPr>
        <p:grpSpPr>
          <a:xfrm>
            <a:off x="277905" y="805563"/>
            <a:ext cx="3231777" cy="826246"/>
            <a:chOff x="1229091" y="477031"/>
            <a:chExt cx="3231777" cy="826246"/>
          </a:xfrm>
        </p:grpSpPr>
        <p:pic>
          <p:nvPicPr>
            <p:cNvPr id="5" name="圖形 4" descr="燈泡與齒輪 外框">
              <a:extLst>
                <a:ext uri="{FF2B5EF4-FFF2-40B4-BE49-F238E27FC236}">
                  <a16:creationId xmlns:a16="http://schemas.microsoft.com/office/drawing/2014/main" id="{AEF1BBA6-C059-E15E-29A2-32628E375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D044C2F-0345-85EC-D589-FA6128B13FAE}"/>
                </a:ext>
              </a:extLst>
            </p:cNvPr>
            <p:cNvSpPr txBox="1"/>
            <p:nvPr/>
          </p:nvSpPr>
          <p:spPr>
            <a:xfrm>
              <a:off x="2055338" y="669285"/>
              <a:ext cx="2405530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TW" altLang="en-US" sz="3200" dirty="0">
                  <a:latin typeface="Cambria" panose="02040503050406030204" pitchFamily="18" charset="0"/>
                  <a:ea typeface="標楷體" panose="03000509000000000000" pitchFamily="65" charset="-120"/>
                </a:rPr>
                <a:t>處理器趨勢</a:t>
              </a:r>
              <a:endParaRPr lang="zh-TW" altLang="en-US" sz="3200" dirty="0">
                <a:latin typeface="Cambria" panose="02040503050406030204" pitchFamily="18" charset="0"/>
                <a:ea typeface="標楷體" panose="03000509000000000000" pitchFamily="65" charset="-120"/>
              </a:endParaRPr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30B85898-21AA-FEC1-DFB5-A848F6D97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106" y="261937"/>
            <a:ext cx="8789894" cy="613539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173BFA8-CDA0-2E12-4713-CCC03989738E}"/>
              </a:ext>
            </a:extLst>
          </p:cNvPr>
          <p:cNvSpPr txBox="1"/>
          <p:nvPr/>
        </p:nvSpPr>
        <p:spPr>
          <a:xfrm>
            <a:off x="3288270" y="6409610"/>
            <a:ext cx="9017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/>
              <a:t>圖片來源：</a:t>
            </a:r>
            <a:r>
              <a:rPr kumimoji="1" lang="en" altLang="zh-TW" sz="1200" dirty="0" err="1"/>
              <a:t>Muralidhar</a:t>
            </a:r>
            <a:r>
              <a:rPr kumimoji="1" lang="en" altLang="zh-TW" sz="1200" dirty="0"/>
              <a:t>, Rajeev and </a:t>
            </a:r>
            <a:r>
              <a:rPr kumimoji="1" lang="en" altLang="zh-TW" sz="1200" dirty="0" err="1"/>
              <a:t>Borovica</a:t>
            </a:r>
            <a:r>
              <a:rPr kumimoji="1" lang="en" altLang="zh-TW" sz="1200" dirty="0"/>
              <a:t>-Gajic, Renata and </a:t>
            </a:r>
            <a:r>
              <a:rPr kumimoji="1" lang="en" altLang="zh-TW" sz="1200" dirty="0" err="1"/>
              <a:t>Buyya</a:t>
            </a:r>
            <a:r>
              <a:rPr kumimoji="1" lang="en" altLang="zh-TW" sz="1200" dirty="0"/>
              <a:t>, Rajkumar, “Energy Efficient Computing Systems: Architectures, Abstractions and Modeling to Techniques and Standards,” ACM Computing </a:t>
            </a:r>
            <a:r>
              <a:rPr kumimoji="1" lang="en" altLang="zh-TW" sz="1200" dirty="0" err="1"/>
              <a:t>SurveysVolume</a:t>
            </a:r>
            <a:r>
              <a:rPr kumimoji="1" lang="en" altLang="zh-TW" sz="1200" dirty="0"/>
              <a:t> 54Issue 11sJanuary 2022 Article No.: 236pp 1–37, 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2170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96"/>
    </mc:Choice>
    <mc:Fallback xmlns="">
      <p:transition spd="slow" advTm="196696"/>
    </mc:Fallback>
  </mc:AlternateContent>
  <p:extLst>
    <p:ext uri="{3A86A75C-4F4B-4683-9AE1-C65F6400EC91}">
      <p14:laserTraceLst xmlns:p14="http://schemas.microsoft.com/office/powerpoint/2010/main">
        <p14:tracePtLst>
          <p14:tracePt t="35" x="5688013" y="4005263"/>
          <p14:tracePt t="194" x="5680075" y="4005263"/>
          <p14:tracePt t="225" x="5672138" y="4005263"/>
          <p14:tracePt t="255" x="5664200" y="4005263"/>
          <p14:tracePt t="344" x="5672138" y="4005263"/>
          <p14:tracePt t="422" x="5672138" y="4013200"/>
          <p14:tracePt t="441" x="5664200" y="4013200"/>
          <p14:tracePt t="449" x="5664200" y="4021138"/>
          <p14:tracePt t="464" x="5656263" y="4021138"/>
          <p14:tracePt t="531" x="5656263" y="4013200"/>
          <p14:tracePt t="546" x="5656263" y="4005263"/>
          <p14:tracePt t="563" x="5664200" y="3997325"/>
          <p14:tracePt t="577" x="5672138" y="3997325"/>
          <p14:tracePt t="583" x="5672138" y="3989388"/>
          <p14:tracePt t="600" x="5680075" y="3989388"/>
          <p14:tracePt t="721" x="5680075" y="3997325"/>
          <p14:tracePt t="742" x="5680075" y="4005263"/>
          <p14:tracePt t="772" x="5680075" y="4013200"/>
          <p14:tracePt t="919" x="5680075" y="4021138"/>
          <p14:tracePt t="998" x="5680075" y="4029075"/>
          <p14:tracePt t="1020" x="5680075" y="4037013"/>
          <p14:tracePt t="1052" x="5680075" y="4044950"/>
          <p14:tracePt t="1072" x="5672138" y="4044950"/>
          <p14:tracePt t="1093" x="5664200" y="4044950"/>
          <p14:tracePt t="1120" x="5656263" y="4044950"/>
          <p14:tracePt t="1154" x="5648325" y="4044950"/>
          <p14:tracePt t="1183" x="5640388" y="4044950"/>
          <p14:tracePt t="1191" x="5640388" y="4037013"/>
          <p14:tracePt t="1208" x="5632450" y="4037013"/>
          <p14:tracePt t="1222" x="5624513" y="4037013"/>
          <p14:tracePt t="1253" x="5618163" y="4037013"/>
          <p14:tracePt t="1304" x="5618163" y="4044950"/>
          <p14:tracePt t="1312" x="5624513" y="4044950"/>
          <p14:tracePt t="1327" x="5632450" y="4044950"/>
          <p14:tracePt t="1351" x="5640388" y="4044950"/>
          <p14:tracePt t="1363" x="5648325" y="4037013"/>
          <p14:tracePt t="1371" x="5648325" y="4029075"/>
          <p14:tracePt t="1379" x="5648325" y="4021138"/>
          <p14:tracePt t="1387" x="5656263" y="4013200"/>
          <p14:tracePt t="1393" x="5656263" y="4005263"/>
          <p14:tracePt t="1401" x="5664200" y="3997325"/>
          <p14:tracePt t="1409" x="5664200" y="3981450"/>
          <p14:tracePt t="1417" x="5672138" y="3973513"/>
          <p14:tracePt t="1425" x="5672138" y="3965575"/>
          <p14:tracePt t="1431" x="5672138" y="3949700"/>
          <p14:tracePt t="1439" x="5680075" y="3941763"/>
          <p14:tracePt t="1448" x="5680075" y="3927475"/>
          <p14:tracePt t="1455" x="5680075" y="3919538"/>
          <p14:tracePt t="1461" x="5688013" y="3903663"/>
          <p14:tracePt t="1469" x="5688013" y="3895725"/>
          <p14:tracePt t="1478" x="5688013" y="3887788"/>
          <p14:tracePt t="1485" x="5688013" y="3879850"/>
          <p14:tracePt t="1491" x="5695950" y="3863975"/>
          <p14:tracePt t="1499" x="5695950" y="3856038"/>
          <p14:tracePt t="5339" x="6700838" y="5173663"/>
          <p14:tracePt t="5345" x="6707188" y="5187950"/>
          <p14:tracePt t="5353" x="6707188" y="5203825"/>
          <p14:tracePt t="5359" x="6715125" y="5219700"/>
          <p14:tracePt t="5367" x="6723063" y="5243513"/>
          <p14:tracePt t="5375" x="6723063" y="5275263"/>
          <p14:tracePt t="5383" x="6731000" y="5291138"/>
          <p14:tracePt t="5389" x="6738938" y="5313363"/>
          <p14:tracePt t="5397" x="6746875" y="5376863"/>
          <p14:tracePt t="5405" x="6746875" y="5446713"/>
          <p14:tracePt t="5415" x="6754813" y="5518150"/>
          <p14:tracePt t="5419" x="6762750" y="5580063"/>
          <p14:tracePt t="5427" x="6770688" y="5635625"/>
          <p14:tracePt t="5435" x="6770688" y="5667375"/>
          <p14:tracePt t="5450" x="6778625" y="5667375"/>
          <p14:tracePt t="5457" x="6778625" y="5673725"/>
          <p14:tracePt t="5465" x="6778625" y="5689600"/>
          <p14:tracePt t="5473" x="6770688" y="5697538"/>
          <p14:tracePt t="5479" x="6754813" y="5713413"/>
          <p14:tracePt t="5487" x="6731000" y="5745163"/>
          <p14:tracePt t="5495" x="6700838" y="5784850"/>
          <p14:tracePt t="5503" x="6661150" y="5792788"/>
          <p14:tracePt t="5509" x="6613525" y="5815013"/>
          <p14:tracePt t="5517" x="6567488" y="5854700"/>
          <p14:tracePt t="5525" x="6519863" y="5894388"/>
          <p14:tracePt t="5533" x="6464300" y="5940425"/>
          <p14:tracePt t="5539" x="6418263" y="5988050"/>
          <p14:tracePt t="5547" x="6378575" y="6043613"/>
          <p14:tracePt t="5555" x="6346825" y="6105525"/>
          <p14:tracePt t="5563" x="6315075" y="6175375"/>
          <p14:tracePt t="5569" x="6284913" y="6238875"/>
          <p14:tracePt t="5577" x="6284913" y="6278563"/>
          <p14:tracePt t="5594" x="6284913" y="6270625"/>
          <p14:tracePt t="5599" x="6269038" y="6270625"/>
          <p14:tracePt t="5607" x="6261100" y="6270625"/>
          <p14:tracePt t="5616" x="6253163" y="6270625"/>
          <p14:tracePt t="5623" x="6229350" y="6270625"/>
          <p14:tracePt t="5629" x="6205538" y="6278563"/>
          <p14:tracePt t="5638" x="6173788" y="6286500"/>
          <p14:tracePt t="5645" x="6143625" y="6286500"/>
          <p14:tracePt t="5653" x="6103938" y="6278563"/>
          <p14:tracePt t="5659" x="6056313" y="6246813"/>
          <p14:tracePt t="5667" x="5986463" y="6199188"/>
          <p14:tracePt t="5675" x="5907088" y="6145213"/>
          <p14:tracePt t="5684" x="5821363" y="6073775"/>
          <p14:tracePt t="5689" x="5719763" y="5988050"/>
          <p14:tracePt t="5697" x="5648325" y="5894388"/>
          <p14:tracePt t="5720" x="5507038" y="5753100"/>
          <p14:tracePt t="5722" x="5437188" y="5681663"/>
          <p14:tracePt t="5727" x="5365750" y="5611813"/>
          <p14:tracePt t="5735" x="5295900" y="5541963"/>
          <p14:tracePt t="5743" x="5232400" y="5486400"/>
          <p14:tracePt t="5749" x="5162550" y="5430838"/>
          <p14:tracePt t="5757" x="5091113" y="5384800"/>
          <p14:tracePt t="5765" x="5021263" y="5345113"/>
          <p14:tracePt t="5773" x="4957763" y="5345113"/>
          <p14:tracePt t="5779" x="4887913" y="5345113"/>
          <p14:tracePt t="5787" x="4832350" y="5353050"/>
          <p14:tracePt t="5795" x="4770438" y="5353050"/>
          <p14:tracePt t="5803" x="4714875" y="5337175"/>
          <p14:tracePt t="5809" x="4660900" y="5305425"/>
          <p14:tracePt t="5817" x="4621213" y="5275263"/>
          <p14:tracePt t="5825" x="4621213" y="5251450"/>
          <p14:tracePt t="5834" x="4629150" y="5227638"/>
          <p14:tracePt t="5841" x="4621213" y="5211763"/>
          <p14:tracePt t="5848" x="4613275" y="5195888"/>
          <p14:tracePt t="5856" x="4597400" y="5180013"/>
          <p14:tracePt t="5863" x="4589463" y="5165725"/>
          <p14:tracePt t="5871" x="4557713" y="5157788"/>
          <p14:tracePt t="5877" x="4535488" y="5149850"/>
          <p14:tracePt t="5885" x="4527550" y="5141913"/>
          <p14:tracePt t="5893" x="4503738" y="5141913"/>
          <p14:tracePt t="5902" x="4487863" y="5133975"/>
          <p14:tracePt t="5907" x="4464050" y="5133975"/>
          <p14:tracePt t="5916" x="4448175" y="5133975"/>
          <p14:tracePt t="5923" x="4432300" y="5133975"/>
          <p14:tracePt t="5935" x="4416425" y="5133975"/>
          <p14:tracePt t="5937" x="4402138" y="5141913"/>
          <p14:tracePt t="5945" x="4386263" y="5157788"/>
          <p14:tracePt t="5953" x="4370388" y="5165725"/>
          <p14:tracePt t="5961" x="4354513" y="5180013"/>
          <p14:tracePt t="5967" x="4330700" y="5195888"/>
          <p14:tracePt t="5975" x="4314825" y="5211763"/>
          <p14:tracePt t="5984" x="4306888" y="5219700"/>
          <p14:tracePt t="5991" x="4291013" y="5235575"/>
          <p14:tracePt t="5997" x="4283075" y="5243513"/>
          <p14:tracePt t="6005" x="4283075" y="5251450"/>
          <p14:tracePt t="6013" x="4275138" y="5259388"/>
          <p14:tracePt t="6135" x="4267200" y="5259388"/>
          <p14:tracePt t="6147" x="4267200" y="5267325"/>
          <p14:tracePt t="6163" x="4267200" y="5275263"/>
          <p14:tracePt t="6177" x="4275138" y="5275263"/>
          <p14:tracePt t="6185" x="4291013" y="5275263"/>
          <p14:tracePt t="6193" x="4314825" y="5275263"/>
          <p14:tracePt t="6201" x="4338638" y="5275263"/>
          <p14:tracePt t="6207" x="4378325" y="5275263"/>
          <p14:tracePt t="6215" x="4416425" y="5267325"/>
          <p14:tracePt t="6223" x="4456113" y="5267325"/>
          <p14:tracePt t="6231" x="4456113" y="5259388"/>
          <p14:tracePt t="6237" x="4471988" y="5251450"/>
          <p14:tracePt t="6245" x="4479925" y="5243513"/>
          <p14:tracePt t="6253" x="4495800" y="5243513"/>
          <p14:tracePt t="6261" x="4519613" y="5243513"/>
          <p14:tracePt t="6267" x="4541838" y="5235575"/>
          <p14:tracePt t="6275" x="4573588" y="5235575"/>
          <p14:tracePt t="6283" x="4589463" y="5235575"/>
          <p14:tracePt t="6291" x="4629150" y="5235575"/>
          <p14:tracePt t="6299" x="4660900" y="5235575"/>
          <p14:tracePt t="6305" x="4699000" y="5227638"/>
          <p14:tracePt t="6314" x="4738688" y="5227638"/>
          <p14:tracePt t="6321" x="4746625" y="5219700"/>
          <p14:tracePt t="6329" x="4762500" y="5219700"/>
          <p14:tracePt t="6335" x="4770438" y="5211763"/>
          <p14:tracePt t="6343" x="4794250" y="5211763"/>
          <p14:tracePt t="6351" x="4816475" y="5203825"/>
          <p14:tracePt t="6359" x="4840288" y="5195888"/>
          <p14:tracePt t="6366" x="4856163" y="5195888"/>
          <p14:tracePt t="6373" x="4872038" y="5187950"/>
          <p14:tracePt t="6381" x="4895850" y="5187950"/>
          <p14:tracePt t="6389" x="4911725" y="5187950"/>
          <p14:tracePt t="6395" x="4927600" y="5180013"/>
          <p14:tracePt t="6403" x="4949825" y="5180013"/>
          <p14:tracePt t="6411" x="4981575" y="5173663"/>
          <p14:tracePt t="6419" x="5021263" y="5165725"/>
          <p14:tracePt t="6425" x="5068888" y="5165725"/>
          <p14:tracePt t="6433" x="5130800" y="5157788"/>
          <p14:tracePt t="6441" x="5210175" y="5149850"/>
          <p14:tracePt t="6449" x="5264150" y="5149850"/>
          <p14:tracePt t="6455" x="5343525" y="5141913"/>
          <p14:tracePt t="6464" x="5429250" y="5141913"/>
          <p14:tracePt t="6471" x="5538788" y="5133975"/>
          <p14:tracePt t="6479" x="5672138" y="5133975"/>
          <p14:tracePt t="6485" x="5821363" y="5133975"/>
          <p14:tracePt t="6493" x="5962650" y="5133975"/>
          <p14:tracePt t="6501" x="6096000" y="5133975"/>
          <p14:tracePt t="6510" x="6213475" y="5133975"/>
          <p14:tracePt t="6515" x="6323013" y="5133975"/>
          <p14:tracePt t="6523" x="6434138" y="5133975"/>
          <p14:tracePt t="6531" x="6559550" y="5141913"/>
          <p14:tracePt t="6539" x="6692900" y="5141913"/>
          <p14:tracePt t="6545" x="6840538" y="5149850"/>
          <p14:tracePt t="6554" x="6997700" y="5149850"/>
          <p14:tracePt t="6561" x="7154863" y="5149850"/>
          <p14:tracePt t="6569" x="7304088" y="5149850"/>
          <p14:tracePt t="6575" x="7437438" y="5149850"/>
          <p14:tracePt t="6584" x="7554913" y="5149850"/>
          <p14:tracePt t="6591" x="7664450" y="5141913"/>
          <p14:tracePt t="6599" x="7783513" y="5141913"/>
          <p14:tracePt t="6605" x="7893050" y="5133975"/>
          <p14:tracePt t="6613" x="8010525" y="5126038"/>
          <p14:tracePt t="6621" x="8135938" y="5118100"/>
          <p14:tracePt t="6629" x="8261350" y="5110163"/>
          <p14:tracePt t="6635" x="8386763" y="5102225"/>
          <p14:tracePt t="6643" x="8496300" y="5094288"/>
          <p14:tracePt t="6651" x="8605838" y="5086350"/>
          <p14:tracePt t="6659" x="8693150" y="5078413"/>
          <p14:tracePt t="6666" x="8778875" y="5070475"/>
          <p14:tracePt t="6673" x="8850313" y="5062538"/>
          <p14:tracePt t="6681" x="8904288" y="5054600"/>
          <p14:tracePt t="6689" x="8951913" y="5048250"/>
          <p14:tracePt t="6695" x="8991600" y="5040313"/>
          <p14:tracePt t="6703" x="9029700" y="5040313"/>
          <p14:tracePt t="6711" x="9069388" y="5032375"/>
          <p14:tracePt t="6719" x="9117013" y="5024438"/>
          <p14:tracePt t="6725" x="9170988" y="5024438"/>
          <p14:tracePt t="6733" x="9234488" y="5024438"/>
          <p14:tracePt t="6741" x="9312275" y="5024438"/>
          <p14:tracePt t="6749" x="9383713" y="5024438"/>
          <p14:tracePt t="6755" x="9461500" y="5024438"/>
          <p14:tracePt t="6763" x="9532938" y="5024438"/>
          <p14:tracePt t="6771" x="9594850" y="5024438"/>
          <p14:tracePt t="6779" x="9658350" y="5024438"/>
          <p14:tracePt t="6787" x="9712325" y="5024438"/>
          <p14:tracePt t="6793" x="9759950" y="5032375"/>
          <p14:tracePt t="6801" x="9799638" y="5040313"/>
          <p14:tracePt t="6809" x="9837738" y="5048250"/>
          <p14:tracePt t="6817" x="9877425" y="5054600"/>
          <p14:tracePt t="6823" x="9909175" y="5062538"/>
          <p14:tracePt t="6831" x="9948863" y="5070475"/>
          <p14:tracePt t="6839" x="9979025" y="5086350"/>
          <p14:tracePt t="6847" x="10018713" y="5094288"/>
          <p14:tracePt t="6853" x="10050463" y="5102225"/>
          <p14:tracePt t="6861" x="10090150" y="5110163"/>
          <p14:tracePt t="6869" x="10120313" y="5118100"/>
          <p14:tracePt t="6877" x="10160000" y="5126038"/>
          <p14:tracePt t="6883" x="10191750" y="5133975"/>
          <p14:tracePt t="6891" x="10191750" y="5141913"/>
          <p14:tracePt t="6899" x="10237788" y="5149850"/>
          <p14:tracePt t="6915" x="10237788" y="5157788"/>
          <p14:tracePt t="6921" x="10245725" y="5165725"/>
          <p14:tracePt t="6929" x="10261600" y="5165725"/>
          <p14:tracePt t="6938" x="10277475" y="5173663"/>
          <p14:tracePt t="6943" x="10301288" y="5173663"/>
          <p14:tracePt t="6951" x="10325100" y="5180013"/>
          <p14:tracePt t="6959" x="10356850" y="5180013"/>
          <p14:tracePt t="6968" x="10379075" y="5187950"/>
          <p14:tracePt t="6973" x="10402888" y="5195888"/>
          <p14:tracePt t="6982" x="10442575" y="5203825"/>
          <p14:tracePt t="6989" x="10450513" y="5203825"/>
          <p14:tracePt t="6997" x="10490200" y="5211763"/>
          <p14:tracePt t="7003" x="10528300" y="5219700"/>
          <p14:tracePt t="7011" x="10567988" y="5227638"/>
          <p14:tracePt t="7019" x="10615613" y="5235575"/>
          <p14:tracePt t="7027" x="10669588" y="5235575"/>
          <p14:tracePt t="7033" x="10725150" y="5243513"/>
          <p14:tracePt t="7041" x="10787063" y="5251450"/>
          <p14:tracePt t="7049" x="10842625" y="5259388"/>
          <p14:tracePt t="7057" x="10882313" y="5267325"/>
          <p14:tracePt t="7063" x="10904538" y="5267325"/>
          <p14:tracePt t="7072" x="10904538" y="5275263"/>
          <p14:tracePt t="7079" x="10904538" y="5283200"/>
          <p14:tracePt t="7087" x="10912475" y="5291138"/>
          <p14:tracePt t="7093" x="10920413" y="5299075"/>
          <p14:tracePt t="7101" x="10928350" y="5305425"/>
          <p14:tracePt t="7109" x="10936288" y="5313363"/>
          <p14:tracePt t="7117" x="10960100" y="5321300"/>
          <p14:tracePt t="7123" x="10983913" y="5329238"/>
          <p14:tracePt t="7131" x="10999788" y="5337175"/>
          <p14:tracePt t="7139" x="11007725" y="5345113"/>
          <p14:tracePt t="7148" x="11023600" y="5345113"/>
          <p14:tracePt t="7153" x="11031538" y="5353050"/>
          <p14:tracePt t="7161" x="11039475" y="5353050"/>
          <p14:tracePt t="7169" x="11045825" y="5360988"/>
          <p14:tracePt t="7177" x="11053763" y="5360988"/>
          <p14:tracePt t="7191" x="11061700" y="5360988"/>
          <p14:tracePt t="7199" x="11061700" y="5368925"/>
          <p14:tracePt t="7207" x="11069638" y="5368925"/>
          <p14:tracePt t="7292" x="11069638" y="5376863"/>
          <p14:tracePt t="7336" x="11069638" y="5384800"/>
          <p14:tracePt t="7367" x="11069638" y="5392738"/>
          <p14:tracePt t="7398" x="11069638" y="5400675"/>
          <p14:tracePt t="7435" x="11061700" y="5408613"/>
          <p14:tracePt t="7499" x="11061700" y="5416550"/>
          <p14:tracePt t="7550" x="11069638" y="5416550"/>
          <p14:tracePt t="7618" x="11077575" y="5416550"/>
          <p14:tracePt t="8041" x="11069638" y="5416550"/>
          <p14:tracePt t="8063" x="11061700" y="5416550"/>
          <p14:tracePt t="8130" x="11053763" y="5416550"/>
          <p14:tracePt t="8193" x="11045825" y="5416550"/>
          <p14:tracePt t="8219" x="11045825" y="5408613"/>
          <p14:tracePt t="8244" x="11039475" y="5408613"/>
          <p14:tracePt t="8251" x="11039475" y="5400675"/>
          <p14:tracePt t="8276" x="11031538" y="5400675"/>
          <p14:tracePt t="8288" x="11023600" y="5392738"/>
          <p14:tracePt t="8303" x="11015663" y="5392738"/>
          <p14:tracePt t="8311" x="11007725" y="5392738"/>
          <p14:tracePt t="8317" x="11007725" y="5384800"/>
          <p14:tracePt t="8325" x="10999788" y="5384800"/>
          <p14:tracePt t="8334" x="10991850" y="5384800"/>
          <p14:tracePt t="8347" x="10983913" y="5376863"/>
          <p14:tracePt t="8356" x="10975975" y="5376863"/>
          <p14:tracePt t="8371" x="10968038" y="5368925"/>
          <p14:tracePt t="8377" x="10960100" y="5368925"/>
          <p14:tracePt t="8385" x="10960100" y="5360988"/>
          <p14:tracePt t="8394" x="10952163" y="5360988"/>
          <p14:tracePt t="8401" x="10952163" y="5353050"/>
          <p14:tracePt t="8407" x="10944225" y="5353050"/>
          <p14:tracePt t="8416" x="10936288" y="5345113"/>
          <p14:tracePt t="8431" x="10928350" y="5337175"/>
          <p14:tracePt t="8437" x="10920413" y="5337175"/>
          <p14:tracePt t="8445" x="10912475" y="5337175"/>
          <p14:tracePt t="8453" x="10912475" y="5329238"/>
          <p14:tracePt t="8461" x="10904538" y="5329238"/>
          <p14:tracePt t="8467" x="10898188" y="5329238"/>
          <p14:tracePt t="8475" x="10898188" y="5321300"/>
          <p14:tracePt t="8483" x="10890250" y="5321300"/>
          <p14:tracePt t="8491" x="10882313" y="5321300"/>
          <p14:tracePt t="8498" x="10874375" y="5313363"/>
          <p14:tracePt t="8505" x="10866438" y="5313363"/>
          <p14:tracePt t="8522" x="10858500" y="5313363"/>
          <p14:tracePt t="8527" x="10850563" y="5313363"/>
          <p14:tracePt t="8535" x="10842625" y="5305425"/>
          <p14:tracePt t="8543" x="10834688" y="5305425"/>
          <p14:tracePt t="8551" x="10826750" y="5305425"/>
          <p14:tracePt t="8557" x="10818813" y="5299075"/>
          <p14:tracePt t="8566" x="10810875" y="5299075"/>
          <p14:tracePt t="8573" x="10802938" y="5291138"/>
          <p14:tracePt t="8581" x="10787063" y="5291138"/>
          <p14:tracePt t="8587" x="10779125" y="5283200"/>
          <p14:tracePt t="8595" x="10771188" y="5275263"/>
          <p14:tracePt t="8603" x="10764838" y="5267325"/>
          <p14:tracePt t="8612" x="10748963" y="5259388"/>
          <p14:tracePt t="8617" x="10733088" y="5251450"/>
          <p14:tracePt t="8625" x="10717213" y="5235575"/>
          <p14:tracePt t="8633" x="10693400" y="5227638"/>
          <p14:tracePt t="8641" x="10669588" y="5219700"/>
          <p14:tracePt t="8647" x="10631488" y="5203825"/>
          <p14:tracePt t="8655" x="10591800" y="5195888"/>
          <p14:tracePt t="8663" x="10552113" y="5180013"/>
          <p14:tracePt t="8671" x="10552113" y="5165725"/>
          <p14:tracePt t="8677" x="10536238" y="5149850"/>
          <p14:tracePt t="8685" x="10520363" y="5133975"/>
          <p14:tracePt t="8693" x="10498138" y="5118100"/>
          <p14:tracePt t="8701" x="10474325" y="5102225"/>
          <p14:tracePt t="8717" x="10426700" y="5070475"/>
          <p14:tracePt t="8723" x="10410825" y="5062538"/>
          <p14:tracePt t="8731" x="10387013" y="5048250"/>
          <p14:tracePt t="8739" x="10371138" y="5040313"/>
          <p14:tracePt t="8745" x="10363200" y="5032375"/>
          <p14:tracePt t="8753" x="10348913" y="5016500"/>
          <p14:tracePt t="8761" x="10340975" y="5008563"/>
          <p14:tracePt t="8769" x="10333038" y="5000625"/>
          <p14:tracePt t="8775" x="10325100" y="4984750"/>
          <p14:tracePt t="8784" x="10317163" y="4976813"/>
          <p14:tracePt t="8791" x="10309225" y="4960938"/>
          <p14:tracePt t="8800" x="10301288" y="4953000"/>
          <p14:tracePt t="8805" x="10293350" y="4937125"/>
          <p14:tracePt t="8813" x="10277475" y="4922838"/>
          <p14:tracePt t="8821" x="10269538" y="4906963"/>
          <p14:tracePt t="8829" x="10253663" y="4899025"/>
          <p14:tracePt t="8835" x="10237788" y="4883150"/>
          <p14:tracePt t="8843" x="10215563" y="4867275"/>
          <p14:tracePt t="8851" x="10199688" y="4851400"/>
          <p14:tracePt t="8859" x="10175875" y="4835525"/>
          <p14:tracePt t="8865" x="10152063" y="4811713"/>
          <p14:tracePt t="8873" x="10128250" y="4797425"/>
          <p14:tracePt t="8881" x="10090150" y="4781550"/>
          <p14:tracePt t="8889" x="10082213" y="4773613"/>
          <p14:tracePt t="8895" x="10050463" y="4757738"/>
          <p14:tracePt t="8903" x="10026650" y="4741863"/>
          <p14:tracePt t="8911" x="10002838" y="4725988"/>
          <p14:tracePt t="8919" x="9971088" y="4710113"/>
          <p14:tracePt t="8925" x="9948863" y="4694238"/>
          <p14:tracePt t="8934" x="9925050" y="4678363"/>
          <p14:tracePt t="8941" x="9901238" y="4664075"/>
          <p14:tracePt t="8950" x="9877425" y="4648200"/>
          <p14:tracePt t="8956" x="9861550" y="4632325"/>
          <p14:tracePt t="8963" x="9837738" y="4616450"/>
          <p14:tracePt t="8971" x="9821863" y="4600575"/>
          <p14:tracePt t="8980" x="9807575" y="4584700"/>
          <p14:tracePt t="8986" x="9791700" y="4568825"/>
          <p14:tracePt t="8994" x="9767888" y="4552950"/>
          <p14:tracePt t="9001" x="9752013" y="4538663"/>
          <p14:tracePt t="9010" x="9736138" y="4522788"/>
          <p14:tracePt t="9016" x="9728200" y="4506913"/>
          <p14:tracePt t="9024" x="9712325" y="4498975"/>
          <p14:tracePt t="9032" x="9704388" y="4483100"/>
          <p14:tracePt t="9040" x="9688513" y="4467225"/>
          <p14:tracePt t="9045" x="9682163" y="4459288"/>
          <p14:tracePt t="9053" x="9674225" y="4443413"/>
          <p14:tracePt t="9062" x="9666288" y="4435475"/>
          <p14:tracePt t="9069" x="9658350" y="4421188"/>
          <p14:tracePt t="9075" x="9650413" y="4413250"/>
          <p14:tracePt t="9084" x="9642475" y="4405313"/>
          <p14:tracePt t="9091" x="9634538" y="4397375"/>
          <p14:tracePt t="9100" x="9626600" y="4389438"/>
          <p14:tracePt t="9107" x="9618663" y="4373563"/>
          <p14:tracePt t="9113" x="9610725" y="4365625"/>
          <p14:tracePt t="9121" x="9610725" y="4357688"/>
          <p14:tracePt t="9130" x="9602788" y="4349750"/>
          <p14:tracePt t="9135" x="9594850" y="4341813"/>
          <p14:tracePt t="9143" x="9586913" y="4341813"/>
          <p14:tracePt t="9151" x="9578975" y="4333875"/>
          <p14:tracePt t="9159" x="9563100" y="4325938"/>
          <p14:tracePt t="9167" x="9555163" y="4325938"/>
          <p14:tracePt t="9173" x="9548813" y="4325938"/>
          <p14:tracePt t="9181" x="9540875" y="4318000"/>
          <p14:tracePt t="9189" x="9532938" y="4318000"/>
          <p14:tracePt t="9199" x="9525000" y="4318000"/>
          <p14:tracePt t="9203" x="9517063" y="4318000"/>
          <p14:tracePt t="9211" x="9501188" y="4318000"/>
          <p14:tracePt t="9219" x="9493250" y="4318000"/>
          <p14:tracePt t="9227" x="9485313" y="4318000"/>
          <p14:tracePt t="9233" x="9477375" y="4310063"/>
          <p14:tracePt t="9241" x="9469438" y="4310063"/>
          <p14:tracePt t="9249" x="9453563" y="4310063"/>
          <p14:tracePt t="9257" x="9445625" y="4310063"/>
          <p14:tracePt t="9263" x="9429750" y="4302125"/>
          <p14:tracePt t="9271" x="9421813" y="4302125"/>
          <p14:tracePt t="9280" x="9407525" y="4295775"/>
          <p14:tracePt t="9288" x="9391650" y="4287838"/>
          <p14:tracePt t="9293" x="9383713" y="4287838"/>
          <p14:tracePt t="9301" x="9367838" y="4279900"/>
          <p14:tracePt t="9309" x="9351963" y="4271963"/>
          <p14:tracePt t="9317" x="9336088" y="4264025"/>
          <p14:tracePt t="9323" x="9320213" y="4256088"/>
          <p14:tracePt t="9331" x="9304338" y="4248150"/>
          <p14:tracePt t="9339" x="9296400" y="4240213"/>
          <p14:tracePt t="9347" x="9280525" y="4240213"/>
          <p14:tracePt t="9353" x="9266238" y="4232275"/>
          <p14:tracePt t="9361" x="9258300" y="4224338"/>
          <p14:tracePt t="9369" x="9242425" y="4224338"/>
          <p14:tracePt t="9377" x="9234488" y="4216400"/>
          <p14:tracePt t="9383" x="9218613" y="4216400"/>
          <p14:tracePt t="9391" x="9210675" y="4208463"/>
          <p14:tracePt t="9399" x="9202738" y="4200525"/>
          <p14:tracePt t="9407" x="9194800" y="4200525"/>
          <p14:tracePt t="9413" x="9186863" y="4200525"/>
          <p14:tracePt t="9432" x="9178925" y="4192588"/>
          <p14:tracePt t="9437" x="9170988" y="4192588"/>
          <p14:tracePt t="9453" x="9163050" y="4192588"/>
          <p14:tracePt t="9469" x="9155113" y="4192588"/>
          <p14:tracePt t="9474" x="9147175" y="4192588"/>
          <p14:tracePt t="9489" x="9140825" y="4192588"/>
          <p14:tracePt t="9504" x="9132888" y="4184650"/>
          <p14:tracePt t="9519" x="9124950" y="4184650"/>
          <p14:tracePt t="9533" x="9117013" y="4184650"/>
          <p14:tracePt t="9541" x="9109075" y="4184650"/>
          <p14:tracePt t="9549" x="9109075" y="4176713"/>
          <p14:tracePt t="9557" x="9101138" y="4176713"/>
          <p14:tracePt t="9571" x="9093200" y="4170363"/>
          <p14:tracePt t="9588" x="9085263" y="4162425"/>
          <p14:tracePt t="9593" x="9077325" y="4162425"/>
          <p14:tracePt t="9601" x="9069388" y="4154488"/>
          <p14:tracePt t="9617" x="9061450" y="4146550"/>
          <p14:tracePt t="9623" x="9045575" y="4146550"/>
          <p14:tracePt t="9631" x="9037638" y="4146550"/>
          <p14:tracePt t="9639" x="9029700" y="4138613"/>
          <p14:tracePt t="9647" x="9021763" y="4138613"/>
          <p14:tracePt t="9655" x="9013825" y="4130675"/>
          <p14:tracePt t="9661" x="9007475" y="4130675"/>
          <p14:tracePt t="9669" x="8991600" y="4130675"/>
          <p14:tracePt t="9677" x="8983663" y="4122738"/>
          <p14:tracePt t="9686" x="8967788" y="4114800"/>
          <p14:tracePt t="9691" x="8959850" y="4114800"/>
          <p14:tracePt t="9699" x="8943975" y="4106863"/>
          <p14:tracePt t="9707" x="8936038" y="4106863"/>
          <p14:tracePt t="9716" x="8920163" y="4098925"/>
          <p14:tracePt t="9721" x="8912225" y="4098925"/>
          <p14:tracePt t="9729" x="8904288" y="4090988"/>
          <p14:tracePt t="9737" x="8896350" y="4090988"/>
          <p14:tracePt t="9746" x="8880475" y="4083050"/>
          <p14:tracePt t="9751" x="8872538" y="4083050"/>
          <p14:tracePt t="9759" x="8866188" y="4083050"/>
          <p14:tracePt t="9767" x="8858250" y="4075113"/>
          <p14:tracePt t="9775" x="8850313" y="4075113"/>
          <p14:tracePt t="9781" x="8842375" y="4075113"/>
          <p14:tracePt t="9789" x="8826500" y="4067175"/>
          <p14:tracePt t="9798" x="8818563" y="4067175"/>
          <p14:tracePt t="9805" x="8810625" y="4067175"/>
          <p14:tracePt t="9811" x="8794750" y="4067175"/>
          <p14:tracePt t="9828" x="8786813" y="4067175"/>
          <p14:tracePt t="9836" x="8778875" y="4067175"/>
          <p14:tracePt t="9841" x="8770938" y="4067175"/>
          <p14:tracePt t="9850" x="8763000" y="4067175"/>
          <p14:tracePt t="9857" x="8755063" y="4067175"/>
          <p14:tracePt t="9872" x="8747125" y="4067175"/>
          <p14:tracePt t="9879" x="8739188" y="4067175"/>
          <p14:tracePt t="9896" x="8732838" y="4067175"/>
          <p14:tracePt t="9901" x="8732838" y="4075113"/>
          <p14:tracePt t="9909" x="8724900" y="4075113"/>
          <p14:tracePt t="9925" x="8716963" y="4075113"/>
          <p14:tracePt t="9939" x="8709025" y="4075113"/>
          <p14:tracePt t="9948" x="8701088" y="4075113"/>
          <p14:tracePt t="9961" x="8693150" y="4075113"/>
          <p14:tracePt t="9969" x="8685213" y="4075113"/>
          <p14:tracePt t="9977" x="8677275" y="4075113"/>
          <p14:tracePt t="9987" x="8669338" y="4075113"/>
          <p14:tracePt t="9991" x="8661400" y="4075113"/>
          <p14:tracePt t="9999" x="8653463" y="4075113"/>
          <p14:tracePt t="10007" x="8645525" y="4075113"/>
          <p14:tracePt t="10015" x="8637588" y="4075113"/>
          <p14:tracePt t="10021" x="8629650" y="4075113"/>
          <p14:tracePt t="10029" x="8621713" y="4075113"/>
          <p14:tracePt t="10037" x="8613775" y="4075113"/>
          <p14:tracePt t="10051" x="8605838" y="4075113"/>
          <p14:tracePt t="10062" x="8599488" y="4075113"/>
          <p14:tracePt t="10081" x="8591550" y="4075113"/>
          <p14:tracePt t="10111" x="8591550" y="4083050"/>
          <p14:tracePt t="10144" x="8599488" y="4083050"/>
          <p14:tracePt t="10167" x="8605838" y="4083050"/>
          <p14:tracePt t="10179" x="8613775" y="4083050"/>
          <p14:tracePt t="10197" x="8621713" y="4090988"/>
          <p14:tracePt t="10209" x="8629650" y="4090988"/>
          <p14:tracePt t="10237" x="8637588" y="4098925"/>
          <p14:tracePt t="10271" x="8637588" y="4106863"/>
          <p14:tracePt t="10309" x="8637588" y="4114800"/>
          <p14:tracePt t="10370" x="8629650" y="4114800"/>
          <p14:tracePt t="10391" x="8621713" y="4114800"/>
          <p14:tracePt t="10405" x="8613775" y="4114800"/>
          <p14:tracePt t="10420" x="8613775" y="4122738"/>
          <p14:tracePt t="10427" x="8605838" y="4122738"/>
          <p14:tracePt t="10679" x="8599488" y="4122738"/>
          <p14:tracePt t="10683" x="8591550" y="4130675"/>
          <p14:tracePt t="10691" x="8575675" y="4130675"/>
          <p14:tracePt t="10697" x="8551863" y="4138613"/>
          <p14:tracePt t="10705" x="8520113" y="4146550"/>
          <p14:tracePt t="10715" x="8480425" y="4154488"/>
          <p14:tracePt t="10721" x="8426450" y="4162425"/>
          <p14:tracePt t="10727" x="8355013" y="4170363"/>
          <p14:tracePt t="10735" x="8269288" y="4176713"/>
          <p14:tracePt t="10743" x="8167688" y="4184650"/>
          <p14:tracePt t="10751" x="8072438" y="4200525"/>
          <p14:tracePt t="10757" x="7954963" y="4216400"/>
          <p14:tracePt t="10766" x="7821613" y="4240213"/>
          <p14:tracePt t="10773" x="7680325" y="4271963"/>
          <p14:tracePt t="10781" x="7562850" y="4310063"/>
          <p14:tracePt t="10787" x="7469188" y="4318000"/>
          <p14:tracePt t="10795" x="7383463" y="4333875"/>
          <p14:tracePt t="10803" x="7288213" y="4373563"/>
          <p14:tracePt t="10811" x="7170738" y="4389438"/>
          <p14:tracePt t="10817" x="7045325" y="4397375"/>
          <p14:tracePt t="10826" x="6927850" y="4443413"/>
          <p14:tracePt t="10834" x="6848475" y="4467225"/>
          <p14:tracePt t="10841" x="6786563" y="4475163"/>
          <p14:tracePt t="10848" x="6738938" y="4498975"/>
          <p14:tracePt t="10855" x="6707188" y="4522788"/>
          <p14:tracePt t="10863" x="6707188" y="4538663"/>
          <p14:tracePt t="10871" x="6707188" y="4552950"/>
          <p14:tracePt t="10877" x="6700838" y="4576763"/>
          <p14:tracePt t="10885" x="6637338" y="4592638"/>
          <p14:tracePt t="10894" x="6581775" y="4616450"/>
          <p14:tracePt t="10901" x="6527800" y="4632325"/>
          <p14:tracePt t="10907" x="6456363" y="4664075"/>
          <p14:tracePt t="10916" x="6386513" y="4694238"/>
          <p14:tracePt t="10923" x="6346825" y="4710113"/>
          <p14:tracePt t="10931" x="6315075" y="4733925"/>
          <p14:tracePt t="10937" x="6315075" y="4765675"/>
          <p14:tracePt t="10945" x="6315075" y="4789488"/>
          <p14:tracePt t="10953" x="6315075" y="4811713"/>
          <p14:tracePt t="10961" x="6299200" y="4835525"/>
          <p14:tracePt t="10967" x="6276975" y="4867275"/>
          <p14:tracePt t="10975" x="6253163" y="4883150"/>
          <p14:tracePt t="10983" x="6229350" y="4899025"/>
          <p14:tracePt t="10991" x="6213475" y="4906963"/>
          <p14:tracePt t="10997" x="6197600" y="4914900"/>
          <p14:tracePt t="11005" x="6173788" y="4922838"/>
          <p14:tracePt t="11013" x="6159500" y="4922838"/>
          <p14:tracePt t="11021" x="6143625" y="4929188"/>
          <p14:tracePt t="11027" x="6111875" y="4929188"/>
          <p14:tracePt t="11035" x="6080125" y="4937125"/>
          <p14:tracePt t="11043" x="6040438" y="4937125"/>
          <p14:tracePt t="11051" x="6002338" y="4937125"/>
          <p14:tracePt t="11057" x="5962650" y="4945063"/>
          <p14:tracePt t="11066" x="5922963" y="4945063"/>
          <p14:tracePt t="11074" x="5922963" y="4953000"/>
          <p14:tracePt t="11081" x="5915025" y="4953000"/>
          <p14:tracePt t="11089" x="5907088" y="4960938"/>
          <p14:tracePt t="11095" x="5892800" y="4960938"/>
          <p14:tracePt t="11103" x="5884863" y="4960938"/>
          <p14:tracePt t="11120" x="5861050" y="4960938"/>
          <p14:tracePt t="11125" x="5853113" y="4960938"/>
          <p14:tracePt t="11133" x="5837238" y="4960938"/>
          <p14:tracePt t="11141" x="5829300" y="4960938"/>
          <p14:tracePt t="11149" x="5813425" y="4960938"/>
          <p14:tracePt t="11157" x="5805488" y="4953000"/>
          <p14:tracePt t="11165" x="5797550" y="4953000"/>
          <p14:tracePt t="11171" x="5789613" y="4945063"/>
          <p14:tracePt t="11179" x="5781675" y="4937125"/>
          <p14:tracePt t="11185" x="5773738" y="4937125"/>
          <p14:tracePt t="11193" x="5773738" y="4929188"/>
          <p14:tracePt t="11201" x="5765800" y="4929188"/>
          <p14:tracePt t="11209" x="5757863" y="4929188"/>
          <p14:tracePt t="11215" x="5751513" y="4922838"/>
          <p14:tracePt t="11234" x="5743575" y="4922838"/>
          <p14:tracePt t="11254" x="5735638" y="4922838"/>
          <p14:tracePt t="11269" x="5735638" y="4914900"/>
          <p14:tracePt t="11275" x="5727700" y="4914900"/>
          <p14:tracePt t="11307" x="5719763" y="4914900"/>
          <p14:tracePt t="11321" x="5719763" y="4906963"/>
          <p14:tracePt t="11346" x="5719763" y="4899025"/>
          <p14:tracePt t="11359" x="5727700" y="4891088"/>
          <p14:tracePt t="11365" x="5735638" y="4891088"/>
          <p14:tracePt t="11373" x="5743575" y="4883150"/>
          <p14:tracePt t="11382" x="5751513" y="4875213"/>
          <p14:tracePt t="11389" x="5765800" y="4867275"/>
          <p14:tracePt t="11395" x="5773738" y="4867275"/>
          <p14:tracePt t="11403" x="5781675" y="4859338"/>
          <p14:tracePt t="11411" x="5797550" y="4851400"/>
          <p14:tracePt t="11419" x="5805488" y="4843463"/>
          <p14:tracePt t="11425" x="5813425" y="4843463"/>
          <p14:tracePt t="11434" x="5821363" y="4835525"/>
          <p14:tracePt t="11441" x="5829300" y="4835525"/>
          <p14:tracePt t="11449" x="5837238" y="4835525"/>
          <p14:tracePt t="11517" x="5829300" y="4835525"/>
          <p14:tracePt t="11523" x="5821363" y="4843463"/>
          <p14:tracePt t="11531" x="5813425" y="4843463"/>
          <p14:tracePt t="11539" x="5805488" y="4843463"/>
          <p14:tracePt t="11547" x="5797550" y="4843463"/>
          <p14:tracePt t="11553" x="5789613" y="4843463"/>
          <p14:tracePt t="11561" x="5781675" y="4843463"/>
          <p14:tracePt t="11569" x="5773738" y="4843463"/>
          <p14:tracePt t="11577" x="5765800" y="4843463"/>
          <p14:tracePt t="11592" x="5757863" y="4843463"/>
          <p14:tracePt t="11608" x="5751513" y="4843463"/>
          <p14:tracePt t="11622" x="5751513" y="4851400"/>
          <p14:tracePt t="11638" x="5751513" y="4859338"/>
          <p14:tracePt t="11652" x="5751513" y="4867275"/>
          <p14:tracePt t="11667" x="5751513" y="4875213"/>
          <p14:tracePt t="11674" x="5757863" y="4875213"/>
          <p14:tracePt t="11690" x="5757863" y="4883150"/>
          <p14:tracePt t="11719" x="5757863" y="4891088"/>
          <p14:tracePt t="11742" x="5751513" y="4891088"/>
          <p14:tracePt t="11750" x="5743575" y="4899025"/>
          <p14:tracePt t="11763" x="5735638" y="4899025"/>
          <p14:tracePt t="11771" x="5727700" y="4899025"/>
          <p14:tracePt t="11779" x="5719763" y="4906963"/>
          <p14:tracePt t="11787" x="5711825" y="4906963"/>
          <p14:tracePt t="11802" x="5703888" y="4906963"/>
          <p14:tracePt t="11855" x="5711825" y="4899025"/>
          <p14:tracePt t="11861" x="5719763" y="4899025"/>
          <p14:tracePt t="11869" x="5727700" y="4891088"/>
          <p14:tracePt t="11877" x="5735638" y="4883150"/>
          <p14:tracePt t="11883" x="5743575" y="4883150"/>
          <p14:tracePt t="11891" x="5751513" y="4875213"/>
          <p14:tracePt t="11899" x="5751513" y="4867275"/>
          <p14:tracePt t="11907" x="5757863" y="4859338"/>
          <p14:tracePt t="11913" x="5757863" y="4851400"/>
          <p14:tracePt t="11921" x="5765800" y="4843463"/>
          <p14:tracePt t="11929" x="5765800" y="4835525"/>
          <p14:tracePt t="11937" x="5765800" y="4819650"/>
          <p14:tracePt t="11943" x="5765800" y="4811713"/>
          <p14:tracePt t="11951" x="5765800" y="4803775"/>
          <p14:tracePt t="11959" x="5765800" y="4789488"/>
          <p14:tracePt t="11967" x="5765800" y="4781550"/>
          <p14:tracePt t="11973" x="5765800" y="4773613"/>
          <p14:tracePt t="11981" x="5765800" y="4765675"/>
          <p14:tracePt t="11989" x="5757863" y="4757738"/>
          <p14:tracePt t="11998" x="5757863" y="4749800"/>
          <p14:tracePt t="12005" x="5751513" y="4749800"/>
          <p14:tracePt t="12011" x="5751513" y="4741863"/>
          <p14:tracePt t="12019" x="5743575" y="4741863"/>
          <p14:tracePt t="12036" x="5735638" y="4733925"/>
          <p14:tracePt t="12041" x="5727700" y="4733925"/>
          <p14:tracePt t="12058" x="5719763" y="4733925"/>
          <p14:tracePt t="12080" x="5719763" y="4725988"/>
          <p14:tracePt t="12088" x="5711825" y="4725988"/>
          <p14:tracePt t="12095" x="5711825" y="4718050"/>
          <p14:tracePt t="12101" x="5711825" y="4710113"/>
          <p14:tracePt t="12109" x="5711825" y="4702175"/>
          <p14:tracePt t="12117" x="5711825" y="4694238"/>
          <p14:tracePt t="12125" x="5711825" y="4686300"/>
          <p14:tracePt t="12131" x="5711825" y="4678363"/>
          <p14:tracePt t="12139" x="5711825" y="4672013"/>
          <p14:tracePt t="12148" x="5711825" y="4664075"/>
          <p14:tracePt t="12155" x="5711825" y="4656138"/>
          <p14:tracePt t="12170" x="5711825" y="4648200"/>
          <p14:tracePt t="12186" x="5711825" y="4640263"/>
          <p14:tracePt t="12191" x="5719763" y="4640263"/>
          <p14:tracePt t="12199" x="5727700" y="4640263"/>
          <p14:tracePt t="12207" x="5735638" y="4640263"/>
          <p14:tracePt t="12216" x="5743575" y="4640263"/>
          <p14:tracePt t="12221" x="5751513" y="4640263"/>
          <p14:tracePt t="12229" x="5757863" y="4640263"/>
          <p14:tracePt t="12237" x="5765800" y="4640263"/>
          <p14:tracePt t="12245" x="5773738" y="4640263"/>
          <p14:tracePt t="12260" x="5781675" y="4640263"/>
          <p14:tracePt t="12267" x="5789613" y="4640263"/>
          <p14:tracePt t="12275" x="5797550" y="4640263"/>
          <p14:tracePt t="12281" x="5805488" y="4640263"/>
          <p14:tracePt t="12289" x="5821363" y="4640263"/>
          <p14:tracePt t="12298" x="5829300" y="4640263"/>
          <p14:tracePt t="12305" x="5837238" y="4640263"/>
          <p14:tracePt t="12311" x="5845175" y="4648200"/>
          <p14:tracePt t="12319" x="5853113" y="4648200"/>
          <p14:tracePt t="12327" x="5861050" y="4648200"/>
          <p14:tracePt t="12342" x="5868988" y="4648200"/>
          <p14:tracePt t="12358" x="5876925" y="4648200"/>
          <p14:tracePt t="12379" x="5876925" y="4640263"/>
          <p14:tracePt t="12397" x="5876925" y="4632325"/>
          <p14:tracePt t="12410" x="5876925" y="4624388"/>
          <p14:tracePt t="12426" x="5876925" y="4616450"/>
          <p14:tracePt t="12432" x="5884863" y="4616450"/>
          <p14:tracePt t="12439" x="5884863" y="4608513"/>
          <p14:tracePt t="12456" x="5884863" y="4600575"/>
          <p14:tracePt t="12469" x="5892800" y="4592638"/>
          <p14:tracePt t="12477" x="5892800" y="4584700"/>
          <p14:tracePt t="12491" x="5892800" y="4576763"/>
          <p14:tracePt t="12499" x="5899150" y="4576763"/>
          <p14:tracePt t="12515" x="5899150" y="4568825"/>
          <p14:tracePt t="12577" x="5899150" y="4576763"/>
          <p14:tracePt t="12590" x="5899150" y="4584700"/>
          <p14:tracePt t="12607" x="5899150" y="4592638"/>
          <p14:tracePt t="12620" x="5899150" y="4600575"/>
          <p14:tracePt t="12720" x="5899150" y="4592638"/>
          <p14:tracePt t="12741" x="5907088" y="4584700"/>
          <p14:tracePt t="12755" x="5915025" y="4576763"/>
          <p14:tracePt t="12769" x="5915025" y="4568825"/>
          <p14:tracePt t="12786" x="5922963" y="4568825"/>
          <p14:tracePt t="12793" x="5922963" y="4560888"/>
          <p14:tracePt t="12826" x="5922963" y="4552950"/>
          <p14:tracePt t="12861" x="5930900" y="4552950"/>
          <p14:tracePt t="12886" x="5938838" y="4552950"/>
          <p14:tracePt t="12917" x="5946775" y="4546600"/>
          <p14:tracePt t="12990" x="5954713" y="4538663"/>
          <p14:tracePt t="13004" x="5962650" y="4538663"/>
          <p14:tracePt t="13018" x="5970588" y="4538663"/>
          <p14:tracePt t="13034" x="5970588" y="4530725"/>
          <p14:tracePt t="13041" x="5978525" y="4530725"/>
          <p14:tracePt t="13210" x="5986463" y="4530725"/>
          <p14:tracePt t="13436" x="5994400" y="4530725"/>
          <p14:tracePt t="13445" x="5994400" y="4538663"/>
          <p14:tracePt t="13470" x="6002338" y="4538663"/>
          <p14:tracePt t="13493" x="6010275" y="4538663"/>
          <p14:tracePt t="13517" x="6018213" y="4538663"/>
          <p14:tracePt t="13546" x="6026150" y="4538663"/>
          <p14:tracePt t="13737" x="6032500" y="4538663"/>
          <p14:tracePt t="13741" x="6032500" y="4530725"/>
          <p14:tracePt t="13745" x="6040438" y="4530725"/>
          <p14:tracePt t="13771" x="6048375" y="4530725"/>
          <p14:tracePt t="13784" x="6048375" y="4522788"/>
          <p14:tracePt t="13800" x="6056313" y="4522788"/>
          <p14:tracePt t="13968" x="6048375" y="4522788"/>
          <p14:tracePt t="14058" x="6056313" y="4522788"/>
          <p14:tracePt t="14061" x="6064250" y="4522788"/>
          <p14:tracePt t="14077" x="6072188" y="4522788"/>
          <p14:tracePt t="14083" x="6080125" y="4522788"/>
          <p14:tracePt t="14099" x="6088063" y="4522788"/>
          <p14:tracePt t="14228" x="6088063" y="4514850"/>
          <p14:tracePt t="14258" x="6088063" y="4506913"/>
          <p14:tracePt t="14310" x="6088063" y="4498975"/>
          <p14:tracePt t="14391" x="6096000" y="4498975"/>
          <p14:tracePt t="14419" x="6103938" y="4498975"/>
          <p14:tracePt t="14429" x="6111875" y="4498975"/>
          <p14:tracePt t="14446" x="6119813" y="4498975"/>
          <p14:tracePt t="14451" x="6119813" y="4491038"/>
          <p14:tracePt t="14468" x="6127750" y="4491038"/>
          <p14:tracePt t="14481" x="6135688" y="4483100"/>
          <p14:tracePt t="14500" x="6135688" y="4475163"/>
          <p14:tracePt t="14505" x="6143625" y="4475163"/>
          <p14:tracePt t="14520" x="6151563" y="4467225"/>
          <p14:tracePt t="14542" x="6159500" y="4459288"/>
          <p14:tracePt t="14582" x="6159500" y="4451350"/>
          <p14:tracePt t="14682" x="6151563" y="4451350"/>
          <p14:tracePt t="14703" x="6143625" y="4451350"/>
          <p14:tracePt t="14722" x="6135688" y="4451350"/>
          <p14:tracePt t="14730" x="6135688" y="4459288"/>
          <p14:tracePt t="14738" x="6127750" y="4459288"/>
          <p14:tracePt t="14751" x="6119813" y="4467225"/>
          <p14:tracePt t="14759" x="6111875" y="4467225"/>
          <p14:tracePt t="14778" x="6103938" y="4467225"/>
          <p14:tracePt t="14781" x="6096000" y="4467225"/>
          <p14:tracePt t="14798" x="6088063" y="4467225"/>
          <p14:tracePt t="14811" x="6080125" y="4467225"/>
          <p14:tracePt t="14837" x="6072188" y="4467225"/>
          <p14:tracePt t="14920" x="6072188" y="4459288"/>
          <p14:tracePt t="14951" x="6080125" y="4459288"/>
          <p14:tracePt t="14956" x="6080125" y="4451350"/>
          <p14:tracePt t="14969" x="6088063" y="4451350"/>
          <p14:tracePt t="14986" x="6096000" y="4443413"/>
          <p14:tracePt t="15000" x="6103938" y="4435475"/>
          <p14:tracePt t="15015" x="6103938" y="4427538"/>
          <p14:tracePt t="15029" x="6103938" y="4421188"/>
          <p14:tracePt t="15037" x="6111875" y="4413250"/>
          <p14:tracePt t="15045" x="6111875" y="4405313"/>
          <p14:tracePt t="15061" x="6111875" y="4397375"/>
          <p14:tracePt t="15067" x="6111875" y="4389438"/>
          <p14:tracePt t="15075" x="6111875" y="4381500"/>
          <p14:tracePt t="15083" x="6111875" y="4373563"/>
          <p14:tracePt t="15089" x="6111875" y="4365625"/>
          <p14:tracePt t="15097" x="6111875" y="4357688"/>
          <p14:tracePt t="15105" x="6111875" y="4349750"/>
          <p14:tracePt t="15119" x="6111875" y="4341813"/>
          <p14:tracePt t="15127" x="6111875" y="4333875"/>
          <p14:tracePt t="15135" x="6111875" y="4325938"/>
          <p14:tracePt t="15152" x="6111875" y="4318000"/>
          <p14:tracePt t="15157" x="6103938" y="4318000"/>
          <p14:tracePt t="15165" x="6096000" y="4310063"/>
          <p14:tracePt t="15179" x="6088063" y="4310063"/>
          <p14:tracePt t="15187" x="6080125" y="4310063"/>
          <p14:tracePt t="15195" x="6072188" y="4302125"/>
          <p14:tracePt t="15203" x="6064250" y="4302125"/>
          <p14:tracePt t="15209" x="6056313" y="4302125"/>
          <p14:tracePt t="15226" x="6048375" y="4302125"/>
          <p14:tracePt t="15248" x="6040438" y="4302125"/>
          <p14:tracePt t="15296" x="6040438" y="4295775"/>
          <p14:tracePt t="15326" x="6040438" y="4287838"/>
          <p14:tracePt t="15346" x="6048375" y="4279900"/>
          <p14:tracePt t="15361" x="6056313" y="4271963"/>
          <p14:tracePt t="15367" x="6064250" y="4264025"/>
          <p14:tracePt t="15385" x="6072188" y="4264025"/>
          <p14:tracePt t="15391" x="6080125" y="4256088"/>
          <p14:tracePt t="15397" x="6088063" y="4256088"/>
          <p14:tracePt t="15405" x="6096000" y="4256088"/>
          <p14:tracePt t="15421" x="6103938" y="4256088"/>
          <p14:tracePt t="15427" x="6111875" y="4256088"/>
          <p14:tracePt t="15446" x="6119813" y="4256088"/>
          <p14:tracePt t="15452" x="6127750" y="4256088"/>
          <p14:tracePt t="15457" x="6135688" y="4256088"/>
          <p14:tracePt t="15466" x="6143625" y="4264025"/>
          <p14:tracePt t="15473" x="6151563" y="4264025"/>
          <p14:tracePt t="15481" x="6159500" y="4264025"/>
          <p14:tracePt t="15487" x="6165850" y="4264025"/>
          <p14:tracePt t="15495" x="6173788" y="4264025"/>
          <p14:tracePt t="15503" x="6181725" y="4264025"/>
          <p14:tracePt t="15511" x="6189663" y="4264025"/>
          <p14:tracePt t="15517" x="6197600" y="4264025"/>
          <p14:tracePt t="15525" x="6205538" y="4264025"/>
          <p14:tracePt t="15533" x="6213475" y="4256088"/>
          <p14:tracePt t="15542" x="6229350" y="4248150"/>
          <p14:tracePt t="15548" x="6237288" y="4240213"/>
          <p14:tracePt t="15555" x="6245225" y="4224338"/>
          <p14:tracePt t="15563" x="6253163" y="4208463"/>
          <p14:tracePt t="15572" x="6269038" y="4184650"/>
          <p14:tracePt t="15577" x="6276975" y="4170363"/>
          <p14:tracePt t="15585" x="6284913" y="4154488"/>
          <p14:tracePt t="15593" x="6292850" y="4130675"/>
          <p14:tracePt t="15601" x="6299200" y="4114800"/>
          <p14:tracePt t="15607" x="6299200" y="4090988"/>
          <p14:tracePt t="15615" x="6307138" y="4075113"/>
          <p14:tracePt t="15623" x="6315075" y="4052888"/>
          <p14:tracePt t="15631" x="6323013" y="4037013"/>
          <p14:tracePt t="15923" x="6119813" y="4170363"/>
          <p14:tracePt t="15925" x="6119813" y="4176713"/>
          <p14:tracePt t="15939" x="6119813" y="4184650"/>
          <p14:tracePt t="15953" x="6119813" y="4192588"/>
          <p14:tracePt t="15962" x="6127750" y="4200525"/>
          <p14:tracePt t="15969" x="6127750" y="4208463"/>
          <p14:tracePt t="15975" x="6135688" y="4224338"/>
          <p14:tracePt t="15983" x="6135688" y="4232275"/>
          <p14:tracePt t="15991" x="6143625" y="4232275"/>
          <p14:tracePt t="15999" x="6143625" y="4240213"/>
          <p14:tracePt t="16021" x="6151563" y="4248150"/>
          <p14:tracePt t="16029" x="6159500" y="4256088"/>
          <p14:tracePt t="16035" x="6165850" y="4264025"/>
          <p14:tracePt t="16051" x="6173788" y="4271963"/>
          <p14:tracePt t="16059" x="6181725" y="4271963"/>
          <p14:tracePt t="16066" x="6189663" y="4271963"/>
          <p14:tracePt t="16073" x="6197600" y="4271963"/>
          <p14:tracePt t="16081" x="6205538" y="4271963"/>
          <p14:tracePt t="16089" x="6213475" y="4271963"/>
          <p14:tracePt t="16095" x="6213475" y="4279900"/>
          <p14:tracePt t="16111" x="6221413" y="4279900"/>
          <p14:tracePt t="16119" x="6221413" y="4295775"/>
          <p14:tracePt t="16125" x="6221413" y="4302125"/>
          <p14:tracePt t="16133" x="6221413" y="4318000"/>
          <p14:tracePt t="16143" x="6213475" y="4333875"/>
          <p14:tracePt t="16150" x="6205538" y="4357688"/>
          <p14:tracePt t="16155" x="6197600" y="4373563"/>
          <p14:tracePt t="16163" x="6197600" y="4381500"/>
          <p14:tracePt t="16171" x="6189663" y="4397375"/>
          <p14:tracePt t="16179" x="6181725" y="4413250"/>
          <p14:tracePt t="16185" x="6173788" y="4427538"/>
          <p14:tracePt t="16193" x="6165850" y="4435475"/>
          <p14:tracePt t="16201" x="6165850" y="4451350"/>
          <p14:tracePt t="16209" x="6165850" y="4459288"/>
          <p14:tracePt t="16215" x="6165850" y="4467225"/>
          <p14:tracePt t="16223" x="6165850" y="4475163"/>
          <p14:tracePt t="16231" x="6165850" y="4483100"/>
          <p14:tracePt t="16245" x="6165850" y="4498975"/>
          <p14:tracePt t="16253" x="6165850" y="4506913"/>
          <p14:tracePt t="16261" x="6165850" y="4514850"/>
          <p14:tracePt t="16269" x="6165850" y="4530725"/>
          <p14:tracePt t="16275" x="6165850" y="4538663"/>
          <p14:tracePt t="16283" x="6165850" y="4552950"/>
          <p14:tracePt t="16291" x="6165850" y="4568825"/>
          <p14:tracePt t="16299" x="6165850" y="4576763"/>
          <p14:tracePt t="16307" x="6165850" y="4592638"/>
          <p14:tracePt t="16313" x="6165850" y="4608513"/>
          <p14:tracePt t="16321" x="6165850" y="4624388"/>
          <p14:tracePt t="16329" x="6165850" y="4640263"/>
          <p14:tracePt t="16337" x="6165850" y="4656138"/>
          <p14:tracePt t="16343" x="6165850" y="4672013"/>
          <p14:tracePt t="16351" x="6165850" y="4678363"/>
          <p14:tracePt t="16359" x="6165850" y="4694238"/>
          <p14:tracePt t="16367" x="6165850" y="4702175"/>
          <p14:tracePt t="16373" x="6165850" y="4710113"/>
          <p14:tracePt t="16390" x="6173788" y="4710113"/>
          <p14:tracePt t="16404" x="6181725" y="4710113"/>
          <p14:tracePt t="16419" x="6189663" y="4710113"/>
          <p14:tracePt t="16427" x="6197600" y="4702175"/>
          <p14:tracePt t="16442" x="6205538" y="4694238"/>
          <p14:tracePt t="16449" x="6205538" y="4686300"/>
          <p14:tracePt t="16467" x="6213475" y="4686300"/>
          <p14:tracePt t="16471" x="6213475" y="4678363"/>
          <p14:tracePt t="16501" x="6221413" y="4678363"/>
          <p14:tracePt t="16563" x="6213475" y="4678363"/>
          <p14:tracePt t="16577" x="6205538" y="4678363"/>
          <p14:tracePt t="16591" x="6197600" y="4678363"/>
          <p14:tracePt t="16609" x="6189663" y="4672013"/>
          <p14:tracePt t="16621" x="6189663" y="4664075"/>
          <p14:tracePt t="16629" x="6189663" y="4656138"/>
          <p14:tracePt t="16637" x="6189663" y="4648200"/>
          <p14:tracePt t="16652" x="6189663" y="4640263"/>
          <p14:tracePt t="16659" x="6189663" y="4632325"/>
          <p14:tracePt t="16667" x="6189663" y="4624388"/>
          <p14:tracePt t="16673" x="6197600" y="4616450"/>
          <p14:tracePt t="16681" x="6197600" y="4608513"/>
          <p14:tracePt t="16689" x="6205538" y="4608513"/>
          <p14:tracePt t="16698" x="6213475" y="4600575"/>
          <p14:tracePt t="16703" x="6221413" y="4592638"/>
          <p14:tracePt t="16711" x="6229350" y="4584700"/>
          <p14:tracePt t="16719" x="6229350" y="4576763"/>
          <p14:tracePt t="16727" x="6237288" y="4576763"/>
          <p14:tracePt t="16733" x="6245225" y="4568825"/>
          <p14:tracePt t="16741" x="6253163" y="4560888"/>
          <p14:tracePt t="16749" x="6261100" y="4560888"/>
          <p14:tracePt t="16763" x="6269038" y="4552950"/>
          <p14:tracePt t="16781" x="6276975" y="4552950"/>
          <p14:tracePt t="16839" x="6276975" y="4560888"/>
          <p14:tracePt t="16848" x="6269038" y="4560888"/>
          <p14:tracePt t="16855" x="6261100" y="4560888"/>
          <p14:tracePt t="16861" x="6253163" y="4560888"/>
          <p14:tracePt t="16869" x="6253163" y="4568825"/>
          <p14:tracePt t="16877" x="6237288" y="4568825"/>
          <p14:tracePt t="16886" x="6229350" y="4576763"/>
          <p14:tracePt t="16891" x="6221413" y="4576763"/>
          <p14:tracePt t="16899" x="6213475" y="4576763"/>
          <p14:tracePt t="16907" x="6213475" y="4584700"/>
          <p14:tracePt t="16915" x="6205538" y="4584700"/>
          <p14:tracePt t="16931" x="6197600" y="4584700"/>
          <p14:tracePt t="17000" x="6205538" y="4584700"/>
          <p14:tracePt t="17005" x="6213475" y="4584700"/>
          <p14:tracePt t="17011" x="6213475" y="4576763"/>
          <p14:tracePt t="17019" x="6221413" y="4576763"/>
          <p14:tracePt t="17028" x="6221413" y="4568825"/>
          <p14:tracePt t="17035" x="6229350" y="4568825"/>
          <p14:tracePt t="17049" x="6237288" y="4560888"/>
          <p14:tracePt t="17087" x="6237288" y="4552950"/>
          <p14:tracePt t="17204" x="6237288" y="4560888"/>
          <p14:tracePt t="17222" x="6237288" y="4568825"/>
          <p14:tracePt t="17253" x="6237288" y="4576763"/>
          <p14:tracePt t="17287" x="6237288" y="4584700"/>
          <p14:tracePt t="17401" x="6245225" y="4584700"/>
          <p14:tracePt t="17555" x="6245225" y="4592638"/>
          <p14:tracePt t="17587" x="6245225" y="4600575"/>
          <p14:tracePt t="17589" x="6253163" y="4600575"/>
          <p14:tracePt t="17616" x="6253163" y="4608513"/>
          <p14:tracePt t="17871" x="6245225" y="4608513"/>
          <p14:tracePt t="17997" x="6237288" y="4608513"/>
          <p14:tracePt t="18124" x="6245225" y="4608513"/>
          <p14:tracePt t="18154" x="6253163" y="4608513"/>
          <p14:tracePt t="18199" x="6253163" y="4600575"/>
          <p14:tracePt t="18230" x="6245225" y="4600575"/>
          <p14:tracePt t="18244" x="6237288" y="4592638"/>
          <p14:tracePt t="18260" x="6229350" y="4592638"/>
          <p14:tracePt t="18266" x="6229350" y="4584700"/>
          <p14:tracePt t="18273" x="6221413" y="4584700"/>
          <p14:tracePt t="18295" x="6213475" y="4576763"/>
          <p14:tracePt t="18312" x="6205538" y="4576763"/>
          <p14:tracePt t="18326" x="6197600" y="4576763"/>
          <p14:tracePt t="18341" x="6189663" y="4576763"/>
          <p14:tracePt t="18349" x="6181725" y="4576763"/>
          <p14:tracePt t="18356" x="6173788" y="4576763"/>
          <p14:tracePt t="18363" x="6165850" y="4576763"/>
          <p14:tracePt t="18371" x="6159500" y="4576763"/>
          <p14:tracePt t="18379" x="6143625" y="4576763"/>
          <p14:tracePt t="18385" x="6127750" y="4576763"/>
          <p14:tracePt t="18393" x="6096000" y="4568825"/>
          <p14:tracePt t="18401" x="6056313" y="4568825"/>
          <p14:tracePt t="18409" x="6010275" y="4568825"/>
          <p14:tracePt t="18416" x="5962650" y="4568825"/>
          <p14:tracePt t="18423" x="5922963" y="4568825"/>
          <p14:tracePt t="18432" x="5884863" y="4568825"/>
          <p14:tracePt t="18439" x="5845175" y="4568825"/>
          <p14:tracePt t="18445" x="5813425" y="4568825"/>
          <p14:tracePt t="18453" x="5781675" y="4568825"/>
          <p14:tracePt t="18461" x="5757863" y="4568825"/>
          <p14:tracePt t="18476" x="5751513" y="4568825"/>
          <p14:tracePt t="18484" x="5743575" y="4568825"/>
          <p14:tracePt t="18491" x="5735638" y="4568825"/>
          <p14:tracePt t="18499" x="5719763" y="4560888"/>
          <p14:tracePt t="18505" x="5703888" y="4560888"/>
          <p14:tracePt t="18513" x="5695950" y="4560888"/>
          <p14:tracePt t="18521" x="5680075" y="4560888"/>
          <p14:tracePt t="18529" x="5672138" y="4560888"/>
          <p14:tracePt t="18535" x="5664200" y="4560888"/>
          <p14:tracePt t="18543" x="5656263" y="4560888"/>
          <p14:tracePt t="18560" x="5648325" y="4560888"/>
          <p14:tracePt t="18566" x="5640388" y="4560888"/>
          <p14:tracePt t="18590" x="5632450" y="4560888"/>
          <p14:tracePt t="18612" x="5632450" y="4552950"/>
          <p14:tracePt t="18636" x="5632450" y="4546600"/>
          <p14:tracePt t="18641" x="5624513" y="4546600"/>
          <p14:tracePt t="18656" x="5618163" y="4546600"/>
          <p14:tracePt t="18663" x="5610225" y="4546600"/>
          <p14:tracePt t="18672" x="5602288" y="4546600"/>
          <p14:tracePt t="18679" x="5594350" y="4546600"/>
          <p14:tracePt t="18685" x="5586413" y="4552950"/>
          <p14:tracePt t="18693" x="5578475" y="4552950"/>
          <p14:tracePt t="18701" x="5570538" y="4560888"/>
          <p14:tracePt t="18717" x="5562600" y="4568825"/>
          <p14:tracePt t="18723" x="5554663" y="4568825"/>
          <p14:tracePt t="18739" x="5546725" y="4568825"/>
          <p14:tracePt t="18761" x="5538788" y="4576763"/>
          <p14:tracePt t="18808" x="5546725" y="4576763"/>
          <p14:tracePt t="18813" x="5554663" y="4576763"/>
          <p14:tracePt t="18821" x="5562600" y="4576763"/>
          <p14:tracePt t="18829" x="5578475" y="4568825"/>
          <p14:tracePt t="18837" x="5602288" y="4560888"/>
          <p14:tracePt t="18843" x="5624513" y="4560888"/>
          <p14:tracePt t="18851" x="5656263" y="4552950"/>
          <p14:tracePt t="18859" x="5695950" y="4546600"/>
          <p14:tracePt t="18868" x="5743575" y="4538663"/>
          <p14:tracePt t="18873" x="5765800" y="4530725"/>
          <p14:tracePt t="18881" x="5797550" y="4514850"/>
          <p14:tracePt t="18889" x="5821363" y="4506913"/>
          <p14:tracePt t="18897" x="5853113" y="4498975"/>
          <p14:tracePt t="18903" x="5853113" y="4483100"/>
          <p14:tracePt t="18911" x="5861050" y="4475163"/>
          <p14:tracePt t="18919" x="5868988" y="4467225"/>
          <p14:tracePt t="18927" x="5876925" y="4459288"/>
          <p14:tracePt t="18933" x="5892800" y="4443413"/>
          <p14:tracePt t="18941" x="5907088" y="4443413"/>
          <p14:tracePt t="18949" x="5922963" y="4435475"/>
          <p14:tracePt t="18957" x="5938838" y="4427538"/>
          <p14:tracePt t="18963" x="5954713" y="4421188"/>
          <p14:tracePt t="18971" x="5970588" y="4413250"/>
          <p14:tracePt t="18979" x="5986463" y="4413250"/>
          <p14:tracePt t="18987" x="6018213" y="4405313"/>
          <p14:tracePt t="18993" x="6048375" y="4397375"/>
          <p14:tracePt t="19001" x="6080125" y="4389438"/>
          <p14:tracePt t="19009" x="6119813" y="4381500"/>
          <p14:tracePt t="19017" x="6143625" y="4373563"/>
          <p14:tracePt t="19023" x="6165850" y="4365625"/>
          <p14:tracePt t="19031" x="6189663" y="4357688"/>
          <p14:tracePt t="19039" x="6189663" y="4341813"/>
          <p14:tracePt t="19048" x="6197600" y="4333875"/>
          <p14:tracePt t="19053" x="6205538" y="4325938"/>
          <p14:tracePt t="19061" x="6221413" y="4318000"/>
          <p14:tracePt t="19069" x="6237288" y="4310063"/>
          <p14:tracePt t="19077" x="6261100" y="4302125"/>
          <p14:tracePt t="19083" x="6284913" y="4287838"/>
          <p14:tracePt t="19091" x="6315075" y="4279900"/>
          <p14:tracePt t="19099" x="6346825" y="4271963"/>
          <p14:tracePt t="19107" x="6386513" y="4264025"/>
          <p14:tracePt t="19113" x="6426200" y="4256088"/>
          <p14:tracePt t="19121" x="6456363" y="4240213"/>
          <p14:tracePt t="19129" x="6488113" y="4232275"/>
          <p14:tracePt t="19137" x="6511925" y="4216400"/>
          <p14:tracePt t="19143" x="6535738" y="4200525"/>
          <p14:tracePt t="19151" x="6567488" y="4192588"/>
          <p14:tracePt t="19159" x="6567488" y="4176713"/>
          <p14:tracePt t="19167" x="6573838" y="4162425"/>
          <p14:tracePt t="19174" x="6581775" y="4154488"/>
          <p14:tracePt t="19182" x="6589713" y="4138613"/>
          <p14:tracePt t="19189" x="6613525" y="4130675"/>
          <p14:tracePt t="19197" x="6637338" y="4122738"/>
          <p14:tracePt t="19205" x="6653213" y="4114800"/>
          <p14:tracePt t="19211" x="6677025" y="4106863"/>
          <p14:tracePt t="19219" x="6692900" y="4098925"/>
          <p14:tracePt t="19227" x="6715125" y="4090988"/>
          <p14:tracePt t="19235" x="6731000" y="4090988"/>
          <p14:tracePt t="19241" x="6746875" y="4083050"/>
          <p14:tracePt t="19249" x="6762750" y="4083050"/>
          <p14:tracePt t="19257" x="6778625" y="4075113"/>
          <p14:tracePt t="19267" x="6794500" y="4075113"/>
          <p14:tracePt t="19271" x="6810375" y="4067175"/>
          <p14:tracePt t="19279" x="6826250" y="4059238"/>
          <p14:tracePt t="19287" x="6834188" y="4052888"/>
          <p14:tracePt t="19295" x="6848475" y="4052888"/>
          <p14:tracePt t="19301" x="6864350" y="4044950"/>
          <p14:tracePt t="19309" x="6880225" y="4037013"/>
          <p14:tracePt t="19317" x="6896100" y="4029075"/>
          <p14:tracePt t="19325" x="6911975" y="4021138"/>
          <p14:tracePt t="19332" x="6927850" y="4013200"/>
          <p14:tracePt t="19339" x="6943725" y="4005263"/>
          <p14:tracePt t="19349" x="6959600" y="3997325"/>
          <p14:tracePt t="19355" x="6981825" y="3989388"/>
          <p14:tracePt t="19361" x="6997700" y="3989388"/>
          <p14:tracePt t="19369" x="7021513" y="3981450"/>
          <p14:tracePt t="19377" x="7037388" y="3973513"/>
          <p14:tracePt t="19386" x="7053263" y="3973513"/>
          <p14:tracePt t="19391" x="7085013" y="3965575"/>
          <p14:tracePt t="19399" x="7115175" y="3957638"/>
          <p14:tracePt t="19407" x="7154863" y="3949700"/>
          <p14:tracePt t="19416" x="7186613" y="3941763"/>
          <p14:tracePt t="19421" x="7226300" y="3933825"/>
          <p14:tracePt t="19430" x="7248525" y="3927475"/>
          <p14:tracePt t="19438" x="7272338" y="3919538"/>
          <p14:tracePt t="19446" x="7296150" y="3903663"/>
          <p14:tracePt t="19451" x="7304088" y="3895725"/>
          <p14:tracePt t="19459" x="7319963" y="3887788"/>
          <p14:tracePt t="19468" x="7327900" y="3879850"/>
          <p14:tracePt t="19475" x="7335838" y="3871913"/>
          <p14:tracePt t="19481" x="7351713" y="3856038"/>
          <p14:tracePt t="19489" x="7367588" y="3848100"/>
          <p14:tracePt t="19498" x="7383463" y="3840163"/>
          <p14:tracePt t="19505" x="7397750" y="3832225"/>
          <p14:tracePt t="19511" x="7405688" y="3824288"/>
          <p14:tracePt t="19519" x="7413625" y="3824288"/>
          <p14:tracePt t="19527" x="7429500" y="3816350"/>
          <p14:tracePt t="19535" x="7437438" y="3808413"/>
          <p14:tracePt t="19541" x="7453313" y="3802063"/>
          <p14:tracePt t="19549" x="7461250" y="3794125"/>
          <p14:tracePt t="19557" x="7469188" y="3794125"/>
          <p14:tracePt t="19565" x="7485063" y="3786188"/>
          <p14:tracePt t="19571" x="7493000" y="3778250"/>
          <p14:tracePt t="19579" x="7500938" y="3770313"/>
          <p14:tracePt t="19587" x="7508875" y="3762375"/>
          <p14:tracePt t="19595" x="7516813" y="3762375"/>
          <p14:tracePt t="19601" x="7516813" y="3754438"/>
          <p14:tracePt t="19609" x="7523163" y="3746500"/>
          <p14:tracePt t="19617" x="7531100" y="3746500"/>
          <p14:tracePt t="19640" x="7531100" y="3738563"/>
          <p14:tracePt t="19677" x="7523163" y="3738563"/>
          <p14:tracePt t="19685" x="7508875" y="3746500"/>
          <p14:tracePt t="19700" x="7493000" y="3754438"/>
          <p14:tracePt t="19707" x="7469188" y="3762375"/>
          <p14:tracePt t="19716" x="7437438" y="3770313"/>
          <p14:tracePt t="19723" x="7397750" y="3786188"/>
          <p14:tracePt t="19729" x="7335838" y="3794125"/>
          <p14:tracePt t="19737" x="7248525" y="3808413"/>
          <p14:tracePt t="19745" x="7115175" y="3840163"/>
          <p14:tracePt t="19753" x="6997700" y="3879850"/>
          <p14:tracePt t="19759" x="6864350" y="3933825"/>
          <p14:tracePt t="19767" x="6738938" y="4005263"/>
          <p14:tracePt t="19775" x="6621463" y="4090988"/>
          <p14:tracePt t="19783" x="6527800" y="4170363"/>
          <p14:tracePt t="19789" x="6456363" y="4216400"/>
          <p14:tracePt t="19798" x="6394450" y="4216400"/>
          <p14:tracePt t="19805" x="6346825" y="4208463"/>
          <p14:tracePt t="19813" x="6315075" y="4208463"/>
          <p14:tracePt t="19819" x="6276975" y="4224338"/>
          <p14:tracePt t="19827" x="6221413" y="4232275"/>
          <p14:tracePt t="19835" x="6151563" y="4287838"/>
          <p14:tracePt t="19843" x="6056313" y="4325938"/>
          <p14:tracePt t="19849" x="5962650" y="4357688"/>
          <p14:tracePt t="19857" x="5884863" y="4373563"/>
          <p14:tracePt t="19866" x="5829300" y="4389438"/>
          <p14:tracePt t="19873" x="5781675" y="4397375"/>
          <p14:tracePt t="19879" x="5727700" y="4413250"/>
          <p14:tracePt t="19887" x="5672138" y="4435475"/>
          <p14:tracePt t="19896" x="5610225" y="4459288"/>
          <p14:tracePt t="19903" x="5554663" y="4483100"/>
          <p14:tracePt t="19909" x="5499100" y="4506913"/>
          <p14:tracePt t="19917" x="5453063" y="4538663"/>
          <p14:tracePt t="19925" x="5413375" y="4560888"/>
          <p14:tracePt t="19933" x="5381625" y="4576763"/>
          <p14:tracePt t="19939" x="5351463" y="4600575"/>
          <p14:tracePt t="19947" x="5351463" y="4632325"/>
          <p14:tracePt t="19955" x="5351463" y="4656138"/>
          <p14:tracePt t="19964" x="5343525" y="4672013"/>
          <p14:tracePt t="19969" x="5335588" y="4686300"/>
          <p14:tracePt t="19977" x="5327650" y="4710113"/>
          <p14:tracePt t="19985" x="5303838" y="4718050"/>
          <p14:tracePt t="19993" x="5287963" y="4733925"/>
          <p14:tracePt t="20000" x="5272088" y="4749800"/>
          <p14:tracePt t="20007" x="5256213" y="4757738"/>
          <p14:tracePt t="20015" x="5240338" y="4765675"/>
          <p14:tracePt t="20023" x="5232400" y="4773613"/>
          <p14:tracePt t="20029" x="5216525" y="4781550"/>
          <p14:tracePt t="20037" x="5202238" y="4797425"/>
          <p14:tracePt t="20045" x="5186363" y="4803775"/>
          <p14:tracePt t="20053" x="5170488" y="4811713"/>
          <p14:tracePt t="20059" x="5162550" y="4811713"/>
          <p14:tracePt t="20067" x="5146675" y="4819650"/>
          <p14:tracePt t="20075" x="5130800" y="4827588"/>
          <p14:tracePt t="20083" x="5106988" y="4835525"/>
          <p14:tracePt t="20089" x="5091113" y="4843463"/>
          <p14:tracePt t="20098" x="5060950" y="4851400"/>
          <p14:tracePt t="20105" x="5029200" y="4867275"/>
          <p14:tracePt t="20113" x="4997450" y="4883150"/>
          <p14:tracePt t="20119" x="4957763" y="4899025"/>
          <p14:tracePt t="20127" x="4903788" y="4914900"/>
          <p14:tracePt t="20135" x="4848225" y="4929188"/>
          <p14:tracePt t="20143" x="4808538" y="4945063"/>
          <p14:tracePt t="20151" x="4762500" y="4960938"/>
          <p14:tracePt t="20157" x="4714875" y="4984750"/>
          <p14:tracePt t="20165" x="4668838" y="4992688"/>
          <p14:tracePt t="20173" x="4629150" y="5008563"/>
          <p14:tracePt t="20182" x="4589463" y="5024438"/>
          <p14:tracePt t="20187" x="4557713" y="5032375"/>
          <p14:tracePt t="20195" x="4527550" y="5048250"/>
          <p14:tracePt t="20203" x="4527550" y="5054600"/>
          <p14:tracePt t="20211" x="4519613" y="5062538"/>
          <p14:tracePt t="20217" x="4503738" y="5070475"/>
          <p14:tracePt t="20225" x="4495800" y="5078413"/>
          <p14:tracePt t="20233" x="4487863" y="5078413"/>
          <p14:tracePt t="20241" x="4471988" y="5078413"/>
          <p14:tracePt t="20247" x="4456113" y="5078413"/>
          <p14:tracePt t="20255" x="4440238" y="5078413"/>
          <p14:tracePt t="20263" x="4432300" y="5078413"/>
          <p14:tracePt t="20271" x="4416425" y="5078413"/>
          <p14:tracePt t="20277" x="4408488" y="5070475"/>
          <p14:tracePt t="20285" x="4402138" y="5062538"/>
          <p14:tracePt t="20301" x="4394200" y="5054600"/>
          <p14:tracePt t="20307" x="4386263" y="5054600"/>
          <p14:tracePt t="20316" x="4386263" y="5048250"/>
          <p14:tracePt t="20323" x="4378325" y="5048250"/>
          <p14:tracePt t="20337" x="4370388" y="5048250"/>
          <p14:tracePt t="20345" x="4362450" y="5048250"/>
          <p14:tracePt t="20362" x="4354513" y="5048250"/>
          <p14:tracePt t="20367" x="4346575" y="5048250"/>
          <p14:tracePt t="20375" x="4338638" y="5048250"/>
          <p14:tracePt t="20383" x="4330700" y="5048250"/>
          <p14:tracePt t="20391" x="4322763" y="5048250"/>
          <p14:tracePt t="20397" x="4314825" y="5048250"/>
          <p14:tracePt t="20405" x="4306888" y="5048250"/>
          <p14:tracePt t="20413" x="4298950" y="5048250"/>
          <p14:tracePt t="20428" x="4291013" y="5048250"/>
          <p14:tracePt t="20436" x="4283075" y="5048250"/>
          <p14:tracePt t="20452" x="4275138" y="5048250"/>
          <p14:tracePt t="20483" x="4275138" y="5040313"/>
          <p14:tracePt t="20513" x="4275138" y="5032375"/>
          <p14:tracePt t="20526" x="4275138" y="5024438"/>
          <p14:tracePt t="20543" x="4275138" y="5016500"/>
          <p14:tracePt t="20555" x="4275138" y="5008563"/>
          <p14:tracePt t="20571" x="4275138" y="5000625"/>
          <p14:tracePt t="20577" x="4283075" y="5000625"/>
          <p14:tracePt t="20593" x="4283075" y="4992688"/>
          <p14:tracePt t="20617" x="4291013" y="4992688"/>
          <p14:tracePt t="20623" x="4291013" y="4984750"/>
          <p14:tracePt t="20661" x="4291013" y="4976813"/>
          <p14:tracePt t="20685" x="4291013" y="4968875"/>
          <p14:tracePt t="20700" x="4291013" y="4960938"/>
          <p14:tracePt t="20714" x="4291013" y="4953000"/>
          <p14:tracePt t="20721" x="4291013" y="4945063"/>
          <p14:tracePt t="20729" x="4298950" y="4937125"/>
          <p14:tracePt t="20745" x="4298950" y="4929188"/>
          <p14:tracePt t="20751" x="4306888" y="4922838"/>
          <p14:tracePt t="20759" x="4306888" y="4914900"/>
          <p14:tracePt t="20766" x="4314825" y="4899025"/>
          <p14:tracePt t="20773" x="4314825" y="4891088"/>
          <p14:tracePt t="20781" x="4322763" y="4883150"/>
          <p14:tracePt t="20789" x="4322763" y="4875213"/>
          <p14:tracePt t="20795" x="4330700" y="4867275"/>
          <p14:tracePt t="20803" x="4338638" y="4859338"/>
          <p14:tracePt t="20811" x="4338638" y="4851400"/>
          <p14:tracePt t="20819" x="4338638" y="4843463"/>
          <p14:tracePt t="20825" x="4346575" y="4835525"/>
          <p14:tracePt t="20841" x="4354513" y="4835525"/>
          <p14:tracePt t="20849" x="4354513" y="4827588"/>
          <p14:tracePt t="20865" x="4362450" y="4827588"/>
          <p14:tracePt t="20886" x="4370388" y="4827588"/>
          <p14:tracePt t="20893" x="4370388" y="4819650"/>
          <p14:tracePt t="20909" x="4378325" y="4819650"/>
          <p14:tracePt t="20915" x="4378325" y="4811713"/>
          <p14:tracePt t="20932" x="4386263" y="4811713"/>
          <p14:tracePt t="20939" x="4386263" y="4803775"/>
          <p14:tracePt t="20955" x="4386263" y="4797425"/>
          <p14:tracePt t="20961" x="4394200" y="4797425"/>
          <p14:tracePt t="20970" x="4394200" y="4789488"/>
          <p14:tracePt t="20993" x="4402138" y="4781550"/>
          <p14:tracePt t="21000" x="4402138" y="4773613"/>
          <p14:tracePt t="21005" x="4408488" y="4773613"/>
          <p14:tracePt t="21013" x="4408488" y="4765675"/>
          <p14:tracePt t="21021" x="4416425" y="4757738"/>
          <p14:tracePt t="21029" x="4424363" y="4741863"/>
          <p14:tracePt t="21035" x="4432300" y="4733925"/>
          <p14:tracePt t="21043" x="4440238" y="4718050"/>
          <p14:tracePt t="21051" x="4448175" y="4710113"/>
          <p14:tracePt t="21059" x="4456113" y="4694238"/>
          <p14:tracePt t="21065" x="4464050" y="4678363"/>
          <p14:tracePt t="21073" x="4479925" y="4672013"/>
          <p14:tracePt t="21081" x="4487863" y="4656138"/>
          <p14:tracePt t="21089" x="4495800" y="4648200"/>
          <p14:tracePt t="21098" x="4503738" y="4632325"/>
          <p14:tracePt t="21103" x="4511675" y="4624388"/>
          <p14:tracePt t="21111" x="4519613" y="4616450"/>
          <p14:tracePt t="21119" x="4527550" y="4608513"/>
          <p14:tracePt t="21127" x="4535488" y="4600575"/>
          <p14:tracePt t="21133" x="4541838" y="4592638"/>
          <p14:tracePt t="21141" x="4541838" y="4584700"/>
          <p14:tracePt t="21149" x="4549775" y="4584700"/>
          <p14:tracePt t="21157" x="4549775" y="4576763"/>
          <p14:tracePt t="21232" x="4549775" y="4584700"/>
          <p14:tracePt t="21239" x="4541838" y="4584700"/>
          <p14:tracePt t="21248" x="4541838" y="4592638"/>
          <p14:tracePt t="21270" x="4541838" y="4600575"/>
          <p14:tracePt t="21284" x="4541838" y="4608513"/>
          <p14:tracePt t="21291" x="4541838" y="4616450"/>
          <p14:tracePt t="21307" x="4541838" y="4624388"/>
          <p14:tracePt t="21313" x="4541838" y="4632325"/>
          <p14:tracePt t="21321" x="4541838" y="4640263"/>
          <p14:tracePt t="21329" x="4549775" y="4648200"/>
          <p14:tracePt t="21337" x="4549775" y="4656138"/>
          <p14:tracePt t="21343" x="4549775" y="4664075"/>
          <p14:tracePt t="21351" x="4557713" y="4678363"/>
          <p14:tracePt t="21359" x="4557713" y="4686300"/>
          <p14:tracePt t="21367" x="4557713" y="4694238"/>
          <p14:tracePt t="21373" x="4565650" y="4710113"/>
          <p14:tracePt t="21382" x="4565650" y="4718050"/>
          <p14:tracePt t="21389" x="4565650" y="4733925"/>
          <p14:tracePt t="21398" x="4565650" y="4741863"/>
          <p14:tracePt t="21403" x="4565650" y="4749800"/>
          <p14:tracePt t="21411" x="4565650" y="4765675"/>
          <p14:tracePt t="21419" x="4565650" y="4773613"/>
          <p14:tracePt t="21427" x="4565650" y="4781550"/>
          <p14:tracePt t="21433" x="4565650" y="4789488"/>
          <p14:tracePt t="21441" x="4565650" y="4797425"/>
          <p14:tracePt t="21449" x="4565650" y="4803775"/>
          <p14:tracePt t="21464" x="4565650" y="4811713"/>
          <p14:tracePt t="21496" x="4573588" y="4811713"/>
          <p14:tracePt t="21509" x="4581525" y="4811713"/>
          <p14:tracePt t="21517" x="4589463" y="4811713"/>
          <p14:tracePt t="21532" x="4597400" y="4811713"/>
          <p14:tracePt t="21638" x="4605338" y="4811713"/>
          <p14:tracePt t="21652" x="4613275" y="4811713"/>
          <p14:tracePt t="21659" x="4613275" y="4803775"/>
          <p14:tracePt t="21667" x="4621213" y="4803775"/>
          <p14:tracePt t="21681" x="4629150" y="4803775"/>
          <p14:tracePt t="21699" x="4637088" y="4803775"/>
          <p14:tracePt t="21705" x="4637088" y="4797425"/>
          <p14:tracePt t="21719" x="4645025" y="4797425"/>
          <p14:tracePt t="21736" x="4645025" y="4789488"/>
          <p14:tracePt t="21753" x="4652963" y="4789488"/>
          <p14:tracePt t="21773" x="4660900" y="4789488"/>
          <p14:tracePt t="21788" x="4660900" y="4781550"/>
          <p14:tracePt t="21795" x="4668838" y="4781550"/>
          <p14:tracePt t="21809" x="4675188" y="4781550"/>
          <p14:tracePt t="21825" x="4683125" y="4773613"/>
          <p14:tracePt t="21840" x="4691063" y="4773613"/>
          <p14:tracePt t="21861" x="4699000" y="4773613"/>
          <p14:tracePt t="21879" x="4706938" y="4773613"/>
          <p14:tracePt t="21908" x="4714875" y="4773613"/>
          <p14:tracePt t="21931" x="4722813" y="4765675"/>
          <p14:tracePt t="21952" x="4730750" y="4765675"/>
          <p14:tracePt t="21968" x="4730750" y="4757738"/>
          <p14:tracePt t="21975" x="4738688" y="4757738"/>
          <p14:tracePt t="22000" x="4746625" y="4749800"/>
          <p14:tracePt t="22014" x="4754563" y="4749800"/>
          <p14:tracePt t="22019" x="4754563" y="4741863"/>
          <p14:tracePt t="22027" x="4762500" y="4741863"/>
          <p14:tracePt t="22046" x="4770438" y="4733925"/>
          <p14:tracePt t="22057" x="4778375" y="4733925"/>
          <p14:tracePt t="22066" x="4778375" y="4725988"/>
          <p14:tracePt t="22073" x="4786313" y="4725988"/>
          <p14:tracePt t="22088" x="4794250" y="4725988"/>
          <p14:tracePt t="22104" x="4802188" y="4718050"/>
          <p14:tracePt t="22117" x="4808538" y="4710113"/>
          <p14:tracePt t="22135" x="4816475" y="4702175"/>
          <p14:tracePt t="22139" x="4824413" y="4702175"/>
          <p14:tracePt t="22147" x="4832350" y="4694238"/>
          <p14:tracePt t="22155" x="4840288" y="4694238"/>
          <p14:tracePt t="22163" x="4848225" y="4686300"/>
          <p14:tracePt t="22169" x="4856163" y="4686300"/>
          <p14:tracePt t="22177" x="4864100" y="4686300"/>
          <p14:tracePt t="22185" x="4864100" y="4678363"/>
          <p14:tracePt t="22194" x="4872038" y="4678363"/>
          <p14:tracePt t="22199" x="4879975" y="4678363"/>
          <p14:tracePt t="22207" x="4887913" y="4672013"/>
          <p14:tracePt t="22225" x="4895850" y="4672013"/>
          <p14:tracePt t="22238" x="4903788" y="4664075"/>
          <p14:tracePt t="22254" x="4911725" y="4656138"/>
          <p14:tracePt t="22276" x="4919663" y="4648200"/>
          <p14:tracePt t="22306" x="4927600" y="4648200"/>
          <p14:tracePt t="22314" x="4927600" y="4640263"/>
          <p14:tracePt t="22346" x="4935538" y="4640263"/>
          <p14:tracePt t="22359" x="4943475" y="4632325"/>
          <p14:tracePt t="22382" x="4949825" y="4632325"/>
          <p14:tracePt t="22387" x="4949825" y="4624388"/>
          <p14:tracePt t="22396" x="4957763" y="4624388"/>
          <p14:tracePt t="22417" x="4957763" y="4616450"/>
          <p14:tracePt t="22425" x="4965700" y="4616450"/>
          <p14:tracePt t="22456" x="4973638" y="4616450"/>
          <p14:tracePt t="22465" x="4973638" y="4608513"/>
          <p14:tracePt t="22469" x="4981575" y="4608513"/>
          <p14:tracePt t="22486" x="4989513" y="4608513"/>
          <p14:tracePt t="22500" x="4997450" y="4608513"/>
          <p14:tracePt t="22507" x="5005388" y="4608513"/>
          <p14:tracePt t="22516" x="5013325" y="4608513"/>
          <p14:tracePt t="22531" x="5021263" y="4608513"/>
          <p14:tracePt t="22537" x="5029200" y="4608513"/>
          <p14:tracePt t="22554" x="5037138" y="4608513"/>
          <p14:tracePt t="22576" x="5045075" y="4608513"/>
          <p14:tracePt t="22624" x="5053013" y="4608513"/>
          <p14:tracePt t="22646" x="5060950" y="4608513"/>
          <p14:tracePt t="22651" x="5068888" y="4608513"/>
          <p14:tracePt t="22657" x="5068888" y="4600575"/>
          <p14:tracePt t="22665" x="5076825" y="4600575"/>
          <p14:tracePt t="22673" x="5083175" y="4600575"/>
          <p14:tracePt t="22682" x="5083175" y="4592638"/>
          <p14:tracePt t="22687" x="5091113" y="4592638"/>
          <p14:tracePt t="22698" x="5099050" y="4584700"/>
          <p14:tracePt t="22711" x="5106988" y="4576763"/>
          <p14:tracePt t="22717" x="5114925" y="4568825"/>
          <p14:tracePt t="22725" x="5122863" y="4568825"/>
          <p14:tracePt t="22734" x="5130800" y="4560888"/>
          <p14:tracePt t="22741" x="5138738" y="4560888"/>
          <p14:tracePt t="22747" x="5138738" y="4552950"/>
          <p14:tracePt t="22755" x="5146675" y="4552950"/>
          <p14:tracePt t="22763" x="5154613" y="4552950"/>
          <p14:tracePt t="22771" x="5162550" y="4552950"/>
          <p14:tracePt t="22776" x="5162550" y="4546600"/>
          <p14:tracePt t="22785" x="5170488" y="4546600"/>
          <p14:tracePt t="22793" x="5178425" y="4546600"/>
          <p14:tracePt t="22801" x="5186363" y="4546600"/>
          <p14:tracePt t="22807" x="5194300" y="4546600"/>
          <p14:tracePt t="22815" x="5194300" y="4538663"/>
          <p14:tracePt t="22823" x="5202238" y="4538663"/>
          <p14:tracePt t="22831" x="5210175" y="4538663"/>
          <p14:tracePt t="22837" x="5216525" y="4538663"/>
          <p14:tracePt t="22845" x="5224463" y="4538663"/>
          <p14:tracePt t="22861" x="5232400" y="4538663"/>
          <p14:tracePt t="22867" x="5240338" y="4538663"/>
          <p14:tracePt t="22884" x="5248275" y="4538663"/>
          <p14:tracePt t="22900" x="5256213" y="4538663"/>
          <p14:tracePt t="22928" x="5264150" y="4538663"/>
          <p14:tracePt t="22944" x="5264150" y="4530725"/>
          <p14:tracePt t="22958" x="5272088" y="4530725"/>
          <p14:tracePt t="22981" x="5280025" y="4522788"/>
          <p14:tracePt t="22996" x="5287963" y="4522788"/>
          <p14:tracePt t="23012" x="5295900" y="4514850"/>
          <p14:tracePt t="23019" x="5303838" y="4514850"/>
          <p14:tracePt t="23025" x="5311775" y="4514850"/>
          <p14:tracePt t="23041" x="5319713" y="4514850"/>
          <p14:tracePt t="23056" x="5327650" y="4514850"/>
          <p14:tracePt t="23081" x="5335588" y="4514850"/>
          <p14:tracePt t="23103" x="5343525" y="4514850"/>
          <p14:tracePt t="23116" x="5343525" y="4506913"/>
          <p14:tracePt t="23123" x="5351463" y="4506913"/>
          <p14:tracePt t="23132" x="5357813" y="4506913"/>
          <p14:tracePt t="23139" x="5365750" y="4506913"/>
          <p14:tracePt t="23145" x="5365750" y="4498975"/>
          <p14:tracePt t="23153" x="5373688" y="4498975"/>
          <p14:tracePt t="23161" x="5381625" y="4491038"/>
          <p14:tracePt t="23169" x="5389563" y="4491038"/>
          <p14:tracePt t="23175" x="5397500" y="4491038"/>
          <p14:tracePt t="23184" x="5405438" y="4483100"/>
          <p14:tracePt t="23202" x="5413375" y="4483100"/>
          <p14:tracePt t="23205" x="5421313" y="4475163"/>
          <p14:tracePt t="23213" x="5429250" y="4475163"/>
          <p14:tracePt t="23230" x="5437188" y="4475163"/>
          <p14:tracePt t="23235" x="5445125" y="4475163"/>
          <p14:tracePt t="23251" x="5453063" y="4475163"/>
          <p14:tracePt t="23259" x="5461000" y="4475163"/>
          <p14:tracePt t="23273" x="5468938" y="4475163"/>
          <p14:tracePt t="23290" x="5476875" y="4475163"/>
          <p14:tracePt t="23312" x="5484813" y="4475163"/>
          <p14:tracePt t="23351" x="5491163" y="4475163"/>
          <p14:tracePt t="23404" x="5499100" y="4475163"/>
          <p14:tracePt t="23423" x="5507038" y="4475163"/>
          <p14:tracePt t="23451" x="5514975" y="4475163"/>
          <p14:tracePt t="23461" x="5522913" y="4475163"/>
          <p14:tracePt t="23478" x="5530850" y="4475163"/>
          <p14:tracePt t="23500" x="5538788" y="4475163"/>
          <p14:tracePt t="23567" x="5546725" y="4475163"/>
          <p14:tracePt t="23625" x="5546725" y="4467225"/>
          <p14:tracePt t="23765" x="5538788" y="4467225"/>
          <p14:tracePt t="23793" x="5538788" y="4475163"/>
          <p14:tracePt t="23872" x="5538788" y="4483100"/>
          <p14:tracePt t="23877" x="5546725" y="4483100"/>
          <p14:tracePt t="23889" x="5554663" y="4483100"/>
          <p14:tracePt t="24107" x="5554663" y="4475163"/>
          <p14:tracePt t="24138" x="5554663" y="4467225"/>
          <p14:tracePt t="24151" x="5562600" y="4467225"/>
          <p14:tracePt t="24183" x="5562600" y="4459288"/>
          <p14:tracePt t="24189" x="5570538" y="4459288"/>
          <p14:tracePt t="24352" x="5578475" y="4459288"/>
          <p14:tracePt t="24356" x="5586413" y="4451350"/>
          <p14:tracePt t="24361" x="5594350" y="4451350"/>
          <p14:tracePt t="24369" x="5602288" y="4451350"/>
          <p14:tracePt t="24387" x="5610225" y="4451350"/>
          <p14:tracePt t="24390" x="5618163" y="4443413"/>
          <p14:tracePt t="24399" x="5624513" y="4443413"/>
          <p14:tracePt t="24417" x="5632450" y="4443413"/>
          <p14:tracePt t="24429" x="5640388" y="4435475"/>
          <p14:tracePt t="24446" x="5648325" y="4435475"/>
          <p14:tracePt t="24459" x="5656263" y="4435475"/>
          <p14:tracePt t="24467" x="5656263" y="4427538"/>
          <p14:tracePt t="24475" x="5664200" y="4427538"/>
          <p14:tracePt t="24498" x="5672138" y="4421188"/>
          <p14:tracePt t="24515" x="5680075" y="4421188"/>
          <p14:tracePt t="24535" x="5688013" y="4421188"/>
          <p14:tracePt t="24544" x="5688013" y="4413250"/>
          <p14:tracePt t="24566" x="5695950" y="4413250"/>
          <p14:tracePt t="24588" x="5703888" y="4405313"/>
          <p14:tracePt t="24610" x="5711825" y="4397375"/>
          <p14:tracePt t="24617" x="5719763" y="4397375"/>
          <p14:tracePt t="24626" x="5727700" y="4397375"/>
          <p14:tracePt t="24640" x="5735638" y="4397375"/>
          <p14:tracePt t="24647" x="5743575" y="4389438"/>
          <p14:tracePt t="24655" x="5751513" y="4389438"/>
          <p14:tracePt t="24663" x="5757863" y="4389438"/>
          <p14:tracePt t="24669" x="5765800" y="4389438"/>
          <p14:tracePt t="24685" x="5773738" y="4389438"/>
          <p14:tracePt t="24693" x="5781675" y="4389438"/>
          <p14:tracePt t="24709" x="5789613" y="4389438"/>
          <p14:tracePt t="24724" x="5797550" y="4389438"/>
          <p14:tracePt t="24747" x="5805488" y="4389438"/>
          <p14:tracePt t="24786" x="5813425" y="4389438"/>
          <p14:tracePt t="24821" x="5813425" y="4381500"/>
          <p14:tracePt t="25008" x="5821363" y="4373563"/>
          <p14:tracePt t="25031" x="5829300" y="4373563"/>
          <p14:tracePt t="25056" x="5837238" y="4373563"/>
          <p14:tracePt t="25075" x="5845175" y="4373563"/>
          <p14:tracePt t="25098" x="5853113" y="4373563"/>
          <p14:tracePt t="25114" x="5861050" y="4373563"/>
          <p14:tracePt t="25136" x="5868988" y="4373563"/>
          <p14:tracePt t="25166" x="5876925" y="4373563"/>
          <p14:tracePt t="25212" x="5884863" y="4373563"/>
          <p14:tracePt t="25243" x="5892800" y="4373563"/>
          <p14:tracePt t="25274" x="5899150" y="4373563"/>
          <p14:tracePt t="25294" x="5899150" y="4381500"/>
          <p14:tracePt t="25309" x="5899150" y="4389438"/>
          <p14:tracePt t="25324" x="5899150" y="4397375"/>
          <p14:tracePt t="25331" x="5892800" y="4397375"/>
          <p14:tracePt t="25337" x="5892800" y="4405313"/>
          <p14:tracePt t="25345" x="5884863" y="4405313"/>
          <p14:tracePt t="25353" x="5876925" y="4413250"/>
          <p14:tracePt t="25370" x="5868988" y="4413250"/>
          <p14:tracePt t="25375" x="5868988" y="4421188"/>
          <p14:tracePt t="25448" x="5868988" y="4413250"/>
          <p14:tracePt t="25465" x="5868988" y="4405313"/>
          <p14:tracePt t="25496" x="5868988" y="4397375"/>
          <p14:tracePt t="25545" x="5861050" y="4397375"/>
          <p14:tracePt t="25568" x="5853113" y="4397375"/>
          <p14:tracePt t="25573" x="5853113" y="4389438"/>
          <p14:tracePt t="25707" x="5861050" y="4389438"/>
          <p14:tracePt t="25736" x="5868988" y="4389438"/>
          <p14:tracePt t="25897" x="5876925" y="4389438"/>
          <p14:tracePt t="25910" x="5884863" y="4389438"/>
          <p14:tracePt t="25917" x="5892800" y="4389438"/>
          <p14:tracePt t="25931" x="5899150" y="4389438"/>
          <p14:tracePt t="25939" x="5907088" y="4389438"/>
          <p14:tracePt t="25954" x="5915025" y="4389438"/>
          <p14:tracePt t="25980" x="5922963" y="4389438"/>
          <p14:tracePt t="26000" x="5930900" y="4389438"/>
          <p14:tracePt t="26043" x="5930900" y="4381500"/>
          <p14:tracePt t="26051" x="5938838" y="4381500"/>
          <p14:tracePt t="26091" x="5946775" y="4381500"/>
          <p14:tracePt t="26120" x="5946775" y="4373563"/>
          <p14:tracePt t="26127" x="5954713" y="4373563"/>
          <p14:tracePt t="26202" x="5962650" y="4373563"/>
          <p14:tracePt t="26250" x="5970588" y="4373563"/>
          <p14:tracePt t="26439" x="5978525" y="4373563"/>
          <p14:tracePt t="26504" x="5978525" y="4365625"/>
          <p14:tracePt t="26527" x="5986463" y="4365625"/>
          <p14:tracePt t="26556" x="5994400" y="4365625"/>
          <p14:tracePt t="26585" x="6002338" y="4357688"/>
          <p14:tracePt t="26622" x="6010275" y="4357688"/>
          <p14:tracePt t="26651" x="6018213" y="4357688"/>
          <p14:tracePt t="26676" x="6026150" y="4357688"/>
          <p14:tracePt t="26689" x="6032500" y="4357688"/>
          <p14:tracePt t="26712" x="6040438" y="4357688"/>
          <p14:tracePt t="26743" x="6048375" y="4349750"/>
          <p14:tracePt t="26787" x="6056313" y="4349750"/>
          <p14:tracePt t="26795" x="6056313" y="4341813"/>
          <p14:tracePt t="26828" x="6064250" y="4341813"/>
          <p14:tracePt t="26839" x="6072188" y="4341813"/>
          <p14:tracePt t="26856" x="6080125" y="4341813"/>
          <p14:tracePt t="26871" x="6088063" y="4333875"/>
          <p14:tracePt t="26887" x="6096000" y="4333875"/>
          <p14:tracePt t="26900" x="6096000" y="4325938"/>
          <p14:tracePt t="26907" x="6103938" y="4325938"/>
          <p14:tracePt t="26948" x="6103938" y="4318000"/>
          <p14:tracePt t="27170" x="6111875" y="4318000"/>
          <p14:tracePt t="27382" x="6103938" y="4318000"/>
          <p14:tracePt t="27528" x="6096000" y="4318000"/>
          <p14:tracePt t="27623" x="6103938" y="4318000"/>
          <p14:tracePt t="27635" x="6103938" y="4310063"/>
          <p14:tracePt t="27659" x="6111875" y="4310063"/>
          <p14:tracePt t="27908" x="6111875" y="4302125"/>
          <p14:tracePt t="27933" x="6119813" y="4302125"/>
          <p14:tracePt t="28336" x="6127750" y="4310063"/>
          <p14:tracePt t="28414" x="6127750" y="4302125"/>
          <p14:tracePt t="28456" x="6127750" y="4295775"/>
          <p14:tracePt t="28516" x="6135688" y="4295775"/>
          <p14:tracePt t="28594" x="6135688" y="4302125"/>
          <p14:tracePt t="28611" x="6135688" y="4310063"/>
          <p14:tracePt t="28634" x="6135688" y="4318000"/>
          <p14:tracePt t="28671" x="6135688" y="4325938"/>
          <p14:tracePt t="28697" x="6127750" y="4325938"/>
          <p14:tracePt t="28748" x="6119813" y="4325938"/>
          <p14:tracePt t="29080" x="6119813" y="4318000"/>
          <p14:tracePt t="29118" x="6119813" y="4310063"/>
          <p14:tracePt t="29219" x="6127750" y="4310063"/>
          <p14:tracePt t="29266" x="6135688" y="4310063"/>
          <p14:tracePt t="29307" x="6143625" y="4310063"/>
          <p14:tracePt t="29399" x="6143625" y="4302125"/>
          <p14:tracePt t="29725" x="6143625" y="4295775"/>
          <p14:tracePt t="29746" x="6151563" y="4295775"/>
          <p14:tracePt t="29784" x="6159500" y="4295775"/>
          <p14:tracePt t="29925" x="6159500" y="4287838"/>
          <p14:tracePt t="30955" x="6159500" y="4279900"/>
          <p14:tracePt t="30992" x="6165850" y="4279900"/>
          <p14:tracePt t="31033" x="6173788" y="4279900"/>
          <p14:tracePt t="31038" x="6173788" y="4271963"/>
          <p14:tracePt t="31070" x="6173788" y="4264025"/>
          <p14:tracePt t="31090" x="6181725" y="4264025"/>
          <p14:tracePt t="31106" x="6181725" y="4256088"/>
          <p14:tracePt t="31111" x="6189663" y="4256088"/>
          <p14:tracePt t="31135" x="6197600" y="4256088"/>
          <p14:tracePt t="31157" x="6205538" y="4256088"/>
          <p14:tracePt t="31221" x="6213475" y="4256088"/>
          <p14:tracePt t="31281" x="6213475" y="4264025"/>
          <p14:tracePt t="31309" x="6213475" y="4271963"/>
          <p14:tracePt t="31349" x="6213475" y="4279900"/>
          <p14:tracePt t="31390" x="6205538" y="4279900"/>
          <p14:tracePt t="31472" x="6205538" y="4287838"/>
          <p14:tracePt t="31656" x="6205538" y="4279900"/>
          <p14:tracePt t="31678" x="6205538" y="4271963"/>
          <p14:tracePt t="31698" x="6197600" y="4271963"/>
          <p14:tracePt t="31870" x="6189663" y="4271963"/>
          <p14:tracePt t="31901" x="6181725" y="4271963"/>
          <p14:tracePt t="31925" x="6181725" y="4279900"/>
          <p14:tracePt t="32134" x="6181725" y="4271963"/>
          <p14:tracePt t="32210" x="6173788" y="4271963"/>
          <p14:tracePt t="32489" x="6173788" y="4264025"/>
          <p14:tracePt t="32518" x="6181725" y="4264025"/>
          <p14:tracePt t="33222" x="6173788" y="4264025"/>
          <p14:tracePt t="33244" x="6165850" y="4264025"/>
          <p14:tracePt t="33401" x="6165850" y="4271963"/>
          <p14:tracePt t="33409" x="6159500" y="4271963"/>
          <p14:tracePt t="33637" x="6165850" y="4271963"/>
          <p14:tracePt t="33657" x="6173788" y="4271963"/>
          <p14:tracePt t="33697" x="6181725" y="4271963"/>
          <p14:tracePt t="33749" x="6189663" y="4271963"/>
          <p14:tracePt t="33770" x="6197600" y="4271963"/>
          <p14:tracePt t="33786" x="6205538" y="4264025"/>
          <p14:tracePt t="33800" x="6213475" y="4264025"/>
          <p14:tracePt t="33822" x="6221413" y="4264025"/>
          <p14:tracePt t="33837" x="6229350" y="4264025"/>
          <p14:tracePt t="33869" x="6237288" y="4264025"/>
          <p14:tracePt t="33881" x="6237288" y="4256088"/>
          <p14:tracePt t="33937" x="6237288" y="4248150"/>
          <p14:tracePt t="34099" x="6237288" y="4256088"/>
          <p14:tracePt t="34117" x="6237288" y="4264025"/>
          <p14:tracePt t="34138" x="6245225" y="4271963"/>
          <p14:tracePt t="34296" x="6253163" y="4271963"/>
          <p14:tracePt t="34309" x="6261100" y="4271963"/>
          <p14:tracePt t="34326" x="6269038" y="4271963"/>
          <p14:tracePt t="34339" x="6276975" y="4271963"/>
          <p14:tracePt t="34370" x="6284913" y="4271963"/>
          <p14:tracePt t="34441" x="6284913" y="4264025"/>
          <p14:tracePt t="34498" x="6284913" y="4256088"/>
          <p14:tracePt t="34679" x="6284913" y="4248150"/>
          <p14:tracePt t="34702" x="6292850" y="4248150"/>
          <p14:tracePt t="34715" x="6292850" y="4240213"/>
          <p14:tracePt t="34757" x="6292850" y="4232275"/>
          <p14:tracePt t="34775" x="6292850" y="4224338"/>
          <p14:tracePt t="34798" x="6292850" y="4216400"/>
          <p14:tracePt t="34836" x="6299200" y="4216400"/>
          <p14:tracePt t="34858" x="6307138" y="4216400"/>
          <p14:tracePt t="34874" x="6315075" y="4208463"/>
          <p14:tracePt t="34896" x="6323013" y="4208463"/>
          <p14:tracePt t="34905" x="6323013" y="4200525"/>
          <p14:tracePt t="34912" x="6330950" y="4200525"/>
          <p14:tracePt t="34935" x="6338888" y="4200525"/>
          <p14:tracePt t="34950" x="6346825" y="4192588"/>
          <p14:tracePt t="34955" x="6354763" y="4192588"/>
          <p14:tracePt t="34963" x="6362700" y="4192588"/>
          <p14:tracePt t="34971" x="6370638" y="4192588"/>
          <p14:tracePt t="34980" x="6378575" y="4184650"/>
          <p14:tracePt t="34985" x="6386513" y="4184650"/>
          <p14:tracePt t="34993" x="6402388" y="4176713"/>
          <p14:tracePt t="35001" x="6418263" y="4176713"/>
          <p14:tracePt t="35009" x="6426200" y="4176713"/>
          <p14:tracePt t="35015" x="6440488" y="4170363"/>
          <p14:tracePt t="35023" x="6456363" y="4170363"/>
          <p14:tracePt t="35032" x="6464300" y="4162425"/>
          <p14:tracePt t="35039" x="6480175" y="4162425"/>
          <p14:tracePt t="35045" x="6488113" y="4154488"/>
          <p14:tracePt t="35054" x="6503988" y="4154488"/>
          <p14:tracePt t="35062" x="6511925" y="4154488"/>
          <p14:tracePt t="35069" x="6519863" y="4146550"/>
          <p14:tracePt t="35075" x="6527800" y="4146550"/>
          <p14:tracePt t="35083" x="6535738" y="4146550"/>
          <p14:tracePt t="35091" x="6543675" y="4138613"/>
          <p14:tracePt t="35099" x="6551613" y="4138613"/>
          <p14:tracePt t="35113" x="6559550" y="4130675"/>
          <p14:tracePt t="35121" x="6567488" y="4130675"/>
          <p14:tracePt t="35129" x="6567488" y="4122738"/>
          <p14:tracePt t="35135" x="6573838" y="4122738"/>
          <p14:tracePt t="35151" x="6581775" y="4114800"/>
          <p14:tracePt t="35159" x="6589713" y="4114800"/>
          <p14:tracePt t="35174" x="6597650" y="4114800"/>
          <p14:tracePt t="35182" x="6605588" y="4106863"/>
          <p14:tracePt t="35196" x="6613525" y="4106863"/>
          <p14:tracePt t="35203" x="6621463" y="4106863"/>
          <p14:tracePt t="35211" x="6629400" y="4098925"/>
          <p14:tracePt t="35219" x="6637338" y="4098925"/>
          <p14:tracePt t="35225" x="6645275" y="4090988"/>
          <p14:tracePt t="35233" x="6653213" y="4090988"/>
          <p14:tracePt t="35241" x="6661150" y="4083050"/>
          <p14:tracePt t="35249" x="6669088" y="4083050"/>
          <p14:tracePt t="35255" x="6677025" y="4083050"/>
          <p14:tracePt t="35263" x="6684963" y="4075113"/>
          <p14:tracePt t="35271" x="6700838" y="4075113"/>
          <p14:tracePt t="35279" x="6700838" y="4067175"/>
          <p14:tracePt t="35285" x="6707188" y="4067175"/>
          <p14:tracePt t="35293" x="6715125" y="4067175"/>
          <p14:tracePt t="35301" x="6723063" y="4067175"/>
          <p14:tracePt t="35317" x="6731000" y="4067175"/>
          <p14:tracePt t="35323" x="6738938" y="4067175"/>
          <p14:tracePt t="35332" x="6746875" y="4067175"/>
          <p14:tracePt t="35345" x="6754813" y="4067175"/>
          <p14:tracePt t="35354" x="6762750" y="4067175"/>
          <p14:tracePt t="35361" x="6770688" y="4067175"/>
          <p14:tracePt t="35369" x="6778625" y="4067175"/>
          <p14:tracePt t="35377" x="6786563" y="4059238"/>
          <p14:tracePt t="35392" x="6794500" y="4059238"/>
          <p14:tracePt t="35399" x="6802438" y="4059238"/>
          <p14:tracePt t="35408" x="6802438" y="4052888"/>
          <p14:tracePt t="35421" x="6810375" y="4052888"/>
          <p14:tracePt t="35429" x="6818313" y="4044950"/>
          <p14:tracePt t="35444" x="6826250" y="4044950"/>
          <p14:tracePt t="35451" x="6826250" y="4037013"/>
          <p14:tracePt t="35459" x="6834188" y="4037013"/>
          <p14:tracePt t="35467" x="6840538" y="4037013"/>
          <p14:tracePt t="35473" x="6848475" y="4029075"/>
          <p14:tracePt t="35490" x="6856413" y="4029075"/>
          <p14:tracePt t="35498" x="6864350" y="4029075"/>
          <p14:tracePt t="35503" x="6872288" y="4029075"/>
          <p14:tracePt t="35511" x="6880225" y="4029075"/>
          <p14:tracePt t="35519" x="6888163" y="4021138"/>
          <p14:tracePt t="35527" x="6896100" y="4021138"/>
          <p14:tracePt t="35533" x="6904038" y="4021138"/>
          <p14:tracePt t="35541" x="6911975" y="4013200"/>
          <p14:tracePt t="35549" x="6919913" y="4005263"/>
          <p14:tracePt t="35557" x="6927850" y="4005263"/>
          <p14:tracePt t="35563" x="6935788" y="3997325"/>
          <p14:tracePt t="35571" x="6943725" y="3997325"/>
          <p14:tracePt t="35579" x="6951663" y="3989388"/>
          <p14:tracePt t="35587" x="6959600" y="3989388"/>
          <p14:tracePt t="35593" x="6967538" y="3981450"/>
          <p14:tracePt t="35601" x="6975475" y="3981450"/>
          <p14:tracePt t="35609" x="6981825" y="3973513"/>
          <p14:tracePt t="35617" x="6989763" y="3973513"/>
          <p14:tracePt t="35623" x="6997700" y="3973513"/>
          <p14:tracePt t="35632" x="7013575" y="3965575"/>
          <p14:tracePt t="35639" x="7021513" y="3965575"/>
          <p14:tracePt t="35647" x="7029450" y="3957638"/>
          <p14:tracePt t="35653" x="7037388" y="3957638"/>
          <p14:tracePt t="35661" x="7053263" y="3949700"/>
          <p14:tracePt t="35669" x="7061200" y="3949700"/>
          <p14:tracePt t="35677" x="7069138" y="3949700"/>
          <p14:tracePt t="35683" x="7077075" y="3941763"/>
          <p14:tracePt t="35691" x="7085013" y="3941763"/>
          <p14:tracePt t="35699" x="7092950" y="3941763"/>
          <p14:tracePt t="35707" x="7100888" y="3933825"/>
          <p14:tracePt t="35713" x="7108825" y="3933825"/>
          <p14:tracePt t="35721" x="7115175" y="3933825"/>
          <p14:tracePt t="35737" x="7123113" y="3927475"/>
          <p14:tracePt t="35743" x="7131050" y="3927475"/>
          <p14:tracePt t="35751" x="7138988" y="3927475"/>
          <p14:tracePt t="35765" x="7146925" y="3927475"/>
          <p14:tracePt t="35768" x="7154863" y="3927475"/>
          <p14:tracePt t="35773" x="7162800" y="3919538"/>
          <p14:tracePt t="35781" x="7170738" y="3919538"/>
          <p14:tracePt t="35789" x="7178675" y="3919538"/>
          <p14:tracePt t="35799" x="7186613" y="3919538"/>
          <p14:tracePt t="35803" x="7194550" y="3919538"/>
          <p14:tracePt t="35820" x="7202488" y="3919538"/>
          <p14:tracePt t="35827" x="7210425" y="3919538"/>
          <p14:tracePt t="35841" x="7218363" y="3919538"/>
          <p14:tracePt t="35849" x="7226300" y="3919538"/>
          <p14:tracePt t="35868" x="7234238" y="3911600"/>
          <p14:tracePt t="35872" x="7242175" y="3911600"/>
          <p14:tracePt t="35879" x="7248525" y="3903663"/>
          <p14:tracePt t="35887" x="7256463" y="3903663"/>
          <p14:tracePt t="35895" x="7264400" y="3903663"/>
          <p14:tracePt t="35910" x="7272338" y="3895725"/>
          <p14:tracePt t="35918" x="7280275" y="3895725"/>
          <p14:tracePt t="35925" x="7288213" y="3895725"/>
          <p14:tracePt t="35932" x="7296150" y="3895725"/>
          <p14:tracePt t="35939" x="7304088" y="3887788"/>
          <p14:tracePt t="35947" x="7312025" y="3887788"/>
          <p14:tracePt t="35955" x="7319963" y="3879850"/>
          <p14:tracePt t="35961" x="7327900" y="3879850"/>
          <p14:tracePt t="35977" x="7335838" y="3871913"/>
          <p14:tracePt t="35985" x="7343775" y="3871913"/>
          <p14:tracePt t="35999" x="7351713" y="3863975"/>
          <p14:tracePt t="36008" x="7359650" y="3863975"/>
          <p14:tracePt t="36022" x="7367588" y="3856038"/>
          <p14:tracePt t="36029" x="7375525" y="3856038"/>
          <p14:tracePt t="36037" x="7375525" y="3848100"/>
          <p14:tracePt t="36045" x="7383463" y="3848100"/>
          <p14:tracePt t="36051" x="7383463" y="3840163"/>
          <p14:tracePt t="36059" x="7389813" y="3840163"/>
          <p14:tracePt t="36067" x="7397750" y="3832225"/>
          <p14:tracePt t="36082" x="7405688" y="3824288"/>
          <p14:tracePt t="36097" x="7413625" y="3824288"/>
          <p14:tracePt t="36105" x="7413625" y="3816350"/>
          <p14:tracePt t="36111" x="7421563" y="3816350"/>
          <p14:tracePt t="36120" x="7429500" y="3808413"/>
          <p14:tracePt t="36135" x="7437438" y="3808413"/>
          <p14:tracePt t="36141" x="7437438" y="3802063"/>
          <p14:tracePt t="36150" x="7445375" y="3802063"/>
          <p14:tracePt t="36157" x="7453313" y="3802063"/>
          <p14:tracePt t="36165" x="7461250" y="3794125"/>
          <p14:tracePt t="36180" x="7469188" y="3794125"/>
          <p14:tracePt t="36187" x="7477125" y="3786188"/>
          <p14:tracePt t="36195" x="7485063" y="3786188"/>
          <p14:tracePt t="36201" x="7485063" y="3778250"/>
          <p14:tracePt t="36209" x="7493000" y="3770313"/>
          <p14:tracePt t="36217" x="7500938" y="3770313"/>
          <p14:tracePt t="36225" x="7500938" y="3762375"/>
          <p14:tracePt t="36231" x="7508875" y="3754438"/>
          <p14:tracePt t="36239" x="7516813" y="3746500"/>
          <p14:tracePt t="36255" x="7523163" y="3738563"/>
          <p14:tracePt t="36261" x="7531100" y="3738563"/>
          <p14:tracePt t="36270" x="7531100" y="3730625"/>
          <p14:tracePt t="36278" x="7539038" y="3722688"/>
          <p14:tracePt t="36291" x="7546975" y="3722688"/>
          <p14:tracePt t="36299" x="7554913" y="3714750"/>
          <p14:tracePt t="36317" x="7562850" y="3706813"/>
          <p14:tracePt t="36329" x="7570788" y="3706813"/>
          <p14:tracePt t="36338" x="7570788" y="3698875"/>
          <p14:tracePt t="36355" x="7570788" y="3690938"/>
          <p14:tracePt t="36359" x="7578725" y="3690938"/>
          <p14:tracePt t="36376" x="7586663" y="3683000"/>
          <p14:tracePt t="36384" x="7586663" y="3676650"/>
          <p14:tracePt t="36389" x="7594600" y="3676650"/>
          <p14:tracePt t="36398" x="7602538" y="3668713"/>
          <p14:tracePt t="36408" x="7610475" y="3660775"/>
          <p14:tracePt t="36419" x="7618413" y="3652838"/>
          <p14:tracePt t="36427" x="7626350" y="3644900"/>
          <p14:tracePt t="36436" x="7634288" y="3644900"/>
          <p14:tracePt t="36443" x="7642225" y="3636963"/>
          <p14:tracePt t="36449" x="7650163" y="3636963"/>
          <p14:tracePt t="36457" x="7656513" y="3629025"/>
          <p14:tracePt t="36473" x="7664450" y="3621088"/>
          <p14:tracePt t="36488" x="7672388" y="3621088"/>
          <p14:tracePt t="36504" x="7680325" y="3613150"/>
          <p14:tracePt t="36517" x="7688263" y="3613150"/>
          <p14:tracePt t="36525" x="7688263" y="3605213"/>
          <p14:tracePt t="36534" x="7696200" y="3605213"/>
          <p14:tracePt t="36548" x="7704138" y="3597275"/>
          <p14:tracePt t="36568" x="7712075" y="3589338"/>
          <p14:tracePt t="36573" x="7720013" y="3589338"/>
          <p14:tracePt t="36577" x="7727950" y="3581400"/>
          <p14:tracePt t="36594" x="7735888" y="3573463"/>
          <p14:tracePt t="36599" x="7743825" y="3573463"/>
          <p14:tracePt t="36607" x="7751763" y="3565525"/>
          <p14:tracePt t="36625" x="7759700" y="3557588"/>
          <p14:tracePt t="36629" x="7767638" y="3557588"/>
          <p14:tracePt t="36645" x="7767638" y="3551238"/>
          <p14:tracePt t="36654" x="7775575" y="3551238"/>
          <p14:tracePt t="36659" x="7775575" y="3543300"/>
          <p14:tracePt t="36667" x="7783513" y="3543300"/>
          <p14:tracePt t="36685" x="7789863" y="3535363"/>
          <p14:tracePt t="36699" x="7797800" y="3535363"/>
          <p14:tracePt t="36706" x="7797800" y="3527425"/>
          <p14:tracePt t="36716" x="7805738" y="3527425"/>
          <p14:tracePt t="36719" x="7813675" y="3519488"/>
          <p14:tracePt t="36735" x="7821613" y="3511550"/>
          <p14:tracePt t="36749" x="7829550" y="3503613"/>
          <p14:tracePt t="36757" x="7837488" y="3503613"/>
          <p14:tracePt t="36774" x="7845425" y="3495675"/>
          <p14:tracePt t="36787" x="7853363" y="3487738"/>
          <p14:tracePt t="36805" x="7861300" y="3487738"/>
          <p14:tracePt t="36811" x="7861300" y="3479800"/>
          <p14:tracePt t="36818" x="7869238" y="3479800"/>
          <p14:tracePt t="36833" x="7877175" y="3479800"/>
          <p14:tracePt t="36848" x="7885113" y="3471863"/>
          <p14:tracePt t="36867" x="7893050" y="3471863"/>
          <p14:tracePt t="36880" x="7893050" y="3463925"/>
          <p14:tracePt t="36887" x="7900988" y="3463925"/>
          <p14:tracePt t="36901" x="7900988" y="3455988"/>
          <p14:tracePt t="36907" x="7908925" y="3455988"/>
          <p14:tracePt t="36924" x="7908925" y="3448050"/>
          <p14:tracePt t="36932" x="7916863" y="3448050"/>
          <p14:tracePt t="36937" x="7916863" y="3440113"/>
          <p14:tracePt t="36945" x="7924800" y="3440113"/>
          <p14:tracePt t="36963" x="7924800" y="3432175"/>
          <p14:tracePt t="36968" x="7931150" y="3432175"/>
          <p14:tracePt t="36984" x="7939088" y="3432175"/>
          <p14:tracePt t="36991" x="7939088" y="3425825"/>
          <p14:tracePt t="36997" x="7947025" y="3425825"/>
          <p14:tracePt t="37015" x="7954963" y="3417888"/>
          <p14:tracePt t="37027" x="7962900" y="3417888"/>
          <p14:tracePt t="37046" x="7970838" y="3409950"/>
          <p14:tracePt t="37059" x="7978775" y="3409950"/>
          <p14:tracePt t="37066" x="7978775" y="3402013"/>
          <p14:tracePt t="37073" x="7986713" y="3402013"/>
          <p14:tracePt t="37081" x="7994650" y="3394075"/>
          <p14:tracePt t="37095" x="8002588" y="3394075"/>
          <p14:tracePt t="37103" x="8010525" y="3386138"/>
          <p14:tracePt t="37117" x="8018463" y="3386138"/>
          <p14:tracePt t="37126" x="8018463" y="3378200"/>
          <p14:tracePt t="37134" x="8026400" y="3378200"/>
          <p14:tracePt t="37141" x="8034338" y="3378200"/>
          <p14:tracePt t="37155" x="8042275" y="3370263"/>
          <p14:tracePt t="37163" x="8050213" y="3370263"/>
          <p14:tracePt t="37171" x="8058150" y="3370263"/>
          <p14:tracePt t="37177" x="8064500" y="3362325"/>
          <p14:tracePt t="37185" x="8072438" y="3362325"/>
          <p14:tracePt t="37193" x="8080375" y="3362325"/>
          <p14:tracePt t="37201" x="8088313" y="3354388"/>
          <p14:tracePt t="37207" x="8096250" y="3354388"/>
          <p14:tracePt t="37216" x="8104188" y="3354388"/>
          <p14:tracePt t="37223" x="8112125" y="3346450"/>
          <p14:tracePt t="37231" x="8120063" y="3346450"/>
          <p14:tracePt t="37237" x="8128000" y="3338513"/>
          <p14:tracePt t="37245" x="8135938" y="3338513"/>
          <p14:tracePt t="37254" x="8143875" y="3330575"/>
          <p14:tracePt t="37261" x="8151813" y="3330575"/>
          <p14:tracePt t="37267" x="8159750" y="3330575"/>
          <p14:tracePt t="37275" x="8167688" y="3322638"/>
          <p14:tracePt t="37291" x="8175625" y="3322638"/>
          <p14:tracePt t="37307" x="8183563" y="3322638"/>
          <p14:tracePt t="37323" x="8191500" y="3322638"/>
          <p14:tracePt t="37329" x="8191500" y="3314700"/>
          <p14:tracePt t="37344" x="8197850" y="3314700"/>
          <p14:tracePt t="37352" x="8197850" y="3306763"/>
          <p14:tracePt t="37359" x="8205788" y="3306763"/>
          <p14:tracePt t="37366" x="8213725" y="3306763"/>
          <p14:tracePt t="37374" x="8213725" y="3300413"/>
          <p14:tracePt t="37382" x="8221663" y="3300413"/>
          <p14:tracePt t="37389" x="8229600" y="3292475"/>
          <p14:tracePt t="37395" x="8237538" y="3292475"/>
          <p14:tracePt t="37403" x="8245475" y="3284538"/>
          <p14:tracePt t="37411" x="8253413" y="3284538"/>
          <p14:tracePt t="37419" x="8261350" y="3284538"/>
          <p14:tracePt t="37425" x="8269288" y="3284538"/>
          <p14:tracePt t="37433" x="8277225" y="3276600"/>
          <p14:tracePt t="37441" x="8285163" y="3276600"/>
          <p14:tracePt t="37449" x="8293100" y="3276600"/>
          <p14:tracePt t="37455" x="8301038" y="3268663"/>
          <p14:tracePt t="37463" x="8308975" y="3268663"/>
          <p14:tracePt t="37471" x="8316913" y="3268663"/>
          <p14:tracePt t="37480" x="8324850" y="3268663"/>
          <p14:tracePt t="37486" x="8324850" y="3260725"/>
          <p14:tracePt t="37493" x="8331200" y="3260725"/>
          <p14:tracePt t="37501" x="8339138" y="3260725"/>
          <p14:tracePt t="37517" x="8347075" y="3260725"/>
          <p14:tracePt t="37523" x="8355013" y="3260725"/>
          <p14:tracePt t="37532" x="8362950" y="3252788"/>
          <p14:tracePt t="37539" x="8370888" y="3252788"/>
          <p14:tracePt t="37545" x="8378825" y="3252788"/>
          <p14:tracePt t="37553" x="8386763" y="3252788"/>
          <p14:tracePt t="37561" x="8394700" y="3244850"/>
          <p14:tracePt t="37569" x="8402638" y="3244850"/>
          <p14:tracePt t="37575" x="8410575" y="3244850"/>
          <p14:tracePt t="37583" x="8418513" y="3236913"/>
          <p14:tracePt t="37591" x="8426450" y="3236913"/>
          <p14:tracePt t="37600" x="8434388" y="3236913"/>
          <p14:tracePt t="37605" x="8442325" y="3228975"/>
          <p14:tracePt t="37613" x="8450263" y="3228975"/>
          <p14:tracePt t="37621" x="8458200" y="3228975"/>
          <p14:tracePt t="37635" x="8466138" y="3228975"/>
          <p14:tracePt t="37643" x="8472488" y="3221038"/>
          <p14:tracePt t="37660" x="8480425" y="3221038"/>
          <p14:tracePt t="37673" x="8488363" y="3221038"/>
          <p14:tracePt t="37690" x="8496300" y="3213100"/>
          <p14:tracePt t="37696" x="8504238" y="3213100"/>
          <p14:tracePt t="37717" x="8512175" y="3213100"/>
          <p14:tracePt t="37721" x="8520113" y="3205163"/>
          <p14:tracePt t="37734" x="8528050" y="3205163"/>
          <p14:tracePt t="37741" x="8528050" y="3197225"/>
          <p14:tracePt t="37750" x="8535988" y="3197225"/>
          <p14:tracePt t="37767" x="8543925" y="3197225"/>
          <p14:tracePt t="37779" x="8543925" y="3189288"/>
          <p14:tracePt t="37787" x="8551863" y="3189288"/>
          <p14:tracePt t="37801" x="8559800" y="3189288"/>
          <p14:tracePt t="37817" x="8567738" y="3189288"/>
          <p14:tracePt t="37833" x="8575675" y="3189288"/>
          <p14:tracePt t="37848" x="8583613" y="3189288"/>
          <p14:tracePt t="37861" x="8591550" y="3189288"/>
          <p14:tracePt t="37870" x="8591550" y="3181350"/>
          <p14:tracePt t="37884" x="8599488" y="3181350"/>
          <p14:tracePt t="37891" x="8599488" y="3175000"/>
          <p14:tracePt t="37899" x="8605838" y="3175000"/>
          <p14:tracePt t="37913" x="8605838" y="3167063"/>
          <p14:tracePt t="37921" x="8613775" y="3167063"/>
          <p14:tracePt t="37929" x="8613775" y="3159125"/>
          <p14:tracePt t="37937" x="8621713" y="3159125"/>
          <p14:tracePt t="37952" x="8629650" y="3159125"/>
          <p14:tracePt t="37960" x="8629650" y="3151188"/>
          <p14:tracePt t="37968" x="8637588" y="3151188"/>
          <p14:tracePt t="37982" x="8645525" y="3151188"/>
          <p14:tracePt t="38000" x="8653463" y="3151188"/>
          <p14:tracePt t="38003" x="8661400" y="3143250"/>
          <p14:tracePt t="38019" x="8669338" y="3143250"/>
          <p14:tracePt t="38036" x="8677275" y="3143250"/>
          <p14:tracePt t="38041" x="8677275" y="3135313"/>
          <p14:tracePt t="38050" x="8685213" y="3135313"/>
          <p14:tracePt t="38057" x="8685213" y="3127375"/>
          <p14:tracePt t="38063" x="8693150" y="3127375"/>
          <p14:tracePt t="38081" x="8693150" y="3119438"/>
          <p14:tracePt t="38087" x="8701088" y="3119438"/>
          <p14:tracePt t="38109" x="8709025" y="3119438"/>
          <p14:tracePt t="38119" x="8709025" y="3111500"/>
          <p14:tracePt t="38123" x="8716963" y="3111500"/>
          <p14:tracePt t="38131" x="8724900" y="3111500"/>
          <p14:tracePt t="38140" x="8732838" y="3111500"/>
          <p14:tracePt t="38147" x="8739188" y="3111500"/>
          <p14:tracePt t="38153" x="8739188" y="3103563"/>
          <p14:tracePt t="38161" x="8747125" y="3103563"/>
          <p14:tracePt t="38170" x="8755063" y="3103563"/>
          <p14:tracePt t="38177" x="8763000" y="3095625"/>
          <p14:tracePt t="38191" x="8770938" y="3087688"/>
          <p14:tracePt t="38207" x="8778875" y="3087688"/>
          <p14:tracePt t="38222" x="8778875" y="3079750"/>
          <p14:tracePt t="38238" x="8786813" y="3079750"/>
          <p14:tracePt t="38249" x="8786813" y="3071813"/>
          <p14:tracePt t="38263" x="8794750" y="3071813"/>
          <p14:tracePt t="38283" x="8802688" y="3063875"/>
          <p14:tracePt t="38298" x="8810625" y="3063875"/>
          <p14:tracePt t="38322" x="8818563" y="3063875"/>
          <p14:tracePt t="38328" x="8818563" y="3055938"/>
          <p14:tracePt t="38335" x="8826500" y="3055938"/>
          <p14:tracePt t="38351" x="8834438" y="3055938"/>
          <p14:tracePt t="38371" x="8842375" y="3055938"/>
          <p14:tracePt t="38402" x="8850313" y="3055938"/>
          <p14:tracePt t="38428" x="8850313" y="3049588"/>
          <p14:tracePt t="38432" x="8858250" y="3049588"/>
          <p14:tracePt t="38508" x="8850313" y="3049588"/>
          <p14:tracePt t="38516" x="8850313" y="3055938"/>
          <p14:tracePt t="38521" x="8842375" y="3055938"/>
          <p14:tracePt t="38538" x="8834438" y="3055938"/>
          <p14:tracePt t="38545" x="8834438" y="3063875"/>
          <p14:tracePt t="39057" x="8826500" y="3063875"/>
          <p14:tracePt t="39065" x="8826500" y="3071813"/>
          <p14:tracePt t="39079" x="8818563" y="3071813"/>
          <p14:tracePt t="39086" x="8818563" y="3079750"/>
          <p14:tracePt t="39094" x="8810625" y="3079750"/>
          <p14:tracePt t="39184" x="8802688" y="3079750"/>
          <p14:tracePt t="39318" x="8794750" y="3079750"/>
          <p14:tracePt t="39345" x="8786813" y="3079750"/>
          <p14:tracePt t="39357" x="8786813" y="3087688"/>
          <p14:tracePt t="39364" x="8778875" y="3087688"/>
          <p14:tracePt t="39403" x="8770938" y="3095625"/>
          <p14:tracePt t="39426" x="8763000" y="3095625"/>
          <p14:tracePt t="39456" x="8755063" y="3095625"/>
          <p14:tracePt t="39477" x="8747125" y="3095625"/>
          <p14:tracePt t="39499" x="8739188" y="3095625"/>
          <p14:tracePt t="39515" x="8732838" y="3095625"/>
          <p14:tracePt t="39530" x="8724900" y="3095625"/>
          <p14:tracePt t="39548" x="8716963" y="3095625"/>
          <p14:tracePt t="39552" x="8709025" y="3095625"/>
          <p14:tracePt t="39558" x="8701088" y="3103563"/>
          <p14:tracePt t="39576" x="8685213" y="3111500"/>
          <p14:tracePt t="39582" x="8677275" y="3111500"/>
          <p14:tracePt t="39596" x="8661400" y="3119438"/>
          <p14:tracePt t="39605" x="8653463" y="3119438"/>
          <p14:tracePt t="39618" x="8645525" y="3119438"/>
          <p14:tracePt t="39626" x="8629650" y="3127375"/>
          <p14:tracePt t="39634" x="8621713" y="3127375"/>
          <p14:tracePt t="39642" x="8613775" y="3127375"/>
          <p14:tracePt t="39648" x="8605838" y="3127375"/>
          <p14:tracePt t="39656" x="8591550" y="3135313"/>
          <p14:tracePt t="39665" x="8583613" y="3135313"/>
          <p14:tracePt t="39672" x="8575675" y="3135313"/>
          <p14:tracePt t="39680" x="8559800" y="3143250"/>
          <p14:tracePt t="39686" x="8543925" y="3143250"/>
          <p14:tracePt t="39694" x="8535988" y="3151188"/>
          <p14:tracePt t="39717" x="8520113" y="3159125"/>
          <p14:tracePt t="39719" x="8512175" y="3159125"/>
          <p14:tracePt t="39724" x="8512175" y="3167063"/>
          <p14:tracePt t="39732" x="8504238" y="3167063"/>
          <p14:tracePt t="39777" x="8504238" y="3175000"/>
          <p14:tracePt t="39801" x="8496300" y="3175000"/>
          <p14:tracePt t="39806" x="8488363" y="3175000"/>
          <p14:tracePt t="39822" x="8480425" y="3175000"/>
          <p14:tracePt t="39830" x="8472488" y="3175000"/>
          <p14:tracePt t="39844" x="8466138" y="3175000"/>
          <p14:tracePt t="39883" x="8466138" y="3167063"/>
          <p14:tracePt t="39896" x="8466138" y="3159125"/>
          <p14:tracePt t="39921" x="8466138" y="3151188"/>
          <p14:tracePt t="39956" x="8466138" y="3143250"/>
          <p14:tracePt t="39981" x="8472488" y="3135313"/>
          <p14:tracePt t="40002" x="8472488" y="3127375"/>
          <p14:tracePt t="40016" x="8472488" y="3119438"/>
          <p14:tracePt t="40047" x="8480425" y="3119438"/>
          <p14:tracePt t="40062" x="8480425" y="3111500"/>
          <p14:tracePt t="40076" x="8488363" y="3111500"/>
          <p14:tracePt t="40092" x="8496300" y="3111500"/>
          <p14:tracePt t="40100" x="8496300" y="3103563"/>
          <p14:tracePt t="40106" x="8504238" y="3103563"/>
          <p14:tracePt t="40123" x="8512175" y="3103563"/>
          <p14:tracePt t="40131" x="8512175" y="3095625"/>
          <p14:tracePt t="40136" x="8520113" y="3095625"/>
          <p14:tracePt t="40144" x="8528050" y="3095625"/>
          <p14:tracePt t="40152" x="8528050" y="3087688"/>
          <p14:tracePt t="40160" x="8535988" y="3087688"/>
          <p14:tracePt t="40174" x="8543925" y="3087688"/>
          <p14:tracePt t="40190" x="8551863" y="3087688"/>
          <p14:tracePt t="40205" x="8559800" y="3087688"/>
          <p14:tracePt t="40228" x="8559800" y="3095625"/>
          <p14:tracePt t="40234" x="8567738" y="3111500"/>
          <p14:tracePt t="40242" x="8567738" y="3135313"/>
          <p14:tracePt t="40250" x="8567738" y="3159125"/>
          <p14:tracePt t="40258" x="8567738" y="3181350"/>
          <p14:tracePt t="40265" x="8567738" y="3197225"/>
          <p14:tracePt t="40272" x="8567738" y="3221038"/>
          <p14:tracePt t="40282" x="8575675" y="3244850"/>
          <p14:tracePt t="40289" x="8575675" y="3268663"/>
          <p14:tracePt t="40294" x="8575675" y="3284538"/>
          <p14:tracePt t="40302" x="8575675" y="3292475"/>
          <p14:tracePt t="40310" x="8575675" y="3306763"/>
          <p14:tracePt t="40318" x="8575675" y="3314700"/>
          <p14:tracePt t="40324" x="8575675" y="3322638"/>
          <p14:tracePt t="40363" x="8575675" y="3314700"/>
          <p14:tracePt t="40370" x="8575675" y="3300413"/>
          <p14:tracePt t="40378" x="8575675" y="3292475"/>
          <p14:tracePt t="40385" x="8575675" y="3276600"/>
          <p14:tracePt t="40392" x="8575675" y="3260725"/>
          <p14:tracePt t="40400" x="8575675" y="3244850"/>
          <p14:tracePt t="40408" x="8575675" y="3228975"/>
          <p14:tracePt t="40415" x="8575675" y="3213100"/>
          <p14:tracePt t="40422" x="8567738" y="3189288"/>
          <p14:tracePt t="40430" x="8567738" y="3175000"/>
          <p14:tracePt t="40438" x="8567738" y="3159125"/>
          <p14:tracePt t="40444" x="8567738" y="3135313"/>
          <p14:tracePt t="40452" x="8567738" y="3119438"/>
          <p14:tracePt t="40468" x="8567738" y="3111500"/>
          <p14:tracePt t="40474" x="8567738" y="3095625"/>
          <p14:tracePt t="40482" x="8567738" y="3087688"/>
          <p14:tracePt t="40490" x="8567738" y="3079750"/>
          <p14:tracePt t="40498" x="8567738" y="3071813"/>
          <p14:tracePt t="40504" x="8567738" y="3063875"/>
          <p14:tracePt t="40512" x="8575675" y="3063875"/>
          <p14:tracePt t="40521" x="8575675" y="3055938"/>
          <p14:tracePt t="40534" x="8583613" y="3055938"/>
          <p14:tracePt t="40560" x="8591550" y="3055938"/>
          <p14:tracePt t="40565" x="8591550" y="3063875"/>
          <p14:tracePt t="40572" x="8599488" y="3071813"/>
          <p14:tracePt t="40580" x="8599488" y="3079750"/>
          <p14:tracePt t="40588" x="8605838" y="3087688"/>
          <p14:tracePt t="40594" x="8605838" y="3095625"/>
          <p14:tracePt t="40602" x="8605838" y="3119438"/>
          <p14:tracePt t="40610" x="8605838" y="3143250"/>
          <p14:tracePt t="40618" x="8605838" y="3159125"/>
          <p14:tracePt t="40626" x="8605838" y="3181350"/>
          <p14:tracePt t="40632" x="8605838" y="3197225"/>
          <p14:tracePt t="40640" x="8605838" y="3205163"/>
          <p14:tracePt t="40648" x="8605838" y="3213100"/>
          <p14:tracePt t="40656" x="8605838" y="3221038"/>
          <p14:tracePt t="40662" x="8605838" y="3236913"/>
          <p14:tracePt t="40678" x="8605838" y="3244850"/>
          <p14:tracePt t="40686" x="8599488" y="3244850"/>
          <p14:tracePt t="40700" x="8591550" y="3244850"/>
          <p14:tracePt t="40719" x="8583613" y="3236913"/>
          <p14:tracePt t="40722" x="8583613" y="3228975"/>
          <p14:tracePt t="40730" x="8583613" y="3205163"/>
          <p14:tracePt t="40739" x="8575675" y="3181350"/>
          <p14:tracePt t="40746" x="8575675" y="3167063"/>
          <p14:tracePt t="40752" x="8575675" y="3151188"/>
          <p14:tracePt t="40760" x="8567738" y="3127375"/>
          <p14:tracePt t="40768" x="8567738" y="3111500"/>
          <p14:tracePt t="40776" x="8567738" y="3103563"/>
          <p14:tracePt t="40782" x="8567738" y="3095625"/>
          <p14:tracePt t="40790" x="8567738" y="3087688"/>
          <p14:tracePt t="40798" x="8567738" y="3071813"/>
          <p14:tracePt t="40806" x="8567738" y="3063875"/>
          <p14:tracePt t="40812" x="8567738" y="3055938"/>
          <p14:tracePt t="40820" x="8567738" y="3049588"/>
          <p14:tracePt t="40828" x="8567738" y="3041650"/>
          <p14:tracePt t="40836" x="8575675" y="3041650"/>
          <p14:tracePt t="40850" x="8583613" y="3041650"/>
          <p14:tracePt t="40859" x="8591550" y="3041650"/>
          <p14:tracePt t="40872" x="8599488" y="3049588"/>
          <p14:tracePt t="40881" x="8599488" y="3063875"/>
          <p14:tracePt t="40888" x="8599488" y="3087688"/>
          <p14:tracePt t="40896" x="8599488" y="3103563"/>
          <p14:tracePt t="40902" x="8605838" y="3119438"/>
          <p14:tracePt t="40910" x="8605838" y="3135313"/>
          <p14:tracePt t="40918" x="8605838" y="3143250"/>
          <p14:tracePt t="40926" x="8605838" y="3151188"/>
          <p14:tracePt t="40932" x="8605838" y="3167063"/>
          <p14:tracePt t="40940" x="8605838" y="3175000"/>
          <p14:tracePt t="40949" x="8605838" y="3181350"/>
          <p14:tracePt t="40956" x="8605838" y="3189288"/>
          <p14:tracePt t="41010" x="8599488" y="3181350"/>
          <p14:tracePt t="41023" x="8599488" y="3175000"/>
          <p14:tracePt t="41031" x="8599488" y="3167063"/>
          <p14:tracePt t="41038" x="8591550" y="3159125"/>
          <p14:tracePt t="41046" x="8591550" y="3151188"/>
          <p14:tracePt t="41052" x="8591550" y="3143250"/>
          <p14:tracePt t="41068" x="8591550" y="3135313"/>
          <p14:tracePt t="41077" x="8591550" y="3127375"/>
          <p14:tracePt t="41099" x="8591550" y="3119438"/>
          <p14:tracePt t="41107" x="8599488" y="3119438"/>
          <p14:tracePt t="41166" x="8591550" y="3119438"/>
          <p14:tracePt t="41402" x="8591550" y="3111500"/>
          <p14:tracePt t="41471" x="8591550" y="3119438"/>
          <p14:tracePt t="41474" x="8599488" y="3119438"/>
          <p14:tracePt t="42038" x="8605838" y="3119438"/>
          <p14:tracePt t="42060" x="8613775" y="3119438"/>
          <p14:tracePt t="42246" x="8605838" y="3119438"/>
          <p14:tracePt t="42337" x="8605838" y="3127375"/>
          <p14:tracePt t="42344" x="8599488" y="3127375"/>
          <p14:tracePt t="42353" x="8599488" y="3135313"/>
          <p14:tracePt t="42382" x="8591550" y="3143250"/>
          <p14:tracePt t="42416" x="8583613" y="3151188"/>
          <p14:tracePt t="42435" x="8583613" y="3159125"/>
          <p14:tracePt t="42450" x="8575675" y="3159125"/>
          <p14:tracePt t="42464" x="8575675" y="3167063"/>
          <p14:tracePt t="42533" x="8583613" y="3167063"/>
          <p14:tracePt t="42548" x="8583613" y="3159125"/>
          <p14:tracePt t="42572" x="8583613" y="3151188"/>
          <p14:tracePt t="42592" x="8583613" y="3143250"/>
          <p14:tracePt t="42616" x="8583613" y="3135313"/>
          <p14:tracePt t="42635" x="8591550" y="3135313"/>
          <p14:tracePt t="42640" x="8591550" y="3127375"/>
          <p14:tracePt t="42661" x="8599488" y="3119438"/>
          <p14:tracePt t="42735" x="8599488" y="3127375"/>
          <p14:tracePt t="42751" x="8599488" y="3135313"/>
          <p14:tracePt t="42765" x="8599488" y="3143250"/>
          <p14:tracePt t="42772" x="8599488" y="3151188"/>
          <p14:tracePt t="42780" x="8605838" y="3159125"/>
          <p14:tracePt t="42795" x="8605838" y="3167063"/>
          <p14:tracePt t="42810" x="8605838" y="3175000"/>
          <p14:tracePt t="42882" x="8605838" y="3167063"/>
          <p14:tracePt t="42887" x="8605838" y="3159125"/>
          <p14:tracePt t="42901" x="8605838" y="3151188"/>
          <p14:tracePt t="42908" x="8605838" y="3143250"/>
          <p14:tracePt t="42915" x="8605838" y="3135313"/>
          <p14:tracePt t="42922" x="8605838" y="3127375"/>
          <p14:tracePt t="42930" x="8605838" y="3119438"/>
          <p14:tracePt t="42945" x="8605838" y="3111500"/>
          <p14:tracePt t="42952" x="8605838" y="3103563"/>
          <p14:tracePt t="42968" x="8613775" y="3103563"/>
          <p14:tracePt t="43039" x="8613775" y="3111500"/>
          <p14:tracePt t="43042" x="8613775" y="3119438"/>
          <p14:tracePt t="43050" x="8613775" y="3127375"/>
          <p14:tracePt t="43066" x="8613775" y="3135313"/>
          <p14:tracePt t="43080" x="8613775" y="3143250"/>
          <p14:tracePt t="43120" x="8605838" y="3143250"/>
          <p14:tracePt t="43141" x="8599488" y="3143250"/>
          <p14:tracePt t="43173" x="8591550" y="3135313"/>
          <p14:tracePt t="43186" x="8591550" y="3127375"/>
          <p14:tracePt t="43200" x="8591550" y="3119438"/>
          <p14:tracePt t="43216" x="8591550" y="3111500"/>
          <p14:tracePt t="43309" x="8591550" y="3119438"/>
          <p14:tracePt t="43313" x="8591550" y="3127375"/>
          <p14:tracePt t="43329" x="8591550" y="3135313"/>
          <p14:tracePt t="43343" x="8591550" y="3143250"/>
          <p14:tracePt t="43368" x="8591550" y="3151188"/>
          <p14:tracePt t="43381" x="8591550" y="3159125"/>
          <p14:tracePt t="43404" x="8583613" y="3159125"/>
          <p14:tracePt t="43428" x="8575675" y="3159125"/>
          <p14:tracePt t="43450" x="8567738" y="3151188"/>
          <p14:tracePt t="43457" x="8567738" y="3143250"/>
          <p14:tracePt t="43471" x="8567738" y="3135313"/>
          <p14:tracePt t="43478" x="8567738" y="3127375"/>
          <p14:tracePt t="43495" x="8567738" y="3119438"/>
          <p14:tracePt t="43517" x="8575675" y="3111500"/>
          <p14:tracePt t="43549" x="8583613" y="3111500"/>
          <p14:tracePt t="43576" x="8583613" y="3119438"/>
          <p14:tracePt t="43586" x="8583613" y="3127375"/>
          <p14:tracePt t="43590" x="8583613" y="3135313"/>
          <p14:tracePt t="43607" x="8583613" y="3143250"/>
          <p14:tracePt t="43615" x="8583613" y="3151188"/>
          <p14:tracePt t="43620" x="8583613" y="3159125"/>
          <p14:tracePt t="43636" x="8583613" y="3167063"/>
          <p14:tracePt t="43667" x="8583613" y="3175000"/>
          <p14:tracePt t="43710" x="8583613" y="3167063"/>
          <p14:tracePt t="43729" x="8583613" y="3159125"/>
          <p14:tracePt t="43741" x="8583613" y="3151188"/>
          <p14:tracePt t="43748" x="8583613" y="3143250"/>
          <p14:tracePt t="43757" x="8583613" y="3135313"/>
          <p14:tracePt t="43770" x="8583613" y="3127375"/>
          <p14:tracePt t="43827" x="8591550" y="3127375"/>
          <p14:tracePt t="43857" x="8591550" y="3135313"/>
          <p14:tracePt t="43860" x="8591550" y="3143250"/>
          <p14:tracePt t="43877" x="8591550" y="3151188"/>
          <p14:tracePt t="43885" x="8591550" y="3159125"/>
          <p14:tracePt t="43898" x="8591550" y="3167063"/>
          <p14:tracePt t="43946" x="8583613" y="3167063"/>
          <p14:tracePt t="43975" x="8575675" y="3167063"/>
          <p14:tracePt t="43991" x="8575675" y="3159125"/>
          <p14:tracePt t="44007" x="8575675" y="3151188"/>
          <p14:tracePt t="44019" x="8575675" y="3143250"/>
          <p14:tracePt t="44035" x="8575675" y="3135313"/>
          <p14:tracePt t="44042" x="8583613" y="3135313"/>
          <p14:tracePt t="44066" x="8591550" y="3135313"/>
          <p14:tracePt t="44117" x="8599488" y="3135313"/>
          <p14:tracePt t="44133" x="8599488" y="3143250"/>
          <p14:tracePt t="44146" x="8599488" y="3151188"/>
          <p14:tracePt t="44162" x="8599488" y="3159125"/>
          <p14:tracePt t="44195" x="8599488" y="3167063"/>
          <p14:tracePt t="44256" x="8599488" y="3159125"/>
          <p14:tracePt t="44259" x="8599488" y="3151188"/>
          <p14:tracePt t="44275" x="8599488" y="3143250"/>
          <p14:tracePt t="44282" x="8599488" y="3135313"/>
          <p14:tracePt t="44343" x="8599488" y="3143250"/>
          <p14:tracePt t="44348" x="8599488" y="3151188"/>
          <p14:tracePt t="44356" x="8599488" y="3167063"/>
          <p14:tracePt t="44364" x="8599488" y="3175000"/>
          <p14:tracePt t="44372" x="8599488" y="3181350"/>
          <p14:tracePt t="44378" x="8599488" y="3189288"/>
          <p14:tracePt t="44386" x="8599488" y="3197225"/>
          <p14:tracePt t="44395" x="8591550" y="3205163"/>
          <p14:tracePt t="44402" x="8591550" y="3213100"/>
          <p14:tracePt t="44408" x="8591550" y="3221038"/>
          <p14:tracePt t="44416" x="8583613" y="3221038"/>
          <p14:tracePt t="44478" x="8583613" y="3213100"/>
          <p14:tracePt t="44492" x="8583613" y="3205163"/>
          <p14:tracePt t="44501" x="8591550" y="3197225"/>
          <p14:tracePt t="44515" x="8591550" y="3189288"/>
          <p14:tracePt t="44531" x="8591550" y="3181350"/>
          <p14:tracePt t="44755" x="8591550" y="3175000"/>
          <p14:tracePt t="44793" x="8599488" y="3175000"/>
          <p14:tracePt t="44807" x="8599488" y="3167063"/>
          <p14:tracePt t="44833" x="8605838" y="3167063"/>
          <p14:tracePt t="44836" x="8605838" y="3159125"/>
          <p14:tracePt t="44989" x="8605838" y="3167063"/>
          <p14:tracePt t="45019" x="8605838" y="3175000"/>
          <p14:tracePt t="45040" x="8599488" y="3175000"/>
          <p14:tracePt t="45048" x="8599488" y="3181350"/>
          <p14:tracePt t="45130" x="8599488" y="3175000"/>
          <p14:tracePt t="45161" x="8599488" y="3167063"/>
          <p14:tracePt t="45466" x="8591550" y="3167063"/>
          <p14:tracePt t="45589" x="8591550" y="3159125"/>
          <p14:tracePt t="45629" x="8591550" y="3151188"/>
          <p14:tracePt t="45633" x="8583613" y="3151188"/>
          <p14:tracePt t="45647" x="8583613" y="3143250"/>
          <p14:tracePt t="45670" x="8583613" y="3135313"/>
          <p14:tracePt t="45751" x="8575675" y="3135313"/>
          <p14:tracePt t="45778" x="8567738" y="3135313"/>
          <p14:tracePt t="45781" x="8567738" y="3143250"/>
          <p14:tracePt t="45939" x="8575675" y="3143250"/>
          <p14:tracePt t="45956" x="8583613" y="3143250"/>
          <p14:tracePt t="46000" x="8583613" y="3135313"/>
          <p14:tracePt t="46077" x="8583613" y="3127375"/>
          <p14:tracePt t="46174" x="8583613" y="3119438"/>
          <p14:tracePt t="46220" x="8583613" y="3111500"/>
          <p14:tracePt t="46497" x="8591550" y="3111500"/>
          <p14:tracePt t="46552" x="8591550" y="3119438"/>
          <p14:tracePt t="46565" x="8583613" y="3119438"/>
          <p14:tracePt t="46572" x="8583613" y="3127375"/>
          <p14:tracePt t="46603" x="8583613" y="3135313"/>
          <p14:tracePt t="46693" x="8575675" y="3135313"/>
          <p14:tracePt t="46778" x="8583613" y="3135313"/>
          <p14:tracePt t="47288" x="8591550" y="3135313"/>
          <p14:tracePt t="47308" x="8591550" y="3127375"/>
          <p14:tracePt t="47357" x="8599488" y="3127375"/>
          <p14:tracePt t="47476" x="8599488" y="3119438"/>
          <p14:tracePt t="47747" x="8605838" y="3119438"/>
          <p14:tracePt t="47758" x="8605838" y="3111500"/>
          <p14:tracePt t="47766" x="8613775" y="3111500"/>
          <p14:tracePt t="47799" x="8621713" y="3111500"/>
          <p14:tracePt t="47820" x="8621713" y="3103563"/>
          <p14:tracePt t="48002" x="8621713" y="3095625"/>
          <p14:tracePt t="48030" x="8621713" y="3087688"/>
          <p14:tracePt t="48068" x="8621713" y="3079750"/>
          <p14:tracePt t="48146" x="8621713" y="3071813"/>
          <p14:tracePt t="48149" x="8613775" y="3071813"/>
          <p14:tracePt t="48162" x="8605838" y="3071813"/>
          <p14:tracePt t="48193" x="8599488" y="3071813"/>
          <p14:tracePt t="48218" x="8599488" y="3079750"/>
          <p14:tracePt t="48238" x="8599488" y="3087688"/>
          <p14:tracePt t="48247" x="8599488" y="3095625"/>
          <p14:tracePt t="48260" x="8599488" y="3103563"/>
          <p14:tracePt t="48286" x="8599488" y="3111500"/>
          <p14:tracePt t="48378" x="8599488" y="3119438"/>
          <p14:tracePt t="48413" x="8605838" y="3119438"/>
          <p14:tracePt t="48472" x="8605838" y="3111500"/>
          <p14:tracePt t="48495" x="8605838" y="3103563"/>
          <p14:tracePt t="48569" x="8605838" y="3111500"/>
          <p14:tracePt t="48576" x="8613775" y="3111500"/>
          <p14:tracePt t="48585" x="8613775" y="3119438"/>
          <p14:tracePt t="48590" x="8613775" y="3127375"/>
          <p14:tracePt t="48598" x="8621713" y="3135313"/>
          <p14:tracePt t="48616" x="8621713" y="3143250"/>
          <p14:tracePt t="48628" x="8621713" y="3151188"/>
          <p14:tracePt t="48683" x="8613775" y="3143250"/>
          <p14:tracePt t="48688" x="8605838" y="3135313"/>
          <p14:tracePt t="48706" x="8599488" y="3127375"/>
          <p14:tracePt t="48715" x="8591550" y="3119438"/>
          <p14:tracePt t="48719" x="8591550" y="3111500"/>
          <p14:tracePt t="48726" x="8591550" y="3103563"/>
          <p14:tracePt t="48742" x="8591550" y="3095625"/>
          <p14:tracePt t="48757" x="8591550" y="3087688"/>
          <p14:tracePt t="48773" x="8599488" y="3087688"/>
          <p14:tracePt t="48787" x="8605838" y="3087688"/>
          <p14:tracePt t="48803" x="8613775" y="3095625"/>
          <p14:tracePt t="48808" x="8613775" y="3103563"/>
          <p14:tracePt t="48817" x="8613775" y="3111500"/>
          <p14:tracePt t="48824" x="8613775" y="3119438"/>
          <p14:tracePt t="48833" x="8613775" y="3127375"/>
          <p14:tracePt t="48838" x="8613775" y="3135313"/>
          <p14:tracePt t="48846" x="8613775" y="3143250"/>
          <p14:tracePt t="48855" x="8613775" y="3151188"/>
          <p14:tracePt t="48862" x="8613775" y="3159125"/>
          <p14:tracePt t="48868" x="8613775" y="3167063"/>
          <p14:tracePt t="48886" x="8613775" y="3175000"/>
          <p14:tracePt t="48923" x="8613775" y="3167063"/>
          <p14:tracePt t="48936" x="8613775" y="3159125"/>
          <p14:tracePt t="48944" x="8613775" y="3143250"/>
          <p14:tracePt t="48952" x="8605838" y="3135313"/>
          <p14:tracePt t="48958" x="8605838" y="3127375"/>
          <p14:tracePt t="48967" x="8605838" y="3119438"/>
          <p14:tracePt t="48975" x="8599488" y="3111500"/>
          <p14:tracePt t="48982" x="8599488" y="3103563"/>
          <p14:tracePt t="48996" x="8599488" y="3095625"/>
          <p14:tracePt t="49037" x="8605838" y="3095625"/>
          <p14:tracePt t="49042" x="8613775" y="3095625"/>
          <p14:tracePt t="49056" x="8621713" y="3103563"/>
          <p14:tracePt t="49065" x="8621713" y="3111500"/>
          <p14:tracePt t="49072" x="8621713" y="3119438"/>
          <p14:tracePt t="49078" x="8621713" y="3135313"/>
          <p14:tracePt t="49086" x="8621713" y="3143250"/>
          <p14:tracePt t="49102" x="8621713" y="3151188"/>
          <p14:tracePt t="49107" x="8621713" y="3159125"/>
          <p14:tracePt t="49162" x="8621713" y="3151188"/>
          <p14:tracePt t="49168" x="8613775" y="3143250"/>
          <p14:tracePt t="49185" x="8613775" y="3135313"/>
          <p14:tracePt t="49192" x="8613775" y="3127375"/>
          <p14:tracePt t="49206" x="8613775" y="3119438"/>
          <p14:tracePt t="49222" x="8613775" y="3111500"/>
          <p14:tracePt t="49247" x="8613775" y="3103563"/>
          <p14:tracePt t="49299" x="8613775" y="3111500"/>
          <p14:tracePt t="49305" x="8613775" y="3119438"/>
          <p14:tracePt t="49312" x="8613775" y="3127375"/>
          <p14:tracePt t="49320" x="8613775" y="3143250"/>
          <p14:tracePt t="49326" x="8613775" y="3151188"/>
          <p14:tracePt t="49334" x="8613775" y="3159125"/>
          <p14:tracePt t="49342" x="8613775" y="3167063"/>
          <p14:tracePt t="49350" x="8613775" y="3175000"/>
          <p14:tracePt t="49356" x="8613775" y="3181350"/>
          <p14:tracePt t="49372" x="8613775" y="3189288"/>
          <p14:tracePt t="49412" x="8605838" y="3189288"/>
          <p14:tracePt t="49425" x="8605838" y="3181350"/>
          <p14:tracePt t="49433" x="8605838" y="3175000"/>
          <p14:tracePt t="49440" x="8605838" y="3167063"/>
          <p14:tracePt t="49455" x="8605838" y="3159125"/>
          <p14:tracePt t="49462" x="8605838" y="3151188"/>
          <p14:tracePt t="49470" x="8605838" y="3143250"/>
          <p14:tracePt t="49476" x="8605838" y="3135313"/>
          <p14:tracePt t="49493" x="8605838" y="3127375"/>
          <p14:tracePt t="49507" x="8605838" y="3119438"/>
          <p14:tracePt t="49515" x="8613775" y="3119438"/>
          <p14:tracePt t="49533" x="8621713" y="3119438"/>
          <p14:tracePt t="49537" x="8629650" y="3119438"/>
          <p14:tracePt t="49553" x="8637588" y="3119438"/>
          <p14:tracePt t="49560" x="8637588" y="3127375"/>
          <p14:tracePt t="49566" x="8645525" y="3135313"/>
          <p14:tracePt t="49574" x="8645525" y="3143250"/>
          <p14:tracePt t="49582" x="8645525" y="3151188"/>
          <p14:tracePt t="49590" x="8645525" y="3159125"/>
          <p14:tracePt t="49596" x="8645525" y="3167063"/>
          <p14:tracePt t="49604" x="8645525" y="3175000"/>
          <p14:tracePt t="49612" x="8645525" y="3181350"/>
          <p14:tracePt t="49620" x="8645525" y="3189288"/>
          <p14:tracePt t="49626" x="8637588" y="3197225"/>
          <p14:tracePt t="49643" x="8637588" y="3205163"/>
          <p14:tracePt t="49696" x="8637588" y="3197225"/>
          <p14:tracePt t="49712" x="8629650" y="3197225"/>
          <p14:tracePt t="49718" x="8629650" y="3189288"/>
          <p14:tracePt t="49740" x="8629650" y="3181350"/>
          <p14:tracePt t="49780" x="8629650" y="3175000"/>
          <p14:tracePt t="50033" x="8637588" y="3175000"/>
          <p14:tracePt t="50135" x="8645525" y="3175000"/>
          <p14:tracePt t="50209" x="8653463" y="3175000"/>
          <p14:tracePt t="50277" x="8661400" y="3175000"/>
          <p14:tracePt t="50289" x="8661400" y="3167063"/>
          <p14:tracePt t="50341" x="8669338" y="3167063"/>
          <p14:tracePt t="50363" x="8669338" y="3159125"/>
          <p14:tracePt t="51003" x="8661400" y="3159125"/>
          <p14:tracePt t="51158" x="8653463" y="3167063"/>
          <p14:tracePt t="51362" x="8645525" y="3167063"/>
          <p14:tracePt t="51376" x="8645525" y="3175000"/>
          <p14:tracePt t="51440" x="8637588" y="3175000"/>
          <p14:tracePt t="51445" x="8637588" y="3181350"/>
          <p14:tracePt t="51499" x="8629650" y="3181350"/>
          <p14:tracePt t="51512" x="8629650" y="3189288"/>
          <p14:tracePt t="51526" x="8621713" y="3189288"/>
          <p14:tracePt t="51557" x="8613775" y="3189288"/>
          <p14:tracePt t="51573" x="8613775" y="3197225"/>
          <p14:tracePt t="51586" x="8605838" y="3197225"/>
          <p14:tracePt t="51667" x="8605838" y="3205163"/>
          <p14:tracePt t="51732" x="8605838" y="3213100"/>
          <p14:tracePt t="51801" x="8613775" y="3213100"/>
          <p14:tracePt t="51812" x="8621713" y="3213100"/>
          <p14:tracePt t="51835" x="8629650" y="3213100"/>
          <p14:tracePt t="51851" x="8637588" y="3213100"/>
          <p14:tracePt t="52027" x="8645525" y="3213100"/>
          <p14:tracePt t="52078" x="8653463" y="3213100"/>
          <p14:tracePt t="52098" x="8661400" y="3213100"/>
          <p14:tracePt t="52130" x="8669338" y="3213100"/>
          <p14:tracePt t="52142" x="8669338" y="3205163"/>
          <p14:tracePt t="52180" x="8669338" y="3197225"/>
          <p14:tracePt t="52211" x="8669338" y="3189288"/>
          <p14:tracePt t="52232" x="8669338" y="3181350"/>
          <p14:tracePt t="52382" x="8661400" y="3181350"/>
          <p14:tracePt t="52432" x="8661400" y="3189288"/>
          <p14:tracePt t="52560" x="8653463" y="3189288"/>
          <p14:tracePt t="52686" x="8645525" y="3189288"/>
          <p14:tracePt t="52698" x="8637588" y="3189288"/>
          <p14:tracePt t="52712" x="8629650" y="3189288"/>
          <p14:tracePt t="52833" x="8629650" y="3181350"/>
          <p14:tracePt t="52903" x="8637588" y="3181350"/>
          <p14:tracePt t="52933" x="8645525" y="3189288"/>
          <p14:tracePt t="53209" x="8637588" y="3189288"/>
          <p14:tracePt t="53241" x="8629650" y="3189288"/>
          <p14:tracePt t="53322" x="8629650" y="3197225"/>
          <p14:tracePt t="53369" x="8621713" y="3197225"/>
          <p14:tracePt t="53375" x="8621713" y="3205163"/>
          <p14:tracePt t="53444" x="8629650" y="3205163"/>
          <p14:tracePt t="53470" x="8637588" y="3205163"/>
          <p14:tracePt t="53669" x="8629650" y="3205163"/>
          <p14:tracePt t="53682" x="8621713" y="3205163"/>
          <p14:tracePt t="53744" x="8629650" y="3205163"/>
          <p14:tracePt t="53757" x="8637588" y="3205163"/>
          <p14:tracePt t="53772" x="8645525" y="3205163"/>
          <p14:tracePt t="53802" x="8645525" y="3213100"/>
          <p14:tracePt t="53841" x="8645525" y="3221038"/>
          <p14:tracePt t="53890" x="8637588" y="3221038"/>
          <p14:tracePt t="53918" x="8637588" y="3228975"/>
          <p14:tracePt t="53946" x="8629650" y="3228975"/>
          <p14:tracePt t="54000" x="8629650" y="3221038"/>
          <p14:tracePt t="54251" x="8629650" y="3228975"/>
          <p14:tracePt t="54267" x="8637588" y="3228975"/>
          <p14:tracePt t="54792" x="8629650" y="3228975"/>
          <p14:tracePt t="54932" x="8629650" y="3236913"/>
          <p14:tracePt t="54942" x="8629650" y="3244850"/>
          <p14:tracePt t="55086" x="8629650" y="3236913"/>
          <p14:tracePt t="55131" x="8629650" y="3228975"/>
          <p14:tracePt t="55138" x="8637588" y="3228975"/>
          <p14:tracePt t="55231" x="8645525" y="3228975"/>
          <p14:tracePt t="56123" x="8645525" y="3221038"/>
          <p14:tracePt t="56204" x="8653463" y="3221038"/>
          <p14:tracePt t="56242" x="8653463" y="3213100"/>
          <p14:tracePt t="56363" x="8653463" y="3205163"/>
          <p14:tracePt t="56390" x="8653463" y="3197225"/>
          <p14:tracePt t="56416" x="8653463" y="3189288"/>
          <p14:tracePt t="56530" x="8653463" y="3197225"/>
          <p14:tracePt t="56551" x="8645525" y="3205163"/>
          <p14:tracePt t="56573" x="8645525" y="3213100"/>
          <p14:tracePt t="56596" x="8645525" y="3221038"/>
          <p14:tracePt t="56677" x="8645525" y="3228975"/>
          <p14:tracePt t="56726" x="8653463" y="3228975"/>
          <p14:tracePt t="56746" x="8661400" y="3228975"/>
          <p14:tracePt t="56768" x="8669338" y="3228975"/>
          <p14:tracePt t="56817" x="8669338" y="3236913"/>
          <p14:tracePt t="56865" x="8677275" y="3236913"/>
          <p14:tracePt t="56890" x="8677275" y="3244850"/>
          <p14:tracePt t="56894" x="8685213" y="3244850"/>
          <p14:tracePt t="56920" x="8685213" y="3252788"/>
          <p14:tracePt t="56940" x="8685213" y="3260725"/>
          <p14:tracePt t="56963" x="8685213" y="3268663"/>
          <p14:tracePt t="56978" x="8677275" y="3268663"/>
          <p14:tracePt t="56985" x="8677275" y="3276600"/>
          <p14:tracePt t="57008" x="8677275" y="3284538"/>
          <p14:tracePt t="57022" x="8677275" y="3292475"/>
          <p14:tracePt t="57038" x="8677275" y="3300413"/>
          <p14:tracePt t="57045" x="8677275" y="3306763"/>
          <p14:tracePt t="57052" x="8685213" y="3314700"/>
          <p14:tracePt t="57060" x="8685213" y="3322638"/>
          <p14:tracePt t="57068" x="8685213" y="3330575"/>
          <p14:tracePt t="57074" x="8693150" y="3338513"/>
          <p14:tracePt t="57082" x="8693150" y="3346450"/>
          <p14:tracePt t="57090" x="8701088" y="3354388"/>
          <p14:tracePt t="57098" x="8701088" y="3362325"/>
          <p14:tracePt t="57104" x="8709025" y="3378200"/>
          <p14:tracePt t="57112" x="8709025" y="3386138"/>
          <p14:tracePt t="57120" x="8716963" y="3402013"/>
          <p14:tracePt t="57128" x="8716963" y="3417888"/>
          <p14:tracePt t="57134" x="8724900" y="3432175"/>
          <p14:tracePt t="57142" x="8724900" y="3440113"/>
          <p14:tracePt t="57150" x="8732838" y="3471863"/>
          <p14:tracePt t="57159" x="8739188" y="3495675"/>
          <p14:tracePt t="57165" x="8747125" y="3527425"/>
          <p14:tracePt t="57172" x="8755063" y="3557588"/>
          <p14:tracePt t="57180" x="8770938" y="3581400"/>
          <p14:tracePt t="57188" x="8778875" y="3613150"/>
          <p14:tracePt t="57194" x="8794750" y="3644900"/>
          <p14:tracePt t="57202" x="8810625" y="3676650"/>
          <p14:tracePt t="57210" x="8826500" y="3706813"/>
          <p14:tracePt t="57218" x="8850313" y="3738563"/>
          <p14:tracePt t="57224" x="8866188" y="3778250"/>
          <p14:tracePt t="57232" x="8880475" y="3808413"/>
          <p14:tracePt t="57240" x="8896350" y="3832225"/>
          <p14:tracePt t="57248" x="8912225" y="3863975"/>
          <p14:tracePt t="57254" x="8928100" y="3895725"/>
          <p14:tracePt t="57262" x="8943975" y="3927475"/>
          <p14:tracePt t="57270" x="8951913" y="3957638"/>
          <p14:tracePt t="57278" x="8967788" y="3989388"/>
          <p14:tracePt t="57284" x="8975725" y="4021138"/>
          <p14:tracePt t="57293" x="8991600" y="4059238"/>
          <p14:tracePt t="57300" x="8999538" y="4098925"/>
          <p14:tracePt t="57308" x="9007475" y="4130675"/>
          <p14:tracePt t="57317" x="9013825" y="4162425"/>
          <p14:tracePt t="57322" x="9021763" y="4200525"/>
          <p14:tracePt t="57330" x="9021763" y="4240213"/>
          <p14:tracePt t="57338" x="9029700" y="4271963"/>
          <p14:tracePt t="57348" x="9029700" y="4302125"/>
          <p14:tracePt t="57352" x="9037638" y="4333875"/>
          <p14:tracePt t="57360" x="9037638" y="4373563"/>
          <p14:tracePt t="57368" x="9045575" y="4405313"/>
          <p14:tracePt t="57376" x="9045575" y="4435475"/>
          <p14:tracePt t="57382" x="9053513" y="4475163"/>
          <p14:tracePt t="57391" x="9061450" y="4506913"/>
          <p14:tracePt t="57399" x="9069388" y="4546600"/>
          <p14:tracePt t="57406" x="9069388" y="4576763"/>
          <p14:tracePt t="57412" x="9077325" y="4616450"/>
          <p14:tracePt t="57420" x="9085263" y="4656138"/>
          <p14:tracePt t="57428" x="9093200" y="4694238"/>
          <p14:tracePt t="57436" x="9101138" y="4733925"/>
          <p14:tracePt t="57442" x="9109075" y="4773613"/>
          <p14:tracePt t="57450" x="9109075" y="4811713"/>
          <p14:tracePt t="57458" x="9117013" y="4851400"/>
          <p14:tracePt t="57466" x="9117013" y="4883150"/>
          <p14:tracePt t="57472" x="9117013" y="4914900"/>
          <p14:tracePt t="57481" x="9117013" y="4945063"/>
          <p14:tracePt t="57489" x="9117013" y="4968875"/>
          <p14:tracePt t="57497" x="9117013" y="4992688"/>
          <p14:tracePt t="57502" x="9117013" y="5008563"/>
          <p14:tracePt t="57510" x="9117013" y="5016500"/>
          <p14:tracePt t="57518" x="9109075" y="5024438"/>
          <p14:tracePt t="57526" x="9101138" y="5032375"/>
          <p14:tracePt t="57533" x="9093200" y="5048250"/>
          <p14:tracePt t="57540" x="9085263" y="5054600"/>
          <p14:tracePt t="57548" x="9077325" y="5062538"/>
          <p14:tracePt t="57556" x="9061450" y="5062538"/>
          <p14:tracePt t="57563" x="9053513" y="5070475"/>
          <p14:tracePt t="57570" x="9037638" y="5078413"/>
          <p14:tracePt t="57578" x="9029700" y="5078413"/>
          <p14:tracePt t="57586" x="9021763" y="5078413"/>
          <p14:tracePt t="57592" x="9013825" y="5078413"/>
          <p14:tracePt t="57600" x="8999538" y="5078413"/>
          <p14:tracePt t="57608" x="8991600" y="5078413"/>
          <p14:tracePt t="57625" x="8983663" y="5078413"/>
          <p14:tracePt t="57638" x="8975725" y="5078413"/>
          <p14:tracePt t="57731" x="8967788" y="5078413"/>
          <p14:tracePt t="57760" x="8959850" y="5078413"/>
          <p14:tracePt t="57789" x="8951913" y="5078413"/>
          <p14:tracePt t="57806" x="8943975" y="5078413"/>
          <p14:tracePt t="57810" x="8943975" y="5070475"/>
          <p14:tracePt t="57818" x="8936038" y="5070475"/>
          <p14:tracePt t="57837" x="8928100" y="5070475"/>
          <p14:tracePt t="57840" x="8920163" y="5070475"/>
          <p14:tracePt t="57848" x="8920163" y="5062538"/>
          <p14:tracePt t="57856" x="8912225" y="5062538"/>
          <p14:tracePt t="57870" x="8904288" y="5062538"/>
          <p14:tracePt t="57877" x="8904288" y="5054600"/>
          <p14:tracePt t="57895" x="8896350" y="5054600"/>
          <p14:tracePt t="57917" x="8888413" y="5054600"/>
          <p14:tracePt t="57939" x="8880475" y="5054600"/>
          <p14:tracePt t="57977" x="8880475" y="5048250"/>
          <p14:tracePt t="58001" x="8880475" y="5040313"/>
          <p14:tracePt t="58053" x="8888413" y="5040313"/>
          <p14:tracePt t="58122" x="8896350" y="5040313"/>
          <p14:tracePt t="58151" x="8904288" y="5040313"/>
          <p14:tracePt t="58195" x="8912225" y="5040313"/>
          <p14:tracePt t="58234" x="8912225" y="5032375"/>
          <p14:tracePt t="58246" x="8912225" y="5024438"/>
          <p14:tracePt t="58255" x="8912225" y="5008563"/>
          <p14:tracePt t="58262" x="8912225" y="4984750"/>
          <p14:tracePt t="58268" x="8912225" y="4953000"/>
          <p14:tracePt t="58276" x="8912225" y="4922838"/>
          <p14:tracePt t="58284" x="8912225" y="4867275"/>
          <p14:tracePt t="58292" x="8912225" y="4781550"/>
          <p14:tracePt t="58298" x="8912225" y="4678363"/>
          <p14:tracePt t="58306" x="8912225" y="4552950"/>
          <p14:tracePt t="58314" x="8912225" y="4427538"/>
          <p14:tracePt t="58322" x="8912225" y="4310063"/>
          <p14:tracePt t="58328" x="8904288" y="4224338"/>
          <p14:tracePt t="58336" x="8904288" y="4154488"/>
          <p14:tracePt t="58344" x="8896350" y="4106863"/>
          <p14:tracePt t="58352" x="8888413" y="4067175"/>
          <p14:tracePt t="58358" x="8880475" y="4029075"/>
          <p14:tracePt t="58366" x="8872538" y="3973513"/>
          <p14:tracePt t="58374" x="8866188" y="3919538"/>
          <p14:tracePt t="58382" x="8866188" y="3856038"/>
          <p14:tracePt t="58388" x="8858250" y="3802063"/>
          <p14:tracePt t="58397" x="8858250" y="3754438"/>
          <p14:tracePt t="58405" x="8858250" y="3714750"/>
          <p14:tracePt t="58412" x="8850313" y="3683000"/>
          <p14:tracePt t="58418" x="8850313" y="3676650"/>
          <p14:tracePt t="58426" x="8850313" y="3668713"/>
          <p14:tracePt t="58442" x="8850313" y="3652838"/>
          <p14:tracePt t="58448" x="8850313" y="3644900"/>
          <p14:tracePt t="58488" x="8850313" y="3652838"/>
          <p14:tracePt t="58495" x="8850313" y="3660775"/>
          <p14:tracePt t="58509" x="8850313" y="3668713"/>
          <p14:tracePt t="58536" x="8842375" y="3668713"/>
          <p14:tracePt t="58538" x="8834438" y="3652838"/>
          <p14:tracePt t="58546" x="8826500" y="3629025"/>
          <p14:tracePt t="58555" x="8810625" y="3589338"/>
          <p14:tracePt t="58562" x="8802688" y="3557588"/>
          <p14:tracePt t="58568" x="8794750" y="3527425"/>
          <p14:tracePt t="58576" x="8786813" y="3495675"/>
          <p14:tracePt t="58585" x="8778875" y="3471863"/>
          <p14:tracePt t="58592" x="8770938" y="3432175"/>
          <p14:tracePt t="58598" x="8763000" y="3402013"/>
          <p14:tracePt t="58606" x="8755063" y="3370263"/>
          <p14:tracePt t="58615" x="8747125" y="3330575"/>
          <p14:tracePt t="58622" x="8739188" y="3300413"/>
          <p14:tracePt t="58628" x="8732838" y="3260725"/>
          <p14:tracePt t="58636" x="8732838" y="3228975"/>
          <p14:tracePt t="58644" x="8724900" y="3205163"/>
          <p14:tracePt t="58652" x="8716963" y="3181350"/>
          <p14:tracePt t="58658" x="8716963" y="3175000"/>
          <p14:tracePt t="58675" x="8709025" y="3167063"/>
          <p14:tracePt t="58682" x="8709025" y="3159125"/>
          <p14:tracePt t="58688" x="8709025" y="3143250"/>
          <p14:tracePt t="58720" x="8724900" y="3135313"/>
          <p14:tracePt t="58721" x="8739188" y="3135313"/>
          <p14:tracePt t="58726" x="8747125" y="3135313"/>
          <p14:tracePt t="58734" x="8755063" y="3135313"/>
          <p14:tracePt t="58741" x="8763000" y="3135313"/>
          <p14:tracePt t="58750" x="8770938" y="3135313"/>
          <p14:tracePt t="58756" x="8786813" y="3135313"/>
          <p14:tracePt t="58765" x="8794750" y="3135313"/>
          <p14:tracePt t="58772" x="8810625" y="3135313"/>
          <p14:tracePt t="58782" x="8810625" y="3143250"/>
          <p14:tracePt t="58786" x="8818563" y="3151188"/>
          <p14:tracePt t="58794" x="8818563" y="3159125"/>
          <p14:tracePt t="58802" x="8818563" y="3167063"/>
          <p14:tracePt t="58810" x="8818563" y="3175000"/>
          <p14:tracePt t="58816" x="8818563" y="3181350"/>
          <p14:tracePt t="58824" x="8818563" y="3189288"/>
          <p14:tracePt t="58832" x="8818563" y="3197225"/>
          <p14:tracePt t="58847" x="8810625" y="3205163"/>
          <p14:tracePt t="58863" x="8802688" y="3205163"/>
          <p14:tracePt t="58876" x="8794750" y="3205163"/>
          <p14:tracePt t="58892" x="8786813" y="3205163"/>
          <p14:tracePt t="58900" x="8770938" y="3205163"/>
          <p14:tracePt t="58906" x="8763000" y="3205163"/>
          <p14:tracePt t="58915" x="8755063" y="3205163"/>
          <p14:tracePt t="58922" x="8739188" y="3205163"/>
          <p14:tracePt t="58931" x="8732838" y="3205163"/>
          <p14:tracePt t="58936" x="8724900" y="3205163"/>
          <p14:tracePt t="58945" x="8709025" y="3205163"/>
          <p14:tracePt t="58952" x="8701088" y="3205163"/>
          <p14:tracePt t="58960" x="8693150" y="3205163"/>
          <p14:tracePt t="58966" x="8685213" y="3205163"/>
          <p14:tracePt t="58974" x="8677275" y="3205163"/>
          <p14:tracePt t="58983" x="8669338" y="3205163"/>
          <p14:tracePt t="58990" x="8661400" y="3205163"/>
          <p14:tracePt t="58996" x="8653463" y="3213100"/>
          <p14:tracePt t="59005" x="8645525" y="3213100"/>
          <p14:tracePt t="59012" x="8637588" y="3213100"/>
          <p14:tracePt t="59020" x="8637588" y="3221038"/>
          <p14:tracePt t="59026" x="8629650" y="3221038"/>
          <p14:tracePt t="59034" x="8629650" y="3228975"/>
          <p14:tracePt t="59057" x="8629650" y="3236913"/>
          <p14:tracePt t="59087" x="8629650" y="3244850"/>
          <p14:tracePt t="59095" x="8637588" y="3244850"/>
          <p14:tracePt t="59155" x="8629650" y="3244850"/>
          <p14:tracePt t="59178" x="8629650" y="3236913"/>
          <p14:tracePt t="59201" x="8629650" y="3228975"/>
          <p14:tracePt t="59231" x="8637588" y="3228975"/>
          <p14:tracePt t="59306" x="8629650" y="3228975"/>
          <p14:tracePt t="59331" x="8629650" y="3221038"/>
          <p14:tracePt t="59359" x="8629650" y="3213100"/>
          <p14:tracePt t="59467" x="8637588" y="3213100"/>
          <p14:tracePt t="59479" x="8645525" y="3213100"/>
          <p14:tracePt t="59502" x="8653463" y="3213100"/>
          <p14:tracePt t="59523" x="8661400" y="3213100"/>
          <p14:tracePt t="59540" x="8669338" y="3213100"/>
          <p14:tracePt t="59553" x="8677275" y="3213100"/>
          <p14:tracePt t="59570" x="8685213" y="3213100"/>
          <p14:tracePt t="59574" x="8693150" y="3213100"/>
          <p14:tracePt t="59582" x="8701088" y="3213100"/>
          <p14:tracePt t="59590" x="8716963" y="3205163"/>
          <p14:tracePt t="59598" x="8724900" y="3197225"/>
          <p14:tracePt t="59604" x="8732838" y="3197225"/>
          <p14:tracePt t="59612" x="8747125" y="3189288"/>
          <p14:tracePt t="59620" x="8755063" y="3181350"/>
          <p14:tracePt t="59628" x="8763000" y="3181350"/>
          <p14:tracePt t="59634" x="8770938" y="3181350"/>
          <p14:tracePt t="59642" x="8770938" y="3175000"/>
          <p14:tracePt t="59650" x="8778875" y="3175000"/>
          <p14:tracePt t="59658" x="8786813" y="3175000"/>
          <p14:tracePt t="59672" x="8794750" y="3167063"/>
          <p14:tracePt t="59688" x="8802688" y="3167063"/>
          <p14:tracePt t="59696" x="8810625" y="3167063"/>
          <p14:tracePt t="59702" x="8818563" y="3159125"/>
          <p14:tracePt t="59710" x="8826500" y="3159125"/>
          <p14:tracePt t="59718" x="8834438" y="3159125"/>
          <p14:tracePt t="59726" x="8842375" y="3159125"/>
          <p14:tracePt t="59733" x="8850313" y="3159125"/>
          <p14:tracePt t="59740" x="8858250" y="3159125"/>
          <p14:tracePt t="59748" x="8858250" y="3151188"/>
          <p14:tracePt t="59756" x="8866188" y="3151188"/>
          <p14:tracePt t="59762" x="8872538" y="3151188"/>
          <p14:tracePt t="59779" x="8880475" y="3151188"/>
          <p14:tracePt t="59792" x="8888413" y="3151188"/>
          <p14:tracePt t="59808" x="8896350" y="3151188"/>
          <p14:tracePt t="59833" x="8896350" y="3159125"/>
          <p14:tracePt t="59839" x="8904288" y="3159125"/>
          <p14:tracePt t="59846" x="8904288" y="3167063"/>
          <p14:tracePt t="59860" x="8904288" y="3175000"/>
          <p14:tracePt t="59890" x="8904288" y="3181350"/>
          <p14:tracePt t="59898" x="8896350" y="3181350"/>
          <p14:tracePt t="59912" x="8888413" y="3181350"/>
          <p14:tracePt t="59928" x="8880475" y="3181350"/>
          <p14:tracePt t="59937" x="8872538" y="3181350"/>
          <p14:tracePt t="59950" x="8866188" y="3181350"/>
          <p14:tracePt t="59958" x="8858250" y="3181350"/>
          <p14:tracePt t="59966" x="8842375" y="3181350"/>
          <p14:tracePt t="59973" x="8834438" y="3181350"/>
          <p14:tracePt t="59982" x="8810625" y="3189288"/>
          <p14:tracePt t="59988" x="8794750" y="3197225"/>
          <p14:tracePt t="59996" x="8786813" y="3197225"/>
          <p14:tracePt t="60001" x="8778875" y="3205163"/>
          <p14:tracePt t="60010" x="8763000" y="3213100"/>
          <p14:tracePt t="60018" x="8755063" y="3213100"/>
          <p14:tracePt t="60026" x="8747125" y="3221038"/>
          <p14:tracePt t="60032" x="8739188" y="3221038"/>
          <p14:tracePt t="60043" x="8732838" y="3221038"/>
          <p14:tracePt t="60048" x="8724900" y="3228975"/>
          <p14:tracePt t="60070" x="8716963" y="3228975"/>
          <p14:tracePt t="60101" x="8716963" y="3221038"/>
          <p14:tracePt t="60122" x="8716963" y="3213100"/>
          <p14:tracePt t="60149" x="8716963" y="3205163"/>
          <p14:tracePt t="60231" x="8709025" y="3197225"/>
          <p14:tracePt t="60251" x="8709025" y="3189288"/>
          <p14:tracePt t="60258" x="8701088" y="3189288"/>
          <p14:tracePt t="60267" x="8701088" y="3181350"/>
          <p14:tracePt t="60280" x="8701088" y="3175000"/>
          <p14:tracePt t="60297" x="8701088" y="3167063"/>
          <p14:tracePt t="60304" x="8701088" y="3159125"/>
          <p14:tracePt t="60318" x="8701088" y="3151188"/>
          <p14:tracePt t="60326" x="8701088" y="3143250"/>
          <p14:tracePt t="60334" x="8701088" y="3135313"/>
          <p14:tracePt t="60348" x="8701088" y="3127375"/>
          <p14:tracePt t="60387" x="8701088" y="3119438"/>
          <p14:tracePt t="60430" x="8701088" y="3111500"/>
          <p14:tracePt t="60461" x="8701088" y="3103563"/>
          <p14:tracePt t="60500" x="8693150" y="3103563"/>
          <p14:tracePt t="60611" x="8693150" y="3111500"/>
          <p14:tracePt t="60619" x="8693150" y="3119438"/>
          <p14:tracePt t="60626" x="8693150" y="3135313"/>
          <p14:tracePt t="60635" x="8693150" y="3143250"/>
          <p14:tracePt t="60642" x="8693150" y="3167063"/>
          <p14:tracePt t="60648" x="8701088" y="3189288"/>
          <p14:tracePt t="60657" x="8701088" y="3205163"/>
          <p14:tracePt t="60665" x="8709025" y="3228975"/>
          <p14:tracePt t="60672" x="8709025" y="3252788"/>
          <p14:tracePt t="60678" x="8716963" y="3268663"/>
          <p14:tracePt t="60687" x="8716963" y="3292475"/>
          <p14:tracePt t="60699" x="8716963" y="3314700"/>
          <p14:tracePt t="60702" x="8716963" y="3330575"/>
          <p14:tracePt t="60708" x="8716963" y="3354388"/>
          <p14:tracePt t="60716" x="8709025" y="3362325"/>
          <p14:tracePt t="60725" x="8709025" y="3370263"/>
          <p14:tracePt t="60733" x="8701088" y="3378200"/>
          <p14:tracePt t="60738" x="8701088" y="3386138"/>
          <p14:tracePt t="60747" x="8693150" y="3386138"/>
          <p14:tracePt t="60769" x="8685213" y="3370263"/>
          <p14:tracePt t="60776" x="8685213" y="3354388"/>
          <p14:tracePt t="60785" x="8685213" y="3338513"/>
          <p14:tracePt t="60792" x="8685213" y="3314700"/>
          <p14:tracePt t="60798" x="8685213" y="3292475"/>
          <p14:tracePt t="60806" x="8685213" y="3268663"/>
          <p14:tracePt t="60815" x="8685213" y="3244850"/>
          <p14:tracePt t="60822" x="8685213" y="3221038"/>
          <p14:tracePt t="60828" x="8685213" y="3205163"/>
          <p14:tracePt t="60837" x="8685213" y="3181350"/>
          <p14:tracePt t="60844" x="8685213" y="3167063"/>
          <p14:tracePt t="60852" x="8685213" y="3143250"/>
          <p14:tracePt t="60857" x="8685213" y="3127375"/>
          <p14:tracePt t="60866" x="8685213" y="3111500"/>
          <p14:tracePt t="60874" x="8677275" y="3087688"/>
          <p14:tracePt t="60883" x="8677275" y="3071813"/>
          <p14:tracePt t="60888" x="8677275" y="3055938"/>
          <p14:tracePt t="60896" x="8677275" y="3049588"/>
          <p14:tracePt t="60912" x="8677275" y="3033713"/>
          <p14:tracePt t="60918" x="8685213" y="3025775"/>
          <p14:tracePt t="60943" x="8693150" y="3025775"/>
          <p14:tracePt t="60967" x="8693150" y="3033713"/>
          <p14:tracePt t="60972" x="8693150" y="3041650"/>
          <p14:tracePt t="60978" x="8693150" y="3055938"/>
          <p14:tracePt t="60986" x="8693150" y="3071813"/>
          <p14:tracePt t="60995" x="8693150" y="3103563"/>
          <p14:tracePt t="61002" x="8693150" y="3135313"/>
          <p14:tracePt t="61008" x="8693150" y="3167063"/>
          <p14:tracePt t="61016" x="8693150" y="3197225"/>
          <p14:tracePt t="61024" x="8693150" y="3228975"/>
          <p14:tracePt t="61032" x="8693150" y="3252788"/>
          <p14:tracePt t="61038" x="8693150" y="3284538"/>
          <p14:tracePt t="61047" x="8693150" y="3306763"/>
          <p14:tracePt t="61055" x="8693150" y="3330575"/>
          <p14:tracePt t="61068" x="8701088" y="3338513"/>
          <p14:tracePt t="61084" x="8709025" y="3338513"/>
          <p14:tracePt t="61092" x="8709025" y="3330575"/>
          <p14:tracePt t="61098" x="8709025" y="3314700"/>
          <p14:tracePt t="61106" x="8709025" y="3284538"/>
          <p14:tracePt t="61114" x="8709025" y="3260725"/>
          <p14:tracePt t="61123" x="8709025" y="3228975"/>
          <p14:tracePt t="61131" x="8709025" y="3197225"/>
          <p14:tracePt t="61136" x="8709025" y="3167063"/>
          <p14:tracePt t="61143" x="8709025" y="3127375"/>
          <p14:tracePt t="61152" x="8709025" y="3103563"/>
          <p14:tracePt t="61160" x="8709025" y="3071813"/>
          <p14:tracePt t="61166" x="8709025" y="3049588"/>
          <p14:tracePt t="61174" x="8709025" y="3033713"/>
          <p14:tracePt t="61183" x="8709025" y="3025775"/>
          <p14:tracePt t="61190" x="8709025" y="3017838"/>
          <p14:tracePt t="61196" x="8709025" y="3001963"/>
          <p14:tracePt t="61204" x="8709025" y="2994025"/>
          <p14:tracePt t="61212" x="8709025" y="2986088"/>
          <p14:tracePt t="61220" x="8709025" y="2978150"/>
          <p14:tracePt t="61266" x="8716963" y="2978150"/>
          <p14:tracePt t="61283" x="8716963" y="2986088"/>
          <p14:tracePt t="61288" x="8724900" y="3001963"/>
          <p14:tracePt t="61294" x="8724900" y="3025775"/>
          <p14:tracePt t="61302" x="8732838" y="3049588"/>
          <p14:tracePt t="61310" x="8739188" y="3071813"/>
          <p14:tracePt t="61316" x="8739188" y="3103563"/>
          <p14:tracePt t="61324" x="8747125" y="3135313"/>
          <p14:tracePt t="61332" x="8755063" y="3167063"/>
          <p14:tracePt t="61340" x="8755063" y="3189288"/>
          <p14:tracePt t="61346" x="8763000" y="3213100"/>
          <p14:tracePt t="61355" x="8763000" y="3236913"/>
          <p14:tracePt t="61362" x="8763000" y="3260725"/>
          <p14:tracePt t="61370" x="8763000" y="3268663"/>
          <p14:tracePt t="61376" x="8763000" y="3276600"/>
          <p14:tracePt t="61385" x="8763000" y="3284538"/>
          <p14:tracePt t="61392" x="8763000" y="3292475"/>
          <p14:tracePt t="61401" x="8755063" y="3292475"/>
          <p14:tracePt t="61406" x="8747125" y="3292475"/>
          <p14:tracePt t="61422" x="8747125" y="3284538"/>
          <p14:tracePt t="61430" x="8747125" y="3268663"/>
          <p14:tracePt t="61436" x="8747125" y="3244850"/>
          <p14:tracePt t="61444" x="8747125" y="3221038"/>
          <p14:tracePt t="61452" x="8747125" y="3189288"/>
          <p14:tracePt t="61460" x="8747125" y="3159125"/>
          <p14:tracePt t="61466" x="8755063" y="3119438"/>
          <p14:tracePt t="61475" x="8763000" y="3087688"/>
          <p14:tracePt t="61482" x="8770938" y="3055938"/>
          <p14:tracePt t="61490" x="8778875" y="3033713"/>
          <p14:tracePt t="61496" x="8786813" y="3009900"/>
          <p14:tracePt t="61504" x="8786813" y="3001963"/>
          <p14:tracePt t="61512" x="8794750" y="3001963"/>
          <p14:tracePt t="61520" x="8794750" y="2994025"/>
          <p14:tracePt t="61526" x="8794750" y="2986088"/>
          <p14:tracePt t="61553" x="8794750" y="2994025"/>
          <p14:tracePt t="61556" x="8794750" y="3009900"/>
          <p14:tracePt t="61565" x="8786813" y="3017838"/>
          <p14:tracePt t="61572" x="8786813" y="3033713"/>
          <p14:tracePt t="61580" x="8778875" y="3049588"/>
          <p14:tracePt t="61586" x="8778875" y="3063875"/>
          <p14:tracePt t="61594" x="8770938" y="3079750"/>
          <p14:tracePt t="61602" x="8763000" y="3095625"/>
          <p14:tracePt t="61610" x="8763000" y="3103563"/>
          <p14:tracePt t="61618" x="8763000" y="3111500"/>
          <p14:tracePt t="61624" x="8755063" y="3119438"/>
          <p14:tracePt t="61632" x="8755063" y="3127375"/>
          <p14:tracePt t="61662" x="8763000" y="3127375"/>
          <p14:tracePt t="61670" x="8770938" y="3127375"/>
          <p14:tracePt t="61678" x="8778875" y="3119438"/>
          <p14:tracePt t="61684" x="8786813" y="3111500"/>
          <p14:tracePt t="61699" x="8802688" y="3103563"/>
          <p14:tracePt t="61701" x="8810625" y="3103563"/>
          <p14:tracePt t="61708" x="8826500" y="3095625"/>
          <p14:tracePt t="61722" x="8842375" y="3087688"/>
          <p14:tracePt t="61730" x="8850313" y="3087688"/>
          <p14:tracePt t="61738" x="8858250" y="3087688"/>
          <p14:tracePt t="61744" x="8866188" y="3087688"/>
          <p14:tracePt t="61752" x="8872538" y="3087688"/>
          <p14:tracePt t="61761" x="8880475" y="3087688"/>
          <p14:tracePt t="61769" x="8888413" y="3087688"/>
          <p14:tracePt t="61774" x="8896350" y="3087688"/>
          <p14:tracePt t="61782" x="8904288" y="3087688"/>
          <p14:tracePt t="61800" x="8912225" y="3087688"/>
          <p14:tracePt t="61806" x="8920163" y="3087688"/>
          <p14:tracePt t="61812" x="8928100" y="3087688"/>
          <p14:tracePt t="61820" x="8936038" y="3087688"/>
          <p14:tracePt t="61828" x="8943975" y="3087688"/>
          <p14:tracePt t="61835" x="8951913" y="3087688"/>
          <p14:tracePt t="61842" x="8967788" y="3079750"/>
          <p14:tracePt t="61850" x="8975725" y="3079750"/>
          <p14:tracePt t="61858" x="8983663" y="3079750"/>
          <p14:tracePt t="61864" x="8991600" y="3079750"/>
          <p14:tracePt t="61872" x="8999538" y="3079750"/>
          <p14:tracePt t="61880" x="9007475" y="3079750"/>
          <p14:tracePt t="61888" x="9021763" y="3071813"/>
          <p14:tracePt t="61894" x="9029700" y="3071813"/>
          <p14:tracePt t="61902" x="9045575" y="3071813"/>
          <p14:tracePt t="61910" x="9053513" y="3071813"/>
          <p14:tracePt t="61918" x="9069388" y="3063875"/>
          <p14:tracePt t="61924" x="9085263" y="3063875"/>
          <p14:tracePt t="61932" x="9093200" y="3063875"/>
          <p14:tracePt t="61940" x="9109075" y="3063875"/>
          <p14:tracePt t="61948" x="9117013" y="3063875"/>
          <p14:tracePt t="61954" x="9124950" y="3063875"/>
          <p14:tracePt t="61962" x="9140825" y="3063875"/>
          <p14:tracePt t="61970" x="9147175" y="3063875"/>
          <p14:tracePt t="61978" x="9155113" y="3063875"/>
          <p14:tracePt t="61984" x="9170988" y="3063875"/>
          <p14:tracePt t="61992" x="9178925" y="3063875"/>
          <p14:tracePt t="62000" x="9202738" y="3063875"/>
          <p14:tracePt t="62008" x="9210675" y="3063875"/>
          <p14:tracePt t="62014" x="9226550" y="3063875"/>
          <p14:tracePt t="62022" x="9250363" y="3063875"/>
          <p14:tracePt t="62031" x="9266238" y="3063875"/>
          <p14:tracePt t="62038" x="9288463" y="3063875"/>
          <p14:tracePt t="62044" x="9304338" y="3063875"/>
          <p14:tracePt t="62052" x="9320213" y="3063875"/>
          <p14:tracePt t="62060" x="9336088" y="3063875"/>
          <p14:tracePt t="62068" x="9344025" y="3063875"/>
          <p14:tracePt t="62076" x="9351963" y="3071813"/>
          <p14:tracePt t="62082" x="9367838" y="3071813"/>
          <p14:tracePt t="62090" x="9383713" y="3079750"/>
          <p14:tracePt t="62098" x="9391650" y="3079750"/>
          <p14:tracePt t="62106" x="9415463" y="3079750"/>
          <p14:tracePt t="62112" x="9437688" y="3079750"/>
          <p14:tracePt t="62120" x="9461500" y="3079750"/>
          <p14:tracePt t="62128" x="9485313" y="3079750"/>
          <p14:tracePt t="62136" x="9501188" y="3079750"/>
          <p14:tracePt t="62142" x="9525000" y="3079750"/>
          <p14:tracePt t="62150" x="9548813" y="3079750"/>
          <p14:tracePt t="62158" x="9563100" y="3071813"/>
          <p14:tracePt t="62166" x="9586913" y="3071813"/>
          <p14:tracePt t="62172" x="9602788" y="3063875"/>
          <p14:tracePt t="62180" x="9618663" y="3055938"/>
          <p14:tracePt t="62188" x="9626600" y="3055938"/>
          <p14:tracePt t="62198" x="9634538" y="3049588"/>
          <p14:tracePt t="62202" x="9650413" y="3049588"/>
          <p14:tracePt t="62210" x="9658350" y="3049588"/>
          <p14:tracePt t="62218" x="9666288" y="3049588"/>
          <p14:tracePt t="62226" x="9682163" y="3041650"/>
          <p14:tracePt t="62232" x="9688513" y="3041650"/>
          <p14:tracePt t="62240" x="9704388" y="3041650"/>
          <p14:tracePt t="62248" x="9720263" y="3041650"/>
          <p14:tracePt t="62256" x="9736138" y="3041650"/>
          <p14:tracePt t="62262" x="9752013" y="3033713"/>
          <p14:tracePt t="62270" x="9767888" y="3033713"/>
          <p14:tracePt t="62278" x="9783763" y="3033713"/>
          <p14:tracePt t="62286" x="9799638" y="3033713"/>
          <p14:tracePt t="62292" x="9815513" y="3033713"/>
          <p14:tracePt t="62301" x="9821863" y="3033713"/>
          <p14:tracePt t="62308" x="9829800" y="3033713"/>
          <p14:tracePt t="62316" x="9845675" y="3033713"/>
          <p14:tracePt t="62322" x="9853613" y="3041650"/>
          <p14:tracePt t="62330" x="9869488" y="3041650"/>
          <p14:tracePt t="62338" x="9877425" y="3049588"/>
          <p14:tracePt t="62346" x="9885363" y="3049588"/>
          <p14:tracePt t="62352" x="9893300" y="3049588"/>
          <p14:tracePt t="62360" x="9909175" y="3049588"/>
          <p14:tracePt t="62368" x="9925050" y="3049588"/>
          <p14:tracePt t="62376" x="9948863" y="3049588"/>
          <p14:tracePt t="62382" x="9963150" y="3049588"/>
          <p14:tracePt t="62390" x="9986963" y="3049588"/>
          <p14:tracePt t="62398" x="10002838" y="3041650"/>
          <p14:tracePt t="62406" x="10018713" y="3041650"/>
          <p14:tracePt t="62412" x="10034588" y="3041650"/>
          <p14:tracePt t="62421" x="10042525" y="3041650"/>
          <p14:tracePt t="62428" x="10050463" y="3041650"/>
          <p14:tracePt t="62436" x="10058400" y="3041650"/>
          <p14:tracePt t="62442" x="10074275" y="3041650"/>
          <p14:tracePt t="62451" x="10082213" y="3041650"/>
          <p14:tracePt t="62458" x="10096500" y="3041650"/>
          <p14:tracePt t="62466" x="10104438" y="3041650"/>
          <p14:tracePt t="62472" x="10120313" y="3041650"/>
          <p14:tracePt t="62480" x="10136188" y="3041650"/>
          <p14:tracePt t="62488" x="10152063" y="3041650"/>
          <p14:tracePt t="62496" x="10160000" y="3041650"/>
          <p14:tracePt t="62502" x="10175875" y="3041650"/>
          <p14:tracePt t="62510" x="10199688" y="3041650"/>
          <p14:tracePt t="62518" x="10207625" y="3049588"/>
          <p14:tracePt t="62526" x="10215563" y="3049588"/>
          <p14:tracePt t="62532" x="10223500" y="3055938"/>
          <p14:tracePt t="62540" x="10229850" y="3063875"/>
          <p14:tracePt t="62549" x="10237788" y="3063875"/>
          <p14:tracePt t="62628" x="10237788" y="3055938"/>
          <p14:tracePt t="62631" x="10245725" y="3049588"/>
          <p14:tracePt t="62638" x="10261600" y="3049588"/>
          <p14:tracePt t="62646" x="10293350" y="3041650"/>
          <p14:tracePt t="62655" x="10317163" y="3033713"/>
          <p14:tracePt t="62660" x="10356850" y="3033713"/>
          <p14:tracePt t="62668" x="10410825" y="3033713"/>
          <p14:tracePt t="62676" x="10458450" y="3033713"/>
          <p14:tracePt t="62684" x="10528300" y="3033713"/>
          <p14:tracePt t="62690" x="10607675" y="3033713"/>
          <p14:tracePt t="62698" x="10677525" y="3049588"/>
          <p14:tracePt t="62720" x="10834688" y="3079750"/>
          <p14:tracePt t="62723" x="10898188" y="3111500"/>
          <p14:tracePt t="62728" x="10968038" y="3135313"/>
          <p14:tracePt t="62736" x="11023600" y="3143250"/>
          <p14:tracePt t="62744" x="11077575" y="3151188"/>
          <p14:tracePt t="62751" x="11125200" y="3167063"/>
          <p14:tracePt t="62758" x="11164888" y="3175000"/>
          <p14:tracePt t="62766" x="11202988" y="3181350"/>
          <p14:tracePt t="62774" x="11242675" y="3181350"/>
          <p14:tracePt t="62780" x="11266488" y="3181350"/>
          <p14:tracePt t="62788" x="11298238" y="3181350"/>
          <p14:tracePt t="62796" x="11320463" y="3181350"/>
          <p14:tracePt t="62805" x="11336338" y="3181350"/>
          <p14:tracePt t="62809" x="11344275" y="3181350"/>
          <p14:tracePt t="62818" x="11352213" y="3175000"/>
          <p14:tracePt t="62826" x="11360150" y="3167063"/>
          <p14:tracePt t="62835" x="11360150" y="3159125"/>
          <p14:tracePt t="62840" x="11368088" y="3159125"/>
          <p14:tracePt t="62848" x="11376025" y="3151188"/>
          <p14:tracePt t="62856" x="11383963" y="3143250"/>
          <p14:tracePt t="62865" x="11391900" y="3135313"/>
          <p14:tracePt t="62878" x="11391900" y="3127375"/>
          <p14:tracePt t="62886" x="11399838" y="3119438"/>
          <p14:tracePt t="62894" x="11399838" y="3111500"/>
          <p14:tracePt t="62900" x="11407775" y="3103563"/>
          <p14:tracePt t="62908" x="11407775" y="3095625"/>
          <p14:tracePt t="62916" x="11415713" y="3087688"/>
          <p14:tracePt t="62924" x="11423650" y="3079750"/>
          <p14:tracePt t="62932" x="11423650" y="3055938"/>
          <p14:tracePt t="62939" x="11423650" y="3049588"/>
          <p14:tracePt t="62946" x="11423650" y="3033713"/>
          <p14:tracePt t="62954" x="11423650" y="3017838"/>
          <p14:tracePt t="62960" x="11423650" y="3009900"/>
          <p14:tracePt t="62968" x="11415713" y="2994025"/>
          <p14:tracePt t="62976" x="11407775" y="2986088"/>
          <p14:tracePt t="62985" x="11391900" y="2978150"/>
          <p14:tracePt t="62990" x="11383963" y="2978150"/>
          <p14:tracePt t="62998" x="11376025" y="2978150"/>
          <p14:tracePt t="63006" x="11360150" y="3009900"/>
          <p14:tracePt t="63015" x="11352213" y="3041650"/>
          <p14:tracePt t="63020" x="11352213" y="3087688"/>
          <p14:tracePt t="63028" x="11352213" y="3127375"/>
          <p14:tracePt t="63036" x="11352213" y="3167063"/>
          <p14:tracePt t="63046" x="11368088" y="3205163"/>
          <p14:tracePt t="63053" x="11383963" y="3228975"/>
          <p14:tracePt t="63058" x="11415713" y="3252788"/>
          <p14:tracePt t="63066" x="11453813" y="3260725"/>
          <p14:tracePt t="63074" x="11493500" y="3260725"/>
          <p14:tracePt t="63082" x="11541125" y="3260725"/>
          <p14:tracePt t="63088" x="11587163" y="3244850"/>
          <p14:tracePt t="63097" x="11618913" y="3205163"/>
          <p14:tracePt t="63105" x="11658600" y="3167063"/>
          <p14:tracePt t="63113" x="11682413" y="3111500"/>
          <p14:tracePt t="63118" x="11698288" y="3055938"/>
          <p14:tracePt t="63125" x="11698288" y="2994025"/>
          <p14:tracePt t="63134" x="11698288" y="2938463"/>
          <p14:tracePt t="63142" x="11690350" y="2892425"/>
          <p14:tracePt t="63148" x="11666538" y="2844800"/>
          <p14:tracePt t="63156" x="11626850" y="2805113"/>
          <p14:tracePt t="63166" x="11595100" y="2774950"/>
          <p14:tracePt t="63173" x="11549063" y="2767013"/>
          <p14:tracePt t="63178" x="11501438" y="2759075"/>
          <p14:tracePt t="63186" x="11461750" y="2759075"/>
          <p14:tracePt t="63195" x="11415713" y="2782888"/>
          <p14:tracePt t="63202" x="11383963" y="2820988"/>
          <p14:tracePt t="63208" x="11360150" y="2876550"/>
          <p14:tracePt t="63218" x="11336338" y="2930525"/>
          <p14:tracePt t="63224" x="11328400" y="2994025"/>
          <p14:tracePt t="63232" x="11320463" y="3055938"/>
          <p14:tracePt t="63238" x="11320463" y="3103563"/>
          <p14:tracePt t="63246" x="11328400" y="3151188"/>
          <p14:tracePt t="63254" x="11352213" y="3181350"/>
          <p14:tracePt t="63262" x="11391900" y="3197225"/>
          <p14:tracePt t="63268" x="11431588" y="3205163"/>
          <p14:tracePt t="63276" x="11469688" y="3205163"/>
          <p14:tracePt t="63284" x="11509375" y="3205163"/>
          <p14:tracePt t="63292" x="11541125" y="3189288"/>
          <p14:tracePt t="63299" x="11564938" y="3167063"/>
          <p14:tracePt t="63306" x="11580813" y="3135313"/>
          <p14:tracePt t="63315" x="11580813" y="3103563"/>
          <p14:tracePt t="63322" x="11580813" y="3079750"/>
          <p14:tracePt t="63328" x="11564938" y="3049588"/>
          <p14:tracePt t="63337" x="11533188" y="3025775"/>
          <p14:tracePt t="63344" x="11485563" y="3001963"/>
          <p14:tracePt t="63352" x="11431588" y="2986088"/>
          <p14:tracePt t="63358" x="11368088" y="2970213"/>
          <p14:tracePt t="63366" x="11298238" y="2970213"/>
          <p14:tracePt t="63374" x="11234738" y="2970213"/>
          <p14:tracePt t="63382" x="11164888" y="2970213"/>
          <p14:tracePt t="63388" x="11101388" y="2978150"/>
          <p14:tracePt t="63396" x="11031538" y="2986088"/>
          <p14:tracePt t="63406" x="10944225" y="3025775"/>
          <p14:tracePt t="63412" x="10842625" y="3063875"/>
          <p14:tracePt t="63418" x="10709275" y="3103563"/>
          <p14:tracePt t="63426" x="10583863" y="3143250"/>
          <p14:tracePt t="63435" x="10474325" y="3175000"/>
          <p14:tracePt t="63442" x="10402888" y="3181350"/>
          <p14:tracePt t="63449" x="10356850" y="3189288"/>
          <p14:tracePt t="63456" x="10325100" y="3197225"/>
          <p14:tracePt t="63465" x="10301288" y="3213100"/>
          <p14:tracePt t="63472" x="10269538" y="3228975"/>
          <p14:tracePt t="63478" x="10237788" y="3228975"/>
          <p14:tracePt t="63486" x="10207625" y="3236913"/>
          <p14:tracePt t="63495" x="10183813" y="3236913"/>
          <p14:tracePt t="63511" x="10175875" y="3236913"/>
          <p14:tracePt t="63516" x="10160000" y="3236913"/>
          <p14:tracePt t="63524" x="10152063" y="3236913"/>
          <p14:tracePt t="63532" x="10144125" y="3236913"/>
          <p14:tracePt t="63546" x="10144125" y="3228975"/>
          <p14:tracePt t="63633" x="10144125" y="3236913"/>
          <p14:tracePt t="63644" x="10136188" y="3236913"/>
          <p14:tracePt t="63652" x="10128250" y="3244850"/>
          <p14:tracePt t="63660" x="10120313" y="3244850"/>
          <p14:tracePt t="63666" x="10104438" y="3244850"/>
          <p14:tracePt t="63675" x="10090150" y="3244850"/>
          <p14:tracePt t="63683" x="10074275" y="3244850"/>
          <p14:tracePt t="63690" x="10050463" y="3244850"/>
          <p14:tracePt t="63696" x="10026650" y="3236913"/>
          <p14:tracePt t="63717" x="9979025" y="3221038"/>
          <p14:tracePt t="63720" x="9948863" y="3213100"/>
          <p14:tracePt t="63726" x="9917113" y="3205163"/>
          <p14:tracePt t="63734" x="9885363" y="3205163"/>
          <p14:tracePt t="63742" x="9845675" y="3197225"/>
          <p14:tracePt t="63751" x="9807575" y="3197225"/>
          <p14:tracePt t="63756" x="9767888" y="3189288"/>
          <p14:tracePt t="63765" x="9720263" y="3189288"/>
          <p14:tracePt t="63772" x="9674225" y="3189288"/>
          <p14:tracePt t="63780" x="9626600" y="3189288"/>
          <p14:tracePt t="63786" x="9578975" y="3197225"/>
          <p14:tracePt t="63795" x="9532938" y="3197225"/>
          <p14:tracePt t="63802" x="9485313" y="3205163"/>
          <p14:tracePt t="63810" x="9437688" y="3213100"/>
          <p14:tracePt t="63816" x="9399588" y="3221038"/>
          <p14:tracePt t="63825" x="9359900" y="3221038"/>
          <p14:tracePt t="63834" x="9320213" y="3228975"/>
          <p14:tracePt t="63840" x="9280525" y="3228975"/>
          <p14:tracePt t="63846" x="9250363" y="3236913"/>
          <p14:tracePt t="63855" x="9210675" y="3236913"/>
          <p14:tracePt t="63862" x="9178925" y="3236913"/>
          <p14:tracePt t="63870" x="9140825" y="3236913"/>
          <p14:tracePt t="63876" x="9109075" y="3236913"/>
          <p14:tracePt t="63885" x="9077325" y="3236913"/>
          <p14:tracePt t="63892" x="9045575" y="3236913"/>
          <p14:tracePt t="63900" x="9021763" y="3236913"/>
          <p14:tracePt t="63906" x="8991600" y="3236913"/>
          <p14:tracePt t="63917" x="8967788" y="3236913"/>
          <p14:tracePt t="63922" x="8943975" y="3236913"/>
          <p14:tracePt t="63930" x="8920163" y="3236913"/>
          <p14:tracePt t="63936" x="8904288" y="3236913"/>
          <p14:tracePt t="63945" x="8896350" y="3236913"/>
          <p14:tracePt t="63952" x="8888413" y="3244850"/>
          <p14:tracePt t="63960" x="8872538" y="3244850"/>
          <p14:tracePt t="63966" x="8866188" y="3244850"/>
          <p14:tracePt t="63974" x="8858250" y="3244850"/>
          <p14:tracePt t="63990" x="8850313" y="3244850"/>
          <p14:tracePt t="64005" x="8842375" y="3244850"/>
          <p14:tracePt t="64021" x="8834438" y="3244850"/>
          <p14:tracePt t="64028" x="8826500" y="3252788"/>
          <p14:tracePt t="64034" x="8810625" y="3260725"/>
          <p14:tracePt t="64042" x="8794750" y="3268663"/>
          <p14:tracePt t="64050" x="8770938" y="3276600"/>
          <p14:tracePt t="64058" x="8747125" y="3292475"/>
          <p14:tracePt t="64065" x="8724900" y="3306763"/>
          <p14:tracePt t="64072" x="8693150" y="3322638"/>
          <p14:tracePt t="64080" x="8661400" y="3338513"/>
          <p14:tracePt t="64088" x="8621713" y="3354388"/>
          <p14:tracePt t="64094" x="8591550" y="3370263"/>
          <p14:tracePt t="64102" x="8543925" y="3386138"/>
          <p14:tracePt t="64110" x="8512175" y="3402013"/>
          <p14:tracePt t="64118" x="8466138" y="3409950"/>
          <p14:tracePt t="64124" x="8426450" y="3440113"/>
          <p14:tracePt t="64132" x="8394700" y="3455988"/>
          <p14:tracePt t="64140" x="8347075" y="3471863"/>
          <p14:tracePt t="64148" x="8316913" y="3495675"/>
          <p14:tracePt t="64154" x="8277225" y="3519488"/>
          <p14:tracePt t="64162" x="8237538" y="3543300"/>
          <p14:tracePt t="64170" x="8205788" y="3573463"/>
          <p14:tracePt t="64178" x="8167688" y="3597275"/>
          <p14:tracePt t="64184" x="8128000" y="3629025"/>
          <p14:tracePt t="64192" x="8096250" y="3652838"/>
          <p14:tracePt t="64200" x="8064500" y="3676650"/>
          <p14:tracePt t="64208" x="8026400" y="3698875"/>
          <p14:tracePt t="64215" x="7994650" y="3722688"/>
          <p14:tracePt t="64222" x="7962900" y="3746500"/>
          <p14:tracePt t="64230" x="7931150" y="3770313"/>
          <p14:tracePt t="64238" x="7908925" y="3794125"/>
          <p14:tracePt t="64244" x="7877175" y="3808413"/>
          <p14:tracePt t="64252" x="7853363" y="3832225"/>
          <p14:tracePt t="64260" x="7821613" y="3856038"/>
          <p14:tracePt t="64268" x="7797800" y="3879850"/>
          <p14:tracePt t="64274" x="7767638" y="3903663"/>
          <p14:tracePt t="64282" x="7743825" y="3919538"/>
          <p14:tracePt t="64291" x="7720013" y="3941763"/>
          <p14:tracePt t="64297" x="7696200" y="3965575"/>
          <p14:tracePt t="64304" x="7672388" y="3989388"/>
          <p14:tracePt t="64312" x="7642225" y="4013200"/>
          <p14:tracePt t="64320" x="7618413" y="4037013"/>
          <p14:tracePt t="64328" x="7586663" y="4059238"/>
          <p14:tracePt t="64335" x="7562850" y="4075113"/>
          <p14:tracePt t="64342" x="7531100" y="4098925"/>
          <p14:tracePt t="64350" x="7508875" y="4122738"/>
          <p14:tracePt t="64358" x="7477125" y="4146550"/>
          <p14:tracePt t="64364" x="7445375" y="4162425"/>
          <p14:tracePt t="64371" x="7413625" y="4184650"/>
          <p14:tracePt t="64380" x="7375525" y="4208463"/>
          <p14:tracePt t="64388" x="7335838" y="4232275"/>
          <p14:tracePt t="64394" x="7296150" y="4256088"/>
          <p14:tracePt t="64402" x="7248525" y="4271963"/>
          <p14:tracePt t="64410" x="7210425" y="4295775"/>
          <p14:tracePt t="64418" x="7170738" y="4302125"/>
          <p14:tracePt t="64424" x="7131050" y="4333875"/>
          <p14:tracePt t="64432" x="7100888" y="4349750"/>
          <p14:tracePt t="64439" x="7053263" y="4373563"/>
          <p14:tracePt t="64448" x="7013575" y="4389438"/>
          <p14:tracePt t="64454" x="6975475" y="4413250"/>
          <p14:tracePt t="64462" x="6935788" y="4435475"/>
          <p14:tracePt t="64471" x="6904038" y="4459288"/>
          <p14:tracePt t="64478" x="6856413" y="4483100"/>
          <p14:tracePt t="64486" x="6818313" y="4506913"/>
          <p14:tracePt t="64492" x="6778625" y="4530725"/>
          <p14:tracePt t="64500" x="6738938" y="4552950"/>
          <p14:tracePt t="64508" x="6700838" y="4576763"/>
          <p14:tracePt t="64516" x="6661150" y="4600575"/>
          <p14:tracePt t="64522" x="6621463" y="4616450"/>
          <p14:tracePt t="64531" x="6581775" y="4640263"/>
          <p14:tracePt t="64538" x="6551613" y="4656138"/>
          <p14:tracePt t="64546" x="6519863" y="4672013"/>
          <p14:tracePt t="64552" x="6480175" y="4686300"/>
          <p14:tracePt t="64560" x="6448425" y="4710113"/>
          <p14:tracePt t="64568" x="6410325" y="4733925"/>
          <p14:tracePt t="64576" x="6370638" y="4765675"/>
          <p14:tracePt t="64582" x="6323013" y="4797425"/>
          <p14:tracePt t="64591" x="6284913" y="4835525"/>
          <p14:tracePt t="64599" x="6245225" y="4875213"/>
          <p14:tracePt t="64606" x="6213475" y="4906963"/>
          <p14:tracePt t="64612" x="6173788" y="4937125"/>
          <p14:tracePt t="64620" x="6135688" y="4968875"/>
          <p14:tracePt t="64628" x="6096000" y="4992688"/>
          <p14:tracePt t="64636" x="6064250" y="5008563"/>
          <p14:tracePt t="64642" x="6026150" y="5016500"/>
          <p14:tracePt t="64650" x="5986463" y="5024438"/>
          <p14:tracePt t="64658" x="5946775" y="5040313"/>
          <p14:tracePt t="64666" x="5907088" y="5048250"/>
          <p14:tracePt t="64672" x="5868988" y="5062538"/>
          <p14:tracePt t="64679" x="5837238" y="5070475"/>
          <p14:tracePt t="64688" x="5805488" y="5078413"/>
          <p14:tracePt t="64700" x="5773738" y="5086350"/>
          <p14:tracePt t="64704" x="5751513" y="5102225"/>
          <p14:tracePt t="64710" x="5727700" y="5110163"/>
          <p14:tracePt t="64718" x="5703888" y="5118100"/>
          <p14:tracePt t="64726" x="5688013" y="5118100"/>
          <p14:tracePt t="64732" x="5688013" y="5126038"/>
          <p14:tracePt t="64740" x="5672138" y="5133975"/>
          <p14:tracePt t="64748" x="5664200" y="5133975"/>
          <p14:tracePt t="64756" x="5656263" y="5133975"/>
          <p14:tracePt t="64787" x="5656263" y="5118100"/>
          <p14:tracePt t="64792" x="5656263" y="5110163"/>
          <p14:tracePt t="64800" x="5656263" y="5102225"/>
          <p14:tracePt t="64808" x="5664200" y="5102225"/>
          <p14:tracePt t="64816" x="5664200" y="5094288"/>
          <p14:tracePt t="64822" x="5672138" y="5094288"/>
          <p14:tracePt t="64861" x="5664200" y="5094288"/>
          <p14:tracePt t="64869" x="5656263" y="5094288"/>
          <p14:tracePt t="64876" x="5648325" y="5102225"/>
          <p14:tracePt t="64883" x="5632450" y="5110163"/>
          <p14:tracePt t="64890" x="5618163" y="5110163"/>
          <p14:tracePt t="64898" x="5602288" y="5118100"/>
          <p14:tracePt t="64906" x="5586413" y="5118100"/>
          <p14:tracePt t="64915" x="5562600" y="5118100"/>
          <p14:tracePt t="64920" x="5538788" y="5118100"/>
          <p14:tracePt t="64928" x="5514975" y="5118100"/>
          <p14:tracePt t="64936" x="5499100" y="5118100"/>
          <p14:tracePt t="64946" x="5476875" y="5118100"/>
          <p14:tracePt t="64950" x="5453063" y="5110163"/>
          <p14:tracePt t="64958" x="5429250" y="5102225"/>
          <p14:tracePt t="64965" x="5413375" y="5094288"/>
          <p14:tracePt t="64974" x="5397500" y="5078413"/>
          <p14:tracePt t="64980" x="5381625" y="5070475"/>
          <p14:tracePt t="64989" x="5373688" y="5054600"/>
          <p14:tracePt t="64996" x="5357813" y="5048250"/>
          <p14:tracePt t="65004" x="5357813" y="5032375"/>
          <p14:tracePt t="65010" x="5351463" y="5008563"/>
          <p14:tracePt t="65018" x="5351463" y="4992688"/>
          <p14:tracePt t="65026" x="5351463" y="4968875"/>
          <p14:tracePt t="65034" x="5351463" y="4945063"/>
          <p14:tracePt t="65040" x="5351463" y="4922838"/>
          <p14:tracePt t="65048" x="5351463" y="4899025"/>
          <p14:tracePt t="65058" x="5357813" y="4875213"/>
          <p14:tracePt t="65067" x="5365750" y="4859338"/>
          <p14:tracePt t="65078" x="5365750" y="4843463"/>
          <p14:tracePt t="65086" x="5365750" y="4835525"/>
          <p14:tracePt t="65100" x="5357813" y="4835525"/>
          <p14:tracePt t="65108" x="5351463" y="4835525"/>
          <p14:tracePt t="65116" x="5335588" y="4851400"/>
          <p14:tracePt t="65124" x="5327650" y="4859338"/>
          <p14:tracePt t="65130" x="5327650" y="4867275"/>
          <p14:tracePt t="65138" x="5319713" y="4875213"/>
          <p14:tracePt t="65146" x="5319713" y="4883150"/>
          <p14:tracePt t="65176" x="5327650" y="4883150"/>
          <p14:tracePt t="65185" x="5335588" y="4883150"/>
          <p14:tracePt t="65198" x="5343525" y="4883150"/>
          <p14:tracePt t="65206" x="5351463" y="4875213"/>
          <p14:tracePt t="65216" x="5365750" y="4867275"/>
          <p14:tracePt t="65219" x="5373688" y="4859338"/>
          <p14:tracePt t="65228" x="5381625" y="4851400"/>
          <p14:tracePt t="65236" x="5389563" y="4851400"/>
          <p14:tracePt t="65245" x="5397500" y="4843463"/>
          <p14:tracePt t="65250" x="5397500" y="4835525"/>
          <p14:tracePt t="65258" x="5405438" y="4835525"/>
          <p14:tracePt t="65267" x="5413375" y="4827588"/>
          <p14:tracePt t="65274" x="5429250" y="4819650"/>
          <p14:tracePt t="65279" x="5437188" y="4811713"/>
          <p14:tracePt t="65288" x="5445125" y="4811713"/>
          <p14:tracePt t="65295" x="5453063" y="4803775"/>
          <p14:tracePt t="65306" x="5461000" y="4797425"/>
          <p14:tracePt t="65319" x="5468938" y="4789488"/>
          <p14:tracePt t="65336" x="5476875" y="4781550"/>
          <p14:tracePt t="65340" x="5484813" y="4781550"/>
          <p14:tracePt t="65348" x="5484813" y="4773613"/>
          <p14:tracePt t="65356" x="5491163" y="4765675"/>
          <p14:tracePt t="65366" x="5499100" y="4765675"/>
          <p14:tracePt t="65370" x="5507038" y="4757738"/>
          <p14:tracePt t="65387" x="5514975" y="4749800"/>
          <p14:tracePt t="65396" x="5522913" y="4741863"/>
          <p14:tracePt t="65400" x="5530850" y="4733925"/>
          <p14:tracePt t="65408" x="5546725" y="4725988"/>
          <p14:tracePt t="65416" x="5562600" y="4718050"/>
          <p14:tracePt t="65425" x="5570538" y="4710113"/>
          <p14:tracePt t="65432" x="5586413" y="4702175"/>
          <p14:tracePt t="65438" x="5594350" y="4694238"/>
          <p14:tracePt t="65446" x="5618163" y="4686300"/>
          <p14:tracePt t="65455" x="5624513" y="4678363"/>
          <p14:tracePt t="65462" x="5632450" y="4672013"/>
          <p14:tracePt t="65468" x="5656263" y="4664075"/>
          <p14:tracePt t="65476" x="5656263" y="4656138"/>
          <p14:tracePt t="65484" x="5672138" y="4656138"/>
          <p14:tracePt t="65492" x="5680075" y="4648200"/>
          <p14:tracePt t="65498" x="5688013" y="4648200"/>
          <p14:tracePt t="65506" x="5695950" y="4648200"/>
          <p14:tracePt t="65522" x="5703888" y="4648200"/>
          <p14:tracePt t="65528" x="5703888" y="4640263"/>
          <p14:tracePt t="65546" x="5711825" y="4640263"/>
          <p14:tracePt t="65558" x="5719763" y="4632325"/>
          <p14:tracePt t="65575" x="5727700" y="4624388"/>
          <p14:tracePt t="65582" x="5735638" y="4616450"/>
          <p14:tracePt t="65588" x="5743575" y="4608513"/>
          <p14:tracePt t="65596" x="5751513" y="4600575"/>
          <p14:tracePt t="65604" x="5765800" y="4592638"/>
          <p14:tracePt t="65618" x="5781675" y="4584700"/>
          <p14:tracePt t="65626" x="5789613" y="4576763"/>
          <p14:tracePt t="65634" x="5797550" y="4576763"/>
          <p14:tracePt t="65642" x="5805488" y="4568825"/>
          <p14:tracePt t="65647" x="5821363" y="4560888"/>
          <p14:tracePt t="65656" x="5829300" y="4552950"/>
          <p14:tracePt t="65666" x="5837238" y="4546600"/>
          <p14:tracePt t="65672" x="5853113" y="4538663"/>
          <p14:tracePt t="65678" x="5861050" y="4530725"/>
          <p14:tracePt t="65694" x="5868988" y="4522788"/>
          <p14:tracePt t="65702" x="5876925" y="4514850"/>
          <p14:tracePt t="65716" x="5884863" y="4506913"/>
          <p14:tracePt t="65719" x="5899150" y="4498975"/>
          <p14:tracePt t="65724" x="5907088" y="4491038"/>
          <p14:tracePt t="65732" x="5915025" y="4483100"/>
          <p14:tracePt t="65738" x="5922963" y="4483100"/>
          <p14:tracePt t="65746" x="5930900" y="4475163"/>
          <p14:tracePt t="65756" x="5938838" y="4467225"/>
          <p14:tracePt t="65762" x="5954713" y="4467225"/>
          <p14:tracePt t="65768" x="5970588" y="4459288"/>
          <p14:tracePt t="65777" x="5994400" y="4451350"/>
          <p14:tracePt t="65785" x="6010275" y="4451350"/>
          <p14:tracePt t="65792" x="6032500" y="4443413"/>
          <p14:tracePt t="65798" x="6048375" y="4443413"/>
          <p14:tracePt t="65806" x="6072188" y="4435475"/>
          <p14:tracePt t="65815" x="6088063" y="4435475"/>
          <p14:tracePt t="65822" x="6111875" y="4435475"/>
          <p14:tracePt t="65828" x="6127750" y="4427538"/>
          <p14:tracePt t="65836" x="6135688" y="4427538"/>
          <p14:tracePt t="65853" x="6151563" y="4421188"/>
          <p14:tracePt t="65858" x="6165850" y="4421188"/>
          <p14:tracePt t="65867" x="6181725" y="4413250"/>
          <p14:tracePt t="65875" x="6189663" y="4413250"/>
          <p14:tracePt t="65882" x="6205538" y="4405313"/>
          <p14:tracePt t="65888" x="6213475" y="4397375"/>
          <p14:tracePt t="65896" x="6229350" y="4389438"/>
          <p14:tracePt t="65905" x="6237288" y="4381500"/>
          <p14:tracePt t="65912" x="6253163" y="4373563"/>
          <p14:tracePt t="65920" x="6261100" y="4357688"/>
          <p14:tracePt t="65926" x="6276975" y="4357688"/>
          <p14:tracePt t="65934" x="6284913" y="4349750"/>
          <p14:tracePt t="65942" x="6299200" y="4341813"/>
          <p14:tracePt t="65950" x="6307138" y="4333875"/>
          <p14:tracePt t="65956" x="6323013" y="4325938"/>
          <p14:tracePt t="65965" x="6330950" y="4325938"/>
          <p14:tracePt t="65972" x="6346825" y="4318000"/>
          <p14:tracePt t="65980" x="6354763" y="4310063"/>
          <p14:tracePt t="65986" x="6370638" y="4310063"/>
          <p14:tracePt t="65994" x="6394450" y="4302125"/>
          <p14:tracePt t="66002" x="6418263" y="4295775"/>
          <p14:tracePt t="66010" x="6434138" y="4287838"/>
          <p14:tracePt t="66016" x="6448425" y="4279900"/>
          <p14:tracePt t="66024" x="6464300" y="4271963"/>
          <p14:tracePt t="66032" x="6480175" y="4264025"/>
          <p14:tracePt t="66040" x="6488113" y="4256088"/>
          <p14:tracePt t="66045" x="6496050" y="4248150"/>
          <p14:tracePt t="66055" x="6503988" y="4240213"/>
          <p14:tracePt t="66062" x="6519863" y="4240213"/>
          <p14:tracePt t="66070" x="6527800" y="4240213"/>
          <p14:tracePt t="66076" x="6527800" y="4232275"/>
          <p14:tracePt t="66085" x="6535738" y="4232275"/>
          <p14:tracePt t="66106" x="6543675" y="4232275"/>
          <p14:tracePt t="66115" x="6543675" y="4224338"/>
          <p14:tracePt t="66122" x="6551613" y="4224338"/>
          <p14:tracePt t="66130" x="6559550" y="4216400"/>
          <p14:tracePt t="66136" x="6567488" y="4216400"/>
          <p14:tracePt t="66145" x="6573838" y="4208463"/>
          <p14:tracePt t="66152" x="6581775" y="4200525"/>
          <p14:tracePt t="66160" x="6589713" y="4192588"/>
          <p14:tracePt t="66166" x="6605588" y="4192588"/>
          <p14:tracePt t="66174" x="6613525" y="4184650"/>
          <p14:tracePt t="66182" x="6629400" y="4176713"/>
          <p14:tracePt t="66198" x="6645275" y="4176713"/>
          <p14:tracePt t="66205" x="6653213" y="4170363"/>
          <p14:tracePt t="66212" x="6661150" y="4170363"/>
          <p14:tracePt t="66226" x="6669088" y="4170363"/>
          <p14:tracePt t="66234" x="6669088" y="4162425"/>
          <p14:tracePt t="66242" x="6677025" y="4162425"/>
          <p14:tracePt t="66256" x="6684963" y="4154488"/>
          <p14:tracePt t="66273" x="6692900" y="4146550"/>
          <p14:tracePt t="66280" x="6700838" y="4138613"/>
          <p14:tracePt t="66286" x="6707188" y="4138613"/>
          <p14:tracePt t="66295" x="6715125" y="4130675"/>
          <p14:tracePt t="66302" x="6723063" y="4122738"/>
          <p14:tracePt t="66310" x="6731000" y="4114800"/>
          <p14:tracePt t="66316" x="6746875" y="4114800"/>
          <p14:tracePt t="66324" x="6754813" y="4106863"/>
          <p14:tracePt t="66332" x="6762750" y="4106863"/>
          <p14:tracePt t="66340" x="6770688" y="4098925"/>
          <p14:tracePt t="66348" x="6778625" y="4098925"/>
          <p14:tracePt t="66354" x="6786563" y="4098925"/>
          <p14:tracePt t="66361" x="6794500" y="4098925"/>
          <p14:tracePt t="66380" x="6802438" y="4098925"/>
          <p14:tracePt t="66392" x="6810375" y="4090988"/>
          <p14:tracePt t="66408" x="6818313" y="4090988"/>
          <p14:tracePt t="66415" x="6826250" y="4083050"/>
          <p14:tracePt t="66423" x="6826250" y="4075113"/>
          <p14:tracePt t="66430" x="6834188" y="4075113"/>
          <p14:tracePt t="66439" x="6840538" y="4067175"/>
          <p14:tracePt t="66444" x="6848475" y="4059238"/>
          <p14:tracePt t="66452" x="6856413" y="4052888"/>
          <p14:tracePt t="66460" x="6864350" y="4044950"/>
          <p14:tracePt t="66468" x="6872288" y="4044950"/>
          <p14:tracePt t="66474" x="6880225" y="4044950"/>
          <p14:tracePt t="66482" x="6888163" y="4044950"/>
          <p14:tracePt t="66500" x="6896100" y="4044950"/>
          <p14:tracePt t="66512" x="6904038" y="4044950"/>
          <p14:tracePt t="66535" x="6911975" y="4044950"/>
          <p14:tracePt t="66551" x="6919913" y="4044950"/>
          <p14:tracePt t="66558" x="6927850" y="4044950"/>
          <p14:tracePt t="66565" x="6935788" y="4037013"/>
          <p14:tracePt t="66572" x="6943725" y="4037013"/>
          <p14:tracePt t="66580" x="6951663" y="4029075"/>
          <p14:tracePt t="66588" x="6959600" y="4021138"/>
          <p14:tracePt t="66594" x="6975475" y="4021138"/>
          <p14:tracePt t="66602" x="6981825" y="4013200"/>
          <p14:tracePt t="66610" x="6989763" y="4013200"/>
          <p14:tracePt t="66619" x="6997700" y="4005263"/>
          <p14:tracePt t="66624" x="7005638" y="4005263"/>
          <p14:tracePt t="66632" x="7013575" y="4005263"/>
          <p14:tracePt t="66640" x="7021513" y="3997325"/>
          <p14:tracePt t="66648" x="7029450" y="3997325"/>
          <p14:tracePt t="66654" x="7037388" y="3997325"/>
          <p14:tracePt t="66662" x="7045325" y="3997325"/>
          <p14:tracePt t="66679" x="7053263" y="3997325"/>
          <p14:tracePt t="66685" x="7061200" y="3989388"/>
          <p14:tracePt t="66692" x="7069138" y="3989388"/>
          <p14:tracePt t="66700" x="7077075" y="3989388"/>
          <p14:tracePt t="66717" x="7092950" y="3981450"/>
          <p14:tracePt t="66722" x="7100888" y="3973513"/>
          <p14:tracePt t="66730" x="7108825" y="3973513"/>
          <p14:tracePt t="66738" x="7115175" y="3973513"/>
          <p14:tracePt t="66743" x="7115175" y="3965575"/>
          <p14:tracePt t="66753" x="7123113" y="3965575"/>
          <p14:tracePt t="66760" x="7131050" y="3957638"/>
          <p14:tracePt t="66768" x="7138988" y="3957638"/>
          <p14:tracePt t="66783" x="7146925" y="3949700"/>
          <p14:tracePt t="66798" x="7154863" y="3941763"/>
          <p14:tracePt t="66830" x="7162800" y="3941763"/>
          <p14:tracePt t="66835" x="7162800" y="3933825"/>
          <p14:tracePt t="66851" x="7170738" y="3933825"/>
          <p14:tracePt t="66866" x="7170738" y="3927475"/>
          <p14:tracePt t="66872" x="7178675" y="3927475"/>
          <p14:tracePt t="66888" x="7186613" y="3919538"/>
          <p14:tracePt t="66911" x="7194550" y="3919538"/>
          <p14:tracePt t="66935" x="7202488" y="3919538"/>
          <p14:tracePt t="67003" x="7194550" y="3919538"/>
          <p14:tracePt t="67064" x="7186613" y="3919538"/>
          <p14:tracePt t="67140" x="7194550" y="3919538"/>
          <p14:tracePt t="67252" x="7194550" y="3911600"/>
          <p14:tracePt t="67262" x="7194550" y="3903663"/>
          <p14:tracePt t="67271" x="7202488" y="3903663"/>
          <p14:tracePt t="67286" x="7210425" y="3895725"/>
          <p14:tracePt t="67292" x="7218363" y="3895725"/>
          <p14:tracePt t="67308" x="7226300" y="3895725"/>
          <p14:tracePt t="67316" x="7234238" y="3895725"/>
          <p14:tracePt t="67325" x="7234238" y="3887788"/>
          <p14:tracePt t="67330" x="7242175" y="3887788"/>
          <p14:tracePt t="67346" x="7248525" y="3887788"/>
          <p14:tracePt t="67355" x="7256463" y="3887788"/>
          <p14:tracePt t="67360" x="7256463" y="3879850"/>
          <p14:tracePt t="67368" x="7264400" y="3879850"/>
          <p14:tracePt t="67386" x="7264400" y="3871913"/>
          <p14:tracePt t="67390" x="7272338" y="3871913"/>
          <p14:tracePt t="67406" x="7280275" y="3871913"/>
          <p14:tracePt t="67420" x="7280275" y="3863975"/>
          <p14:tracePt t="67436" x="7288213" y="3863975"/>
          <p14:tracePt t="67450" x="7296150" y="3863975"/>
          <p14:tracePt t="67476" x="7304088" y="3863975"/>
          <p14:tracePt t="67499" x="7312025" y="3863975"/>
          <p14:tracePt t="67518" x="7319963" y="3863975"/>
          <p14:tracePt t="67580" x="7327900" y="3863975"/>
          <p14:tracePt t="67616" x="7335838" y="3863975"/>
          <p14:tracePt t="67638" x="7343775" y="3863975"/>
          <p14:tracePt t="67646" x="7343775" y="3856038"/>
          <p14:tracePt t="67655" x="7351713" y="3856038"/>
          <p14:tracePt t="67676" x="7359650" y="3848100"/>
          <p14:tracePt t="67701" x="7359650" y="3840163"/>
          <p14:tracePt t="67707" x="7367588" y="3840163"/>
          <p14:tracePt t="67720" x="7367588" y="3832225"/>
          <p14:tracePt t="67728" x="7375525" y="3832225"/>
          <p14:tracePt t="67737" x="7375525" y="3824288"/>
          <p14:tracePt t="67750" x="7383463" y="3824288"/>
          <p14:tracePt t="67758" x="7383463" y="3816350"/>
          <p14:tracePt t="67775" x="7389813" y="3808413"/>
          <p14:tracePt t="67788" x="7397750" y="3802063"/>
          <p14:tracePt t="67878" x="7389813" y="3802063"/>
          <p14:tracePt t="67928" x="7389813" y="3794125"/>
          <p14:tracePt t="67957" x="7389813" y="3786188"/>
          <p14:tracePt t="67962" x="7397750" y="3786188"/>
          <p14:tracePt t="67976" x="7397750" y="3778250"/>
          <p14:tracePt t="67984" x="7405688" y="3778250"/>
          <p14:tracePt t="67998" x="7405688" y="3770313"/>
          <p14:tracePt t="68006" x="7413625" y="3770313"/>
          <p14:tracePt t="68015" x="7413625" y="3762375"/>
          <p14:tracePt t="68028" x="7421563" y="3754438"/>
          <p14:tracePt t="68053" x="7429500" y="3746500"/>
          <p14:tracePt t="68100" x="7429500" y="3738563"/>
          <p14:tracePt t="68129" x="7429500" y="3730625"/>
          <p14:tracePt t="68150" x="7429500" y="3722688"/>
          <p14:tracePt t="68172" x="7437438" y="3714750"/>
          <p14:tracePt t="68186" x="7445375" y="3706813"/>
          <p14:tracePt t="68194" x="7453313" y="3706813"/>
          <p14:tracePt t="68202" x="7461250" y="3706813"/>
          <p14:tracePt t="68207" x="7469188" y="3698875"/>
          <p14:tracePt t="68216" x="7477125" y="3698875"/>
          <p14:tracePt t="68224" x="7485063" y="3698875"/>
          <p14:tracePt t="68239" x="7493000" y="3690938"/>
          <p14:tracePt t="68246" x="7500938" y="3690938"/>
          <p14:tracePt t="68255" x="7500938" y="3683000"/>
          <p14:tracePt t="68262" x="7508875" y="3683000"/>
          <p14:tracePt t="68270" x="7508875" y="3676650"/>
          <p14:tracePt t="68275" x="7516813" y="3676650"/>
          <p14:tracePt t="68285" x="7523163" y="3668713"/>
          <p14:tracePt t="68292" x="7523163" y="3660775"/>
          <p14:tracePt t="68300" x="7531100" y="3660775"/>
          <p14:tracePt t="68306" x="7539038" y="3652838"/>
          <p14:tracePt t="68315" x="7546975" y="3644900"/>
          <p14:tracePt t="68322" x="7554913" y="3644900"/>
          <p14:tracePt t="68331" x="7562850" y="3644900"/>
          <p14:tracePt t="68336" x="7562850" y="3636963"/>
          <p14:tracePt t="68344" x="7570788" y="3636963"/>
          <p14:tracePt t="68352" x="7578725" y="3636963"/>
          <p14:tracePt t="68360" x="7578725" y="3629025"/>
          <p14:tracePt t="68366" x="7586663" y="3629025"/>
          <p14:tracePt t="68375" x="7594600" y="3629025"/>
          <p14:tracePt t="68382" x="7602538" y="3621088"/>
          <p14:tracePt t="68390" x="7610475" y="3613150"/>
          <p14:tracePt t="68396" x="7618413" y="3613150"/>
          <p14:tracePt t="68405" x="7634288" y="3605213"/>
          <p14:tracePt t="68412" x="7642225" y="3597275"/>
          <p14:tracePt t="68420" x="7650163" y="3589338"/>
          <p14:tracePt t="68426" x="7664450" y="3581400"/>
          <p14:tracePt t="68434" x="7672388" y="3573463"/>
          <p14:tracePt t="68442" x="7680325" y="3565525"/>
          <p14:tracePt t="68450" x="7696200" y="3557588"/>
          <p14:tracePt t="68455" x="7696200" y="3551238"/>
          <p14:tracePt t="68465" x="7704138" y="3551238"/>
          <p14:tracePt t="68472" x="7712075" y="3551238"/>
          <p14:tracePt t="68479" x="7712075" y="3543300"/>
          <p14:tracePt t="68487" x="7720013" y="3543300"/>
          <p14:tracePt t="68517" x="7727950" y="3543300"/>
          <p14:tracePt t="68556" x="7735888" y="3535363"/>
          <p14:tracePt t="68592" x="7743825" y="3527425"/>
          <p14:tracePt t="68616" x="7751763" y="3527425"/>
          <p14:tracePt t="68630" x="7751763" y="3519488"/>
          <p14:tracePt t="68636" x="7759700" y="3519488"/>
          <p14:tracePt t="68662" x="7767638" y="3519488"/>
          <p14:tracePt t="68683" x="7775575" y="3511550"/>
          <p14:tracePt t="68706" x="7783513" y="3511550"/>
          <p14:tracePt t="68712" x="7783513" y="3503613"/>
          <p14:tracePt t="68720" x="7789863" y="3503613"/>
          <p14:tracePt t="68726" x="7789863" y="3495675"/>
          <p14:tracePt t="68734" x="7797800" y="3495675"/>
          <p14:tracePt t="68751" x="7805738" y="3487738"/>
          <p14:tracePt t="68782" x="7813675" y="3487738"/>
          <p14:tracePt t="68811" x="7821613" y="3487738"/>
          <p14:tracePt t="68826" x="7829550" y="3487738"/>
          <p14:tracePt t="68849" x="7837488" y="3487738"/>
          <p14:tracePt t="68862" x="7845425" y="3487738"/>
          <p14:tracePt t="68893" x="7845425" y="3479800"/>
          <p14:tracePt t="68923" x="7853363" y="3479800"/>
          <p14:tracePt t="68939" x="7853363" y="3471863"/>
          <p14:tracePt t="68986" x="7861300" y="3471863"/>
          <p14:tracePt t="68990" x="7861300" y="3463925"/>
          <p14:tracePt t="69012" x="7869238" y="3463925"/>
          <p14:tracePt t="69020" x="7869238" y="3455988"/>
          <p14:tracePt t="69028" x="7877175" y="3455988"/>
          <p14:tracePt t="69043" x="7885113" y="3455988"/>
          <p14:tracePt t="69051" x="7885113" y="3448050"/>
          <p14:tracePt t="69058" x="7893050" y="3448050"/>
          <p14:tracePt t="69072" x="7900988" y="3448050"/>
          <p14:tracePt t="69080" x="7900988" y="3440113"/>
          <p14:tracePt t="69089" x="7908925" y="3440113"/>
          <p14:tracePt t="69149" x="7908925" y="3432175"/>
          <p14:tracePt t="69197" x="7916863" y="3432175"/>
          <p14:tracePt t="69208" x="7916863" y="3425825"/>
          <p14:tracePt t="69217" x="7924800" y="3425825"/>
          <p14:tracePt t="69239" x="7931150" y="3425825"/>
          <p14:tracePt t="69252" x="7931150" y="3417888"/>
          <p14:tracePt t="69268" x="7939088" y="3417888"/>
          <p14:tracePt t="69276" x="7939088" y="3409950"/>
          <p14:tracePt t="69300" x="7939088" y="3402013"/>
          <p14:tracePt t="69306" x="7947025" y="3402013"/>
          <p14:tracePt t="69343" x="7947025" y="3394075"/>
          <p14:tracePt t="69351" x="7954963" y="3394075"/>
          <p14:tracePt t="69366" x="7962900" y="3394075"/>
          <p14:tracePt t="69389" x="7970838" y="3394075"/>
          <p14:tracePt t="69411" x="7978775" y="3394075"/>
          <p14:tracePt t="69458" x="7986713" y="3394075"/>
          <p14:tracePt t="69478" x="7994650" y="3394075"/>
          <p14:tracePt t="69492" x="8002588" y="3394075"/>
          <p14:tracePt t="69500" x="8002588" y="3386138"/>
          <p14:tracePt t="69508" x="8010525" y="3386138"/>
          <p14:tracePt t="69540" x="8018463" y="3386138"/>
          <p14:tracePt t="69595" x="8026400" y="3386138"/>
          <p14:tracePt t="69598" x="8026400" y="3378200"/>
          <p14:tracePt t="69616" x="8034338" y="3370263"/>
          <p14:tracePt t="69620" x="8042275" y="3370263"/>
          <p14:tracePt t="69628" x="8042275" y="3362325"/>
          <p14:tracePt t="69636" x="8050213" y="3362325"/>
          <p14:tracePt t="69642" x="8050213" y="3354388"/>
          <p14:tracePt t="69650" x="8058150" y="3354388"/>
          <p14:tracePt t="69658" x="8064500" y="3354388"/>
          <p14:tracePt t="69666" x="8072438" y="3346450"/>
          <p14:tracePt t="69680" x="8080375" y="3338513"/>
          <p14:tracePt t="69706" x="8088313" y="3338513"/>
          <p14:tracePt t="69758" x="8096250" y="3338513"/>
          <p14:tracePt t="69778" x="8104188" y="3338513"/>
          <p14:tracePt t="69786" x="8104188" y="3330575"/>
          <p14:tracePt t="69800" x="8112125" y="3330575"/>
          <p14:tracePt t="69808" x="8112125" y="3322638"/>
          <p14:tracePt t="69817" x="8120063" y="3322638"/>
          <p14:tracePt t="69839" x="8128000" y="3322638"/>
          <p14:tracePt t="69861" x="8135938" y="3322638"/>
          <p14:tracePt t="69876" x="8143875" y="3314700"/>
          <p14:tracePt t="69884" x="8151813" y="3314700"/>
          <p14:tracePt t="69890" x="8159750" y="3314700"/>
          <p14:tracePt t="69898" x="8175625" y="3306763"/>
          <p14:tracePt t="69906" x="8183563" y="3306763"/>
          <p14:tracePt t="69915" x="8191500" y="3306763"/>
          <p14:tracePt t="69920" x="8197850" y="3306763"/>
          <p14:tracePt t="69928" x="8205788" y="3306763"/>
          <p14:tracePt t="69936" x="8213725" y="3306763"/>
          <p14:tracePt t="69951" x="8221663" y="3306763"/>
          <p14:tracePt t="69975" x="8221663" y="3300413"/>
          <p14:tracePt t="69988" x="8221663" y="3292475"/>
          <p14:tracePt t="69995" x="8229600" y="3292475"/>
          <p14:tracePt t="70010" x="8229600" y="3284538"/>
          <p14:tracePt t="70018" x="8237538" y="3284538"/>
          <p14:tracePt t="70034" x="8245475" y="3276600"/>
          <p14:tracePt t="70048" x="8253413" y="3276600"/>
          <p14:tracePt t="70058" x="8261350" y="3268663"/>
          <p14:tracePt t="70066" x="8269288" y="3268663"/>
          <p14:tracePt t="70070" x="8269288" y="3260725"/>
          <p14:tracePt t="70077" x="8277225" y="3260725"/>
          <p14:tracePt t="70085" x="8285163" y="3252788"/>
          <p14:tracePt t="70094" x="8293100" y="3252788"/>
          <p14:tracePt t="70100" x="8301038" y="3244850"/>
          <p14:tracePt t="70108" x="8308975" y="3244850"/>
          <p14:tracePt t="70116" x="8324850" y="3236913"/>
          <p14:tracePt t="70124" x="8331200" y="3236913"/>
          <p14:tracePt t="70131" x="8339138" y="3236913"/>
          <p14:tracePt t="70138" x="8347075" y="3228975"/>
          <p14:tracePt t="70146" x="8355013" y="3228975"/>
          <p14:tracePt t="70160" x="8362950" y="3228975"/>
          <p14:tracePt t="70177" x="8370888" y="3228975"/>
          <p14:tracePt t="70198" x="8378825" y="3221038"/>
          <p14:tracePt t="70222" x="8386763" y="3221038"/>
          <p14:tracePt t="70228" x="8386763" y="3213100"/>
          <p14:tracePt t="70258" x="8394700" y="3213100"/>
          <p14:tracePt t="70267" x="8394700" y="3205163"/>
          <p14:tracePt t="70299" x="8402638" y="3205163"/>
          <p14:tracePt t="70306" x="8402638" y="3197225"/>
          <p14:tracePt t="70312" x="8410575" y="3197225"/>
          <p14:tracePt t="70326" x="8418513" y="3197225"/>
          <p14:tracePt t="70342" x="8426450" y="3197225"/>
          <p14:tracePt t="70347" x="8434388" y="3197225"/>
          <p14:tracePt t="70365" x="8442325" y="3197225"/>
          <p14:tracePt t="70397" x="8450263" y="3197225"/>
          <p14:tracePt t="70432" x="8458200" y="3197225"/>
          <p14:tracePt t="70454" x="8466138" y="3197225"/>
          <p14:tracePt t="70477" x="8472488" y="3197225"/>
          <p14:tracePt t="70506" x="8480425" y="3197225"/>
          <p14:tracePt t="70531" x="8488363" y="3197225"/>
          <p14:tracePt t="70546" x="8496300" y="3189288"/>
          <p14:tracePt t="70558" x="8504238" y="3189288"/>
          <p14:tracePt t="70575" x="8512175" y="3189288"/>
          <p14:tracePt t="70582" x="8512175" y="3181350"/>
          <p14:tracePt t="70596" x="8520113" y="3181350"/>
          <p14:tracePt t="70620" x="8528050" y="3181350"/>
          <p14:tracePt t="70635" x="8535988" y="3181350"/>
          <p14:tracePt t="70650" x="8543925" y="3181350"/>
          <p14:tracePt t="70656" x="8551863" y="3181350"/>
          <p14:tracePt t="70672" x="8559800" y="3175000"/>
          <p14:tracePt t="70686" x="8567738" y="3175000"/>
          <p14:tracePt t="70702" x="8575675" y="3175000"/>
          <p14:tracePt t="70717" x="8583613" y="3175000"/>
          <p14:tracePt t="70741" x="8591550" y="3175000"/>
          <p14:tracePt t="70755" x="8599488" y="3167063"/>
          <p14:tracePt t="70770" x="8605838" y="3167063"/>
          <p14:tracePt t="70776" x="8613775" y="3167063"/>
          <p14:tracePt t="70784" x="8621713" y="3159125"/>
          <p14:tracePt t="70792" x="8629650" y="3159125"/>
          <p14:tracePt t="70800" x="8637588" y="3159125"/>
          <p14:tracePt t="70806" x="8645525" y="3159125"/>
          <p14:tracePt t="70814" x="8653463" y="3151188"/>
          <p14:tracePt t="70822" x="8661400" y="3151188"/>
          <p14:tracePt t="70830" x="8677275" y="3151188"/>
          <p14:tracePt t="70836" x="8685213" y="3151188"/>
          <p14:tracePt t="70844" x="8701088" y="3143250"/>
          <p14:tracePt t="70852" x="8709025" y="3143250"/>
          <p14:tracePt t="70860" x="8724900" y="3143250"/>
          <p14:tracePt t="70866" x="8732838" y="3143250"/>
          <p14:tracePt t="70874" x="8747125" y="3143250"/>
          <p14:tracePt t="70882" x="8755063" y="3143250"/>
          <p14:tracePt t="70890" x="8763000" y="3143250"/>
          <p14:tracePt t="70895" x="8770938" y="3143250"/>
          <p14:tracePt t="70904" x="8778875" y="3135313"/>
          <p14:tracePt t="70912" x="8786813" y="3135313"/>
          <p14:tracePt t="70921" x="8794750" y="3135313"/>
          <p14:tracePt t="70926" x="8802688" y="3135313"/>
          <p14:tracePt t="70934" x="8810625" y="3135313"/>
          <p14:tracePt t="70943" x="8818563" y="3127375"/>
          <p14:tracePt t="70957" x="8826500" y="3127375"/>
          <p14:tracePt t="70966" x="8834438" y="3127375"/>
          <p14:tracePt t="70973" x="8842375" y="3127375"/>
          <p14:tracePt t="70981" x="8850313" y="3127375"/>
          <p14:tracePt t="70995" x="8858250" y="3127375"/>
          <p14:tracePt t="71002" x="8866188" y="3127375"/>
          <p14:tracePt t="71010" x="8872538" y="3127375"/>
          <p14:tracePt t="71017" x="8880475" y="3127375"/>
          <p14:tracePt t="71025" x="8888413" y="3127375"/>
          <p14:tracePt t="71032" x="8896350" y="3127375"/>
          <p14:tracePt t="71040" x="8904288" y="3127375"/>
          <p14:tracePt t="71046" x="8912225" y="3127375"/>
          <p14:tracePt t="71055" x="8920163" y="3127375"/>
          <p14:tracePt t="71062" x="8936038" y="3127375"/>
          <p14:tracePt t="71070" x="8943975" y="3127375"/>
          <p14:tracePt t="71076" x="8951913" y="3127375"/>
          <p14:tracePt t="71085" x="8967788" y="3127375"/>
          <p14:tracePt t="71092" x="8975725" y="3127375"/>
          <p14:tracePt t="71101" x="8983663" y="3127375"/>
          <p14:tracePt t="71106" x="8999538" y="3127375"/>
          <p14:tracePt t="71116" x="9007475" y="3127375"/>
          <p14:tracePt t="71122" x="9013825" y="3127375"/>
          <p14:tracePt t="71129" x="9029700" y="3127375"/>
          <p14:tracePt t="71138" x="9037638" y="3127375"/>
          <p14:tracePt t="71146" x="9053513" y="3127375"/>
          <p14:tracePt t="71152" x="9069388" y="3127375"/>
          <p14:tracePt t="71160" x="9077325" y="3127375"/>
          <p14:tracePt t="71168" x="9093200" y="3127375"/>
          <p14:tracePt t="71173" x="9109075" y="3127375"/>
          <p14:tracePt t="71182" x="9117013" y="3127375"/>
          <p14:tracePt t="71190" x="9132888" y="3127375"/>
          <p14:tracePt t="71198" x="9140825" y="3127375"/>
          <p14:tracePt t="71204" x="9147175" y="3127375"/>
          <p14:tracePt t="71212" x="9155113" y="3127375"/>
          <p14:tracePt t="71220" x="9163050" y="3127375"/>
          <p14:tracePt t="71228" x="9170988" y="3127375"/>
          <p14:tracePt t="71234" x="9178925" y="3127375"/>
          <p14:tracePt t="71242" x="9186863" y="3127375"/>
          <p14:tracePt t="71251" x="9194800" y="3127375"/>
          <p14:tracePt t="71258" x="9202738" y="3127375"/>
          <p14:tracePt t="71265" x="9218613" y="3119438"/>
          <p14:tracePt t="71272" x="9234488" y="3119438"/>
          <p14:tracePt t="71280" x="9258300" y="3119438"/>
          <p14:tracePt t="71288" x="9280525" y="3119438"/>
          <p14:tracePt t="71294" x="9296400" y="3119438"/>
          <p14:tracePt t="71302" x="9312275" y="3119438"/>
          <p14:tracePt t="71310" x="9320213" y="3119438"/>
          <p14:tracePt t="71318" x="9328150" y="3119438"/>
          <p14:tracePt t="71324" x="9336088" y="3119438"/>
          <p14:tracePt t="71332" x="9351963" y="3119438"/>
          <p14:tracePt t="71340" x="9367838" y="3119438"/>
          <p14:tracePt t="71348" x="9375775" y="3119438"/>
          <p14:tracePt t="71355" x="9391650" y="3119438"/>
          <p14:tracePt t="71362" x="9399588" y="3119438"/>
          <p14:tracePt t="71370" x="9407525" y="3119438"/>
          <p14:tracePt t="71378" x="9415463" y="3111500"/>
          <p14:tracePt t="71392" x="9421813" y="3111500"/>
          <p14:tracePt t="71408" x="9429750" y="3111500"/>
          <p14:tracePt t="71415" x="9437688" y="3111500"/>
          <p14:tracePt t="71422" x="9445625" y="3103563"/>
          <p14:tracePt t="71430" x="9461500" y="3103563"/>
          <p14:tracePt t="71438" x="9469438" y="3103563"/>
          <p14:tracePt t="71444" x="9493250" y="3103563"/>
          <p14:tracePt t="71452" x="9517063" y="3103563"/>
          <p14:tracePt t="71460" x="9525000" y="3103563"/>
          <p14:tracePt t="71468" x="9532938" y="3103563"/>
          <p14:tracePt t="71475" x="9548813" y="3103563"/>
          <p14:tracePt t="71482" x="9555163" y="3103563"/>
          <p14:tracePt t="71490" x="9571038" y="3103563"/>
          <p14:tracePt t="71499" x="9578975" y="3103563"/>
          <p14:tracePt t="71504" x="9586913" y="3103563"/>
          <p14:tracePt t="71512" x="9602788" y="3103563"/>
          <p14:tracePt t="71520" x="9610725" y="3103563"/>
          <p14:tracePt t="71528" x="9618663" y="3103563"/>
          <p14:tracePt t="71534" x="9626600" y="3103563"/>
          <p14:tracePt t="71542" x="9642475" y="3103563"/>
          <p14:tracePt t="71550" x="9658350" y="3103563"/>
          <p14:tracePt t="71558" x="9682163" y="3095625"/>
          <p14:tracePt t="71564" x="9696450" y="3095625"/>
          <p14:tracePt t="71572" x="9712325" y="3095625"/>
          <p14:tracePt t="71580" x="9720263" y="3095625"/>
          <p14:tracePt t="71588" x="9744075" y="3095625"/>
          <p14:tracePt t="71594" x="9752013" y="3095625"/>
          <p14:tracePt t="71602" x="9759950" y="3095625"/>
          <p14:tracePt t="71611" x="9767888" y="3095625"/>
          <p14:tracePt t="71618" x="9783763" y="3095625"/>
          <p14:tracePt t="71626" x="9799638" y="3095625"/>
          <p14:tracePt t="71632" x="9807575" y="3095625"/>
          <p14:tracePt t="71640" x="9821863" y="3095625"/>
          <p14:tracePt t="71648" x="9829800" y="3087688"/>
          <p14:tracePt t="71656" x="9837738" y="3087688"/>
          <p14:tracePt t="71662" x="9845675" y="3087688"/>
          <p14:tracePt t="71670" x="9853613" y="3087688"/>
          <p14:tracePt t="71686" x="9861550" y="3087688"/>
          <p14:tracePt t="71719" x="9869488" y="3087688"/>
          <p14:tracePt t="71722" x="9885363" y="3087688"/>
          <p14:tracePt t="71730" x="9893300" y="3087688"/>
          <p14:tracePt t="71738" x="9909175" y="3087688"/>
          <p14:tracePt t="71745" x="9917113" y="3087688"/>
          <p14:tracePt t="71752" x="9932988" y="3087688"/>
          <p14:tracePt t="71760" x="9940925" y="3087688"/>
          <p14:tracePt t="71769" x="9956800" y="3087688"/>
          <p14:tracePt t="71776" x="9963150" y="3087688"/>
          <p14:tracePt t="71782" x="9971088" y="3087688"/>
          <p14:tracePt t="71790" x="9986963" y="3087688"/>
          <p14:tracePt t="71798" x="9994900" y="3087688"/>
          <p14:tracePt t="71806" x="10002838" y="3087688"/>
          <p14:tracePt t="71812" x="10010775" y="3087688"/>
          <p14:tracePt t="71820" x="10018713" y="3087688"/>
          <p14:tracePt t="71829" x="10026650" y="3087688"/>
          <p14:tracePt t="71836" x="10034588" y="3087688"/>
          <p14:tracePt t="71842" x="10042525" y="3087688"/>
          <p14:tracePt t="71850" x="10050463" y="3087688"/>
          <p14:tracePt t="71858" x="10058400" y="3087688"/>
          <p14:tracePt t="71866" x="10066338" y="3087688"/>
          <p14:tracePt t="71872" x="10074275" y="3087688"/>
          <p14:tracePt t="71881" x="10082213" y="3087688"/>
          <p14:tracePt t="71888" x="10090150" y="3087688"/>
          <p14:tracePt t="71896" x="10096500" y="3087688"/>
          <p14:tracePt t="71902" x="10104438" y="3087688"/>
          <p14:tracePt t="71910" x="10112375" y="3087688"/>
          <p14:tracePt t="71918" x="10120313" y="3087688"/>
          <p14:tracePt t="71926" x="10128250" y="3087688"/>
          <p14:tracePt t="71932" x="10136188" y="3087688"/>
          <p14:tracePt t="71940" x="10144125" y="3087688"/>
          <p14:tracePt t="71948" x="10160000" y="3087688"/>
          <p14:tracePt t="71956" x="10175875" y="3087688"/>
          <p14:tracePt t="71961" x="10183813" y="3087688"/>
          <p14:tracePt t="71970" x="10199688" y="3087688"/>
          <p14:tracePt t="71978" x="10207625" y="3087688"/>
          <p14:tracePt t="71986" x="10223500" y="3087688"/>
          <p14:tracePt t="71992" x="10229850" y="3079750"/>
          <p14:tracePt t="72000" x="10237788" y="3079750"/>
          <p14:tracePt t="72008" x="10245725" y="3079750"/>
          <p14:tracePt t="72016" x="10253663" y="3079750"/>
          <p14:tracePt t="72022" x="10269538" y="3079750"/>
          <p14:tracePt t="72030" x="10277475" y="3079750"/>
          <p14:tracePt t="72039" x="10285413" y="3079750"/>
          <p14:tracePt t="72047" x="10293350" y="3079750"/>
          <p14:tracePt t="72052" x="10309225" y="3079750"/>
          <p14:tracePt t="72060" x="10333038" y="3079750"/>
          <p14:tracePt t="72068" x="10356850" y="3079750"/>
          <p14:tracePt t="72076" x="10371138" y="3079750"/>
          <p14:tracePt t="72084" x="10394950" y="3071813"/>
          <p14:tracePt t="72089" x="10410825" y="3071813"/>
          <p14:tracePt t="72097" x="10418763" y="3071813"/>
          <p14:tracePt t="72106" x="10426700" y="3071813"/>
          <p14:tracePt t="72116" x="10434638" y="3071813"/>
          <p14:tracePt t="72120" x="10450513" y="3071813"/>
          <p14:tracePt t="72128" x="10466388" y="3071813"/>
          <p14:tracePt t="72136" x="10474325" y="3071813"/>
          <p14:tracePt t="72144" x="10490200" y="3071813"/>
          <p14:tracePt t="72150" x="10498138" y="3071813"/>
          <p14:tracePt t="72158" x="10504488" y="3071813"/>
          <p14:tracePt t="72166" x="10520363" y="3071813"/>
          <p14:tracePt t="72175" x="10528300" y="3063875"/>
          <p14:tracePt t="72180" x="10536238" y="3063875"/>
          <p14:tracePt t="72188" x="10544175" y="3063875"/>
          <p14:tracePt t="72196" x="10560050" y="3063875"/>
          <p14:tracePt t="72204" x="10567988" y="3063875"/>
          <p14:tracePt t="72210" x="10575925" y="3063875"/>
          <p14:tracePt t="72218" x="10583863" y="3063875"/>
          <p14:tracePt t="72226" x="10591800" y="3063875"/>
          <p14:tracePt t="72241" x="10599738" y="3063875"/>
          <p14:tracePt t="72248" x="10607675" y="3063875"/>
          <p14:tracePt t="72256" x="10615613" y="3063875"/>
          <p14:tracePt t="72265" x="10623550" y="3063875"/>
          <p14:tracePt t="72270" x="10631488" y="3063875"/>
          <p14:tracePt t="72278" x="10637838" y="3063875"/>
          <p14:tracePt t="72286" x="10645775" y="3055938"/>
          <p14:tracePt t="72295" x="10653713" y="3055938"/>
          <p14:tracePt t="72300" x="10661650" y="3055938"/>
          <p14:tracePt t="72308" x="10669588" y="3055938"/>
          <p14:tracePt t="72356" x="10661650" y="3063875"/>
          <p14:tracePt t="72360" x="10653713" y="3063875"/>
          <p14:tracePt t="72369" x="10645775" y="3071813"/>
          <p14:tracePt t="72376" x="10631488" y="3071813"/>
          <p14:tracePt t="72385" x="10623550" y="3071813"/>
          <p14:tracePt t="72390" x="10607675" y="3079750"/>
          <p14:tracePt t="72398" x="10599738" y="3079750"/>
          <p14:tracePt t="72406" x="10583863" y="3079750"/>
          <p14:tracePt t="72416" x="10567988" y="3079750"/>
          <p14:tracePt t="72420" x="10552113" y="3079750"/>
          <p14:tracePt t="72428" x="10544175" y="3079750"/>
          <p14:tracePt t="72436" x="10520363" y="3079750"/>
          <p14:tracePt t="72445" x="10498138" y="3079750"/>
          <p14:tracePt t="72451" x="10482263" y="3087688"/>
          <p14:tracePt t="72458" x="10466388" y="3087688"/>
          <p14:tracePt t="72466" x="10450513" y="3087688"/>
          <p14:tracePt t="72474" x="10442575" y="3087688"/>
          <p14:tracePt t="72480" x="10434638" y="3087688"/>
          <p14:tracePt t="72488" x="10426700" y="3087688"/>
          <p14:tracePt t="72496" x="10410825" y="3087688"/>
          <p14:tracePt t="72504" x="10394950" y="3087688"/>
          <p14:tracePt t="72509" x="10387013" y="3087688"/>
          <p14:tracePt t="72518" x="10379075" y="3087688"/>
          <p14:tracePt t="72525" x="10371138" y="3087688"/>
          <p14:tracePt t="72534" x="10356850" y="3079750"/>
          <p14:tracePt t="72540" x="10340975" y="3079750"/>
          <p14:tracePt t="72548" x="10333038" y="3079750"/>
          <p14:tracePt t="72556" x="10317163" y="3079750"/>
          <p14:tracePt t="72565" x="10309225" y="3079750"/>
          <p14:tracePt t="72572" x="10301288" y="3079750"/>
          <p14:tracePt t="72577" x="10285413" y="3079750"/>
          <p14:tracePt t="72586" x="10277475" y="3079750"/>
          <p14:tracePt t="72594" x="10269538" y="3079750"/>
          <p14:tracePt t="72602" x="10261600" y="3079750"/>
          <p14:tracePt t="72608" x="10253663" y="3079750"/>
          <p14:tracePt t="72616" x="10245725" y="3079750"/>
          <p14:tracePt t="72624" x="10229850" y="3079750"/>
          <p14:tracePt t="72632" x="10215563" y="3079750"/>
          <p14:tracePt t="72637" x="10199688" y="3079750"/>
          <p14:tracePt t="72646" x="10183813" y="3079750"/>
          <p14:tracePt t="72655" x="10152063" y="3079750"/>
          <p14:tracePt t="72662" x="10128250" y="3079750"/>
          <p14:tracePt t="72668" x="10104438" y="3071813"/>
          <p14:tracePt t="72676" x="10082213" y="3071813"/>
          <p14:tracePt t="72684" x="10058400" y="3071813"/>
          <p14:tracePt t="72692" x="10042525" y="3063875"/>
          <p14:tracePt t="72699" x="10018713" y="3063875"/>
          <p14:tracePt t="72705" x="9994900" y="3063875"/>
          <p14:tracePt t="72715" x="9979025" y="3055938"/>
          <p14:tracePt t="72722" x="9963150" y="3055938"/>
          <p14:tracePt t="72728" x="9948863" y="3055938"/>
          <p14:tracePt t="72736" x="9932988" y="3055938"/>
          <p14:tracePt t="72744" x="9917113" y="3055938"/>
          <p14:tracePt t="72752" x="9909175" y="3055938"/>
          <p14:tracePt t="72758" x="9885363" y="3055938"/>
          <p14:tracePt t="72767" x="9869488" y="3055938"/>
          <p14:tracePt t="72774" x="9853613" y="3055938"/>
          <p14:tracePt t="72782" x="9837738" y="3063875"/>
          <p14:tracePt t="72788" x="9821863" y="3063875"/>
          <p14:tracePt t="72796" x="9807575" y="3063875"/>
          <p14:tracePt t="72805" x="9791700" y="3063875"/>
          <p14:tracePt t="72812" x="9767888" y="3063875"/>
          <p14:tracePt t="72818" x="9744075" y="3063875"/>
          <p14:tracePt t="72826" x="9728200" y="3063875"/>
          <p14:tracePt t="72834" x="9704388" y="3063875"/>
          <p14:tracePt t="72842" x="9682163" y="3063875"/>
          <p14:tracePt t="72848" x="9658350" y="3063875"/>
          <p14:tracePt t="72856" x="9650413" y="3063875"/>
          <p14:tracePt t="72864" x="9642475" y="3063875"/>
          <p14:tracePt t="72872" x="9626600" y="3063875"/>
          <p14:tracePt t="72878" x="9618663" y="3063875"/>
          <p14:tracePt t="72886" x="9602788" y="3063875"/>
          <p14:tracePt t="72894" x="9594850" y="3063875"/>
          <p14:tracePt t="72902" x="9578975" y="3063875"/>
          <p14:tracePt t="72908" x="9571038" y="3071813"/>
          <p14:tracePt t="72916" x="9563100" y="3071813"/>
          <p14:tracePt t="72924" x="9548813" y="3071813"/>
          <p14:tracePt t="72932" x="9540875" y="3071813"/>
          <p14:tracePt t="72938" x="9532938" y="3079750"/>
          <p14:tracePt t="72946" x="9525000" y="3079750"/>
          <p14:tracePt t="72954" x="9509125" y="3079750"/>
          <p14:tracePt t="72962" x="9501188" y="3079750"/>
          <p14:tracePt t="72968" x="9493250" y="3079750"/>
          <p14:tracePt t="72976" x="9485313" y="3079750"/>
          <p14:tracePt t="72984" x="9477375" y="3087688"/>
          <p14:tracePt t="72992" x="9469438" y="3087688"/>
          <p14:tracePt t="73006" x="9461500" y="3087688"/>
          <p14:tracePt t="73023" x="9453563" y="3087688"/>
          <p14:tracePt t="73028" x="9445625" y="3087688"/>
          <p14:tracePt t="73045" x="9437688" y="3087688"/>
          <p14:tracePt t="73052" x="9429750" y="3087688"/>
          <p14:tracePt t="73066" x="9421813" y="3087688"/>
          <p14:tracePt t="73076" x="9415463" y="3087688"/>
          <p14:tracePt t="73082" x="9407525" y="3087688"/>
          <p14:tracePt t="73090" x="9399588" y="3087688"/>
          <p14:tracePt t="73105" x="9399588" y="3079750"/>
          <p14:tracePt t="73136" x="9399588" y="3071813"/>
          <p14:tracePt t="73142" x="9407525" y="3071813"/>
          <p14:tracePt t="73150" x="9415463" y="3071813"/>
          <p14:tracePt t="73156" x="9429750" y="3071813"/>
          <p14:tracePt t="73165" x="9453563" y="3071813"/>
          <p14:tracePt t="73172" x="9477375" y="3071813"/>
          <p14:tracePt t="73180" x="9501188" y="3063875"/>
          <p14:tracePt t="73186" x="9525000" y="3063875"/>
          <p14:tracePt t="73194" x="9548813" y="3063875"/>
          <p14:tracePt t="73202" x="9571038" y="3063875"/>
          <p14:tracePt t="73209" x="9594850" y="3063875"/>
          <p14:tracePt t="73217" x="9618663" y="3055938"/>
          <p14:tracePt t="73224" x="9642475" y="3055938"/>
          <p14:tracePt t="73232" x="9674225" y="3055938"/>
          <p14:tracePt t="73240" x="9696450" y="3055938"/>
          <p14:tracePt t="73246" x="9712325" y="3055938"/>
          <p14:tracePt t="73254" x="9736138" y="3055938"/>
          <p14:tracePt t="73262" x="9744075" y="3055938"/>
          <p14:tracePt t="73270" x="9752013" y="3055938"/>
          <p14:tracePt t="73276" x="9759950" y="3055938"/>
          <p14:tracePt t="73284" x="9775825" y="3055938"/>
          <p14:tracePt t="73292" x="9799638" y="3055938"/>
          <p14:tracePt t="73300" x="9821863" y="3055938"/>
          <p14:tracePt t="73305" x="9845675" y="3055938"/>
          <p14:tracePt t="73315" x="9861550" y="3055938"/>
          <p14:tracePt t="73322" x="9869488" y="3055938"/>
          <p14:tracePt t="73330" x="9901238" y="3049588"/>
          <p14:tracePt t="73345" x="9909175" y="3049588"/>
          <p14:tracePt t="73352" x="9917113" y="3049588"/>
          <p14:tracePt t="73360" x="9932988" y="3049588"/>
          <p14:tracePt t="73366" x="9940925" y="3049588"/>
          <p14:tracePt t="73375" x="9948863" y="3049588"/>
          <p14:tracePt t="73382" x="9963150" y="3049588"/>
          <p14:tracePt t="73399" x="9971088" y="3049588"/>
          <p14:tracePt t="73404" x="9979025" y="3049588"/>
          <p14:tracePt t="73412" x="9986963" y="3049588"/>
          <p14:tracePt t="73420" x="9994900" y="3049588"/>
          <p14:tracePt t="73426" x="10010775" y="3049588"/>
          <p14:tracePt t="73434" x="10018713" y="3049588"/>
          <p14:tracePt t="73442" x="10034588" y="3049588"/>
          <p14:tracePt t="73450" x="10042525" y="3049588"/>
          <p14:tracePt t="73456" x="10058400" y="3049588"/>
          <p14:tracePt t="73464" x="10082213" y="3041650"/>
          <p14:tracePt t="73472" x="10090150" y="3041650"/>
          <p14:tracePt t="73480" x="10096500" y="3041650"/>
          <p14:tracePt t="73486" x="10112375" y="3041650"/>
          <p14:tracePt t="73494" x="10128250" y="3041650"/>
          <p14:tracePt t="73502" x="10144125" y="3041650"/>
          <p14:tracePt t="73510" x="10160000" y="3041650"/>
          <p14:tracePt t="73519" x="10183813" y="3041650"/>
          <p14:tracePt t="73524" x="10199688" y="3041650"/>
          <p14:tracePt t="73532" x="10215563" y="3041650"/>
          <p14:tracePt t="73540" x="10223500" y="3041650"/>
          <p14:tracePt t="73547" x="10229850" y="3041650"/>
          <p14:tracePt t="73554" x="10245725" y="3041650"/>
          <p14:tracePt t="73562" x="10261600" y="3041650"/>
          <p14:tracePt t="73570" x="10285413" y="3041650"/>
          <p14:tracePt t="73577" x="10301288" y="3041650"/>
          <p14:tracePt t="73584" x="10317163" y="3041650"/>
          <p14:tracePt t="73592" x="10333038" y="3041650"/>
          <p14:tracePt t="73601" x="10348913" y="3041650"/>
          <p14:tracePt t="73608" x="10356850" y="3049588"/>
          <p14:tracePt t="73616" x="10371138" y="3049588"/>
          <p14:tracePt t="73622" x="10387013" y="3055938"/>
          <p14:tracePt t="73631" x="10394950" y="3055938"/>
          <p14:tracePt t="73638" x="10402888" y="3055938"/>
          <p14:tracePt t="73644" x="10418763" y="3055938"/>
          <p14:tracePt t="73652" x="10426700" y="3055938"/>
          <p14:tracePt t="73660" x="10442575" y="3055938"/>
          <p14:tracePt t="73668" x="10450513" y="3055938"/>
          <p14:tracePt t="73674" x="10458450" y="3055938"/>
          <p14:tracePt t="73683" x="10474325" y="3055938"/>
          <p14:tracePt t="73690" x="10482263" y="3055938"/>
          <p14:tracePt t="73698" x="10490200" y="3055938"/>
          <p14:tracePt t="73704" x="10498138" y="3055938"/>
          <p14:tracePt t="73712" x="10504488" y="3055938"/>
          <p14:tracePt t="73728" x="10512425" y="3055938"/>
          <p14:tracePt t="73734" x="10520363" y="3055938"/>
          <p14:tracePt t="73750" x="10528300" y="3055938"/>
          <p14:tracePt t="73785" x="10536238" y="3055938"/>
          <p14:tracePt t="73820" x="10536238" y="3063875"/>
          <p14:tracePt t="73840" x="10528300" y="3063875"/>
          <p14:tracePt t="73847" x="10528300" y="3071813"/>
          <p14:tracePt t="73854" x="10520363" y="3071813"/>
          <p14:tracePt t="73862" x="10512425" y="3071813"/>
          <p14:tracePt t="73878" x="10504488" y="3071813"/>
          <p14:tracePt t="73884" x="10498138" y="3071813"/>
          <p14:tracePt t="73901" x="10490200" y="3071813"/>
          <p14:tracePt t="73915" x="10482263" y="3071813"/>
          <p14:tracePt t="73939" x="10474325" y="3071813"/>
          <p14:tracePt t="73975" x="10482263" y="3071813"/>
          <p14:tracePt t="74000" x="10490200" y="3071813"/>
          <p14:tracePt t="74012" x="10490200" y="3079750"/>
          <p14:tracePt t="74038" x="10490200" y="3087688"/>
          <p14:tracePt t="74068" x="10482263" y="3087688"/>
          <p14:tracePt t="74135" x="10490200" y="3087688"/>
          <p14:tracePt t="74156" x="10498138" y="3087688"/>
          <p14:tracePt t="74193" x="10490200" y="3087688"/>
          <p14:tracePt t="74208" x="10482263" y="3087688"/>
          <p14:tracePt t="74217" x="10474325" y="3095625"/>
          <p14:tracePt t="74230" x="10466388" y="3095625"/>
          <p14:tracePt t="74246" x="10458450" y="3095625"/>
          <p14:tracePt t="74260" x="10450513" y="3095625"/>
          <p14:tracePt t="74268" x="10450513" y="3087688"/>
          <p14:tracePt t="74282" x="10442575" y="3087688"/>
          <p14:tracePt t="74298" x="10434638" y="3087688"/>
          <p14:tracePt t="74306" x="10426700" y="3087688"/>
          <p14:tracePt t="74323" x="10410825" y="3087688"/>
          <p14:tracePt t="74328" x="10402888" y="3087688"/>
          <p14:tracePt t="74336" x="10394950" y="3087688"/>
          <p14:tracePt t="74342" x="10387013" y="3087688"/>
          <p14:tracePt t="74350" x="10379075" y="3087688"/>
          <p14:tracePt t="74358" x="10371138" y="3087688"/>
          <p14:tracePt t="74367" x="10363200" y="3087688"/>
          <p14:tracePt t="74372" x="10356850" y="3087688"/>
          <p14:tracePt t="74379" x="10348913" y="3087688"/>
          <p14:tracePt t="74396" x="10340975" y="3087688"/>
          <p14:tracePt t="74402" x="10333038" y="3087688"/>
          <p14:tracePt t="74410" x="10325100" y="3087688"/>
          <p14:tracePt t="74418" x="10317163" y="3087688"/>
          <p14:tracePt t="74426" x="10309225" y="3087688"/>
          <p14:tracePt t="74432" x="10301288" y="3087688"/>
          <p14:tracePt t="74440" x="10293350" y="3087688"/>
          <p14:tracePt t="74448" x="10285413" y="3087688"/>
          <p14:tracePt t="74456" x="10277475" y="3087688"/>
          <p14:tracePt t="74462" x="10261600" y="3087688"/>
          <p14:tracePt t="74470" x="10253663" y="3087688"/>
          <p14:tracePt t="74478" x="10245725" y="3087688"/>
          <p14:tracePt t="74495" x="10237788" y="3087688"/>
          <p14:tracePt t="74501" x="10229850" y="3087688"/>
          <p14:tracePt t="74508" x="10223500" y="3087688"/>
          <p14:tracePt t="74525" x="10215563" y="3087688"/>
          <p14:tracePt t="74548" x="10207625" y="3087688"/>
          <p14:tracePt t="74561" x="10199688" y="3087688"/>
          <p14:tracePt t="74569" x="10191750" y="3087688"/>
          <p14:tracePt t="74585" x="10183813" y="3087688"/>
          <p14:tracePt t="74590" x="10175875" y="3087688"/>
          <p14:tracePt t="74598" x="10167938" y="3087688"/>
          <p14:tracePt t="74606" x="10160000" y="3087688"/>
          <p14:tracePt t="74615" x="10152063" y="3095625"/>
          <p14:tracePt t="74620" x="10144125" y="3095625"/>
          <p14:tracePt t="74628" x="10136188" y="3095625"/>
          <p14:tracePt t="74646" x="10128250" y="3095625"/>
          <p14:tracePt t="74658" x="10120313" y="3095625"/>
          <p14:tracePt t="74682" x="10112375" y="3095625"/>
          <p14:tracePt t="74698" x="10104438" y="3095625"/>
          <p14:tracePt t="74711" x="10096500" y="3095625"/>
          <p14:tracePt t="74726" x="10090150" y="3095625"/>
          <p14:tracePt t="74735" x="10082213" y="3103563"/>
          <p14:tracePt t="74740" x="10074275" y="3103563"/>
          <p14:tracePt t="74748" x="10066338" y="3103563"/>
          <p14:tracePt t="74756" x="10058400" y="3103563"/>
          <p14:tracePt t="74765" x="10042525" y="3103563"/>
          <p14:tracePt t="74770" x="10034588" y="3103563"/>
          <p14:tracePt t="74778" x="10026650" y="3103563"/>
          <p14:tracePt t="74787" x="10018713" y="3103563"/>
          <p14:tracePt t="74794" x="10002838" y="3103563"/>
          <p14:tracePt t="74800" x="9994900" y="3103563"/>
          <p14:tracePt t="74808" x="9986963" y="3095625"/>
          <p14:tracePt t="74826" x="9979025" y="3087688"/>
          <p14:tracePt t="74838" x="9979025" y="3079750"/>
          <p14:tracePt t="74856" x="9979025" y="3071813"/>
          <p14:tracePt t="74868" x="9979025" y="3063875"/>
          <p14:tracePt t="74888" x="9971088" y="3063875"/>
          <p14:tracePt t="74906" x="9963150" y="3063875"/>
          <p14:tracePt t="74920" x="9956800" y="3063875"/>
          <p14:tracePt t="74928" x="9948863" y="3063875"/>
          <p14:tracePt t="74936" x="9940925" y="3063875"/>
          <p14:tracePt t="74952" x="9932988" y="3063875"/>
          <p14:tracePt t="74958" x="9925050" y="3063875"/>
          <p14:tracePt t="74974" x="9917113" y="3063875"/>
          <p14:tracePt t="75012" x="9917113" y="3055938"/>
          <p14:tracePt t="75065" x="9909175" y="3055938"/>
          <p14:tracePt t="75078" x="9901238" y="3055938"/>
          <p14:tracePt t="75094" x="9893300" y="3055938"/>
          <p14:tracePt t="75102" x="9885363" y="3055938"/>
          <p14:tracePt t="75108" x="9877425" y="3055938"/>
          <p14:tracePt t="75116" x="9869488" y="3055938"/>
          <p14:tracePt t="75125" x="9861550" y="3055938"/>
          <p14:tracePt t="75132" x="9853613" y="3055938"/>
          <p14:tracePt t="75138" x="9845675" y="3055938"/>
          <p14:tracePt t="75145" x="9837738" y="3055938"/>
          <p14:tracePt t="75155" x="9829800" y="3055938"/>
          <p14:tracePt t="75162" x="9821863" y="3055938"/>
          <p14:tracePt t="75185" x="9815513" y="3055938"/>
          <p14:tracePt t="75208" x="9815513" y="3049588"/>
          <p14:tracePt t="75228" x="9815513" y="3041650"/>
          <p14:tracePt t="75246" x="9821863" y="3041650"/>
          <p14:tracePt t="75252" x="9829800" y="3041650"/>
          <p14:tracePt t="75258" x="9837738" y="3041650"/>
          <p14:tracePt t="75266" x="9845675" y="3041650"/>
          <p14:tracePt t="75274" x="9853613" y="3041650"/>
          <p14:tracePt t="75283" x="9861550" y="3041650"/>
          <p14:tracePt t="75288" x="9877425" y="3041650"/>
          <p14:tracePt t="75296" x="9885363" y="3041650"/>
          <p14:tracePt t="75305" x="9893300" y="3041650"/>
          <p14:tracePt t="75312" x="9901238" y="3041650"/>
          <p14:tracePt t="75318" x="9917113" y="3041650"/>
          <p14:tracePt t="75326" x="9925050" y="3041650"/>
          <p14:tracePt t="75334" x="9940925" y="3041650"/>
          <p14:tracePt t="75342" x="9948863" y="3033713"/>
          <p14:tracePt t="75348" x="9956800" y="3033713"/>
          <p14:tracePt t="75356" x="9963150" y="3033713"/>
          <p14:tracePt t="75365" x="9971088" y="3033713"/>
          <p14:tracePt t="75372" x="9986963" y="3033713"/>
          <p14:tracePt t="75378" x="9994900" y="3033713"/>
          <p14:tracePt t="75386" x="10002838" y="3025775"/>
          <p14:tracePt t="75395" x="10010775" y="3025775"/>
          <p14:tracePt t="75402" x="10018713" y="3025775"/>
          <p14:tracePt t="75409" x="10034588" y="3025775"/>
          <p14:tracePt t="75416" x="10042525" y="3025775"/>
          <p14:tracePt t="75424" x="10050463" y="3025775"/>
          <p14:tracePt t="75441" x="10058400" y="3025775"/>
          <p14:tracePt t="75446" x="10066338" y="3025775"/>
          <p14:tracePt t="75455" x="10074275" y="3025775"/>
          <p14:tracePt t="75462" x="10082213" y="3025775"/>
          <p14:tracePt t="75470" x="10090150" y="3025775"/>
          <p14:tracePt t="75476" x="10096500" y="3025775"/>
          <p14:tracePt t="75484" x="10104438" y="3025775"/>
          <p14:tracePt t="75500" x="10112375" y="3025775"/>
          <p14:tracePt t="75506" x="10120313" y="3033713"/>
          <p14:tracePt t="75532" x="10128250" y="3033713"/>
          <p14:tracePt t="75536" x="10128250" y="3041650"/>
          <p14:tracePt t="75544" x="10136188" y="3041650"/>
          <p14:tracePt t="75560" x="10144125" y="3041650"/>
          <p14:tracePt t="75574" x="10152063" y="3041650"/>
          <p14:tracePt t="75582" x="10160000" y="3041650"/>
          <p14:tracePt t="75598" x="10167938" y="3041650"/>
          <p14:tracePt t="75605" x="10183813" y="3041650"/>
          <p14:tracePt t="75612" x="10191750" y="3041650"/>
          <p14:tracePt t="75620" x="10199688" y="3041650"/>
          <p14:tracePt t="75625" x="10207625" y="3041650"/>
          <p14:tracePt t="75634" x="10223500" y="3041650"/>
          <p14:tracePt t="75642" x="10229850" y="3041650"/>
          <p14:tracePt t="75651" x="10237788" y="3041650"/>
          <p14:tracePt t="75656" x="10253663" y="3041650"/>
          <p14:tracePt t="75665" x="10261600" y="3041650"/>
          <p14:tracePt t="75672" x="10269538" y="3049588"/>
          <p14:tracePt t="75682" x="10277475" y="3049588"/>
          <p14:tracePt t="75686" x="10293350" y="3049588"/>
          <p14:tracePt t="75700" x="10301288" y="3049588"/>
          <p14:tracePt t="75710" x="10309225" y="3049588"/>
          <p14:tracePt t="75716" x="10317163" y="3049588"/>
          <p14:tracePt t="75733" x="10325100" y="3049588"/>
          <p14:tracePt t="75740" x="10333038" y="3049588"/>
          <p14:tracePt t="75755" x="10340975" y="3049588"/>
          <p14:tracePt t="75772" x="10348913" y="3049588"/>
          <p14:tracePt t="75776" x="10356850" y="3049588"/>
          <p14:tracePt t="75792" x="10371138" y="3049588"/>
          <p14:tracePt t="75801" x="10379075" y="3049588"/>
          <p14:tracePt t="75806" x="10387013" y="3049588"/>
          <p14:tracePt t="75815" x="10394950" y="3049588"/>
          <p14:tracePt t="75822" x="10402888" y="3049588"/>
          <p14:tracePt t="75832" x="10410825" y="3049588"/>
          <p14:tracePt t="75836" x="10418763" y="3049588"/>
          <p14:tracePt t="75844" x="10426700" y="3049588"/>
          <p14:tracePt t="75852" x="10434638" y="3049588"/>
          <p14:tracePt t="75860" x="10442575" y="3049588"/>
          <p14:tracePt t="75866" x="10450513" y="3049588"/>
          <p14:tracePt t="75874" x="10458450" y="3049588"/>
          <p14:tracePt t="75882" x="10466388" y="3055938"/>
          <p14:tracePt t="75890" x="10474325" y="3055938"/>
          <p14:tracePt t="75896" x="10482263" y="3055938"/>
          <p14:tracePt t="75904" x="10490200" y="3063875"/>
          <p14:tracePt t="75921" x="10498138" y="3063875"/>
          <p14:tracePt t="75928" x="10498138" y="3071813"/>
          <p14:tracePt t="76022" x="10504488" y="3071813"/>
          <p14:tracePt t="76033" x="10512425" y="3071813"/>
          <p14:tracePt t="76040" x="10520363" y="3071813"/>
          <p14:tracePt t="76048" x="10520363" y="3063875"/>
          <p14:tracePt t="76054" x="10528300" y="3063875"/>
          <p14:tracePt t="76070" x="10536238" y="3063875"/>
          <p14:tracePt t="76123" x="10528300" y="3063875"/>
          <p14:tracePt t="76130" x="10520363" y="3063875"/>
          <p14:tracePt t="76138" x="10504488" y="3063875"/>
          <p14:tracePt t="76144" x="10490200" y="3063875"/>
          <p14:tracePt t="76155" x="10466388" y="3071813"/>
          <p14:tracePt t="76160" x="10450513" y="3071813"/>
          <p14:tracePt t="76168" x="10434638" y="3071813"/>
          <p14:tracePt t="76174" x="10418763" y="3071813"/>
          <p14:tracePt t="76182" x="10394950" y="3071813"/>
          <p14:tracePt t="76190" x="10379075" y="3071813"/>
          <p14:tracePt t="76199" x="10356850" y="3071813"/>
          <p14:tracePt t="76204" x="10340975" y="3079750"/>
          <p14:tracePt t="76212" x="10317163" y="3079750"/>
          <p14:tracePt t="76220" x="10293350" y="3079750"/>
          <p14:tracePt t="76228" x="10277475" y="3079750"/>
          <p14:tracePt t="76235" x="10253663" y="3079750"/>
          <p14:tracePt t="76242" x="10237788" y="3079750"/>
          <p14:tracePt t="76250" x="10223500" y="3079750"/>
          <p14:tracePt t="76258" x="10199688" y="3079750"/>
          <p14:tracePt t="76264" x="10191750" y="3079750"/>
          <p14:tracePt t="76272" x="10183813" y="3079750"/>
          <p14:tracePt t="76280" x="10175875" y="3079750"/>
          <p14:tracePt t="76288" x="10160000" y="3079750"/>
          <p14:tracePt t="76294" x="10144125" y="3079750"/>
          <p14:tracePt t="76302" x="10136188" y="3079750"/>
          <p14:tracePt t="76310" x="10120313" y="3087688"/>
          <p14:tracePt t="76318" x="10112375" y="3087688"/>
          <p14:tracePt t="76325" x="10096500" y="3087688"/>
          <p14:tracePt t="76332" x="10074275" y="3095625"/>
          <p14:tracePt t="76340" x="10066338" y="3095625"/>
          <p14:tracePt t="76348" x="10042525" y="3095625"/>
          <p14:tracePt t="76356" x="10034588" y="3095625"/>
          <p14:tracePt t="76362" x="10026650" y="3095625"/>
          <p14:tracePt t="76370" x="10010775" y="3095625"/>
          <p14:tracePt t="76379" x="9994900" y="3095625"/>
          <p14:tracePt t="76386" x="9986963" y="3095625"/>
          <p14:tracePt t="76391" x="9963150" y="3095625"/>
          <p14:tracePt t="76408" x="9948863" y="3095625"/>
          <p14:tracePt t="76417" x="9940925" y="3095625"/>
          <p14:tracePt t="76422" x="9925050" y="3095625"/>
          <p14:tracePt t="76431" x="9917113" y="3095625"/>
          <p14:tracePt t="76438" x="9909175" y="3095625"/>
          <p14:tracePt t="76446" x="9893300" y="3095625"/>
          <p14:tracePt t="76452" x="9885363" y="3095625"/>
          <p14:tracePt t="76460" x="9877425" y="3095625"/>
          <p14:tracePt t="76468" x="9869488" y="3095625"/>
          <p14:tracePt t="76476" x="9861550" y="3095625"/>
          <p14:tracePt t="76482" x="9853613" y="3095625"/>
          <p14:tracePt t="76501" x="9845675" y="3095625"/>
          <p14:tracePt t="76512" x="9837738" y="3095625"/>
          <p14:tracePt t="76530" x="9829800" y="3095625"/>
          <p14:tracePt t="76536" x="9821863" y="3095625"/>
          <p14:tracePt t="76542" x="9815513" y="3095625"/>
          <p14:tracePt t="76551" x="9807575" y="3095625"/>
          <p14:tracePt t="76558" x="9799638" y="3095625"/>
          <p14:tracePt t="76567" x="9783763" y="3095625"/>
          <p14:tracePt t="76572" x="9767888" y="3095625"/>
          <p14:tracePt t="76581" x="9744075" y="3095625"/>
          <p14:tracePt t="76588" x="9728200" y="3103563"/>
          <p14:tracePt t="76596" x="9712325" y="3103563"/>
          <p14:tracePt t="76602" x="9696450" y="3103563"/>
          <p14:tracePt t="76610" x="9682163" y="3103563"/>
          <p14:tracePt t="76618" x="9674225" y="3103563"/>
          <p14:tracePt t="76626" x="9666288" y="3103563"/>
          <p14:tracePt t="76632" x="9658350" y="3103563"/>
          <p14:tracePt t="76640" x="9650413" y="3103563"/>
          <p14:tracePt t="76656" x="9650413" y="3095625"/>
          <p14:tracePt t="76671" x="9650413" y="3087688"/>
          <p14:tracePt t="76678" x="9666288" y="3087688"/>
          <p14:tracePt t="76686" x="9688513" y="3079750"/>
          <p14:tracePt t="76692" x="9704388" y="3079750"/>
          <p14:tracePt t="76700" x="9728200" y="3071813"/>
          <p14:tracePt t="76716" x="9744075" y="3071813"/>
          <p14:tracePt t="76722" x="9752013" y="3063875"/>
          <p14:tracePt t="76731" x="9759950" y="3063875"/>
          <p14:tracePt t="76738" x="9775825" y="3063875"/>
          <p14:tracePt t="76746" x="9783763" y="3063875"/>
          <p14:tracePt t="76752" x="9799638" y="3063875"/>
          <p14:tracePt t="76760" x="9815513" y="3063875"/>
          <p14:tracePt t="76768" x="9821863" y="3063875"/>
          <p14:tracePt t="76783" x="9829800" y="3071813"/>
          <p14:tracePt t="76790" x="9837738" y="3071813"/>
          <p14:tracePt t="76798" x="9845675" y="3079750"/>
          <p14:tracePt t="76806" x="9853613" y="3079750"/>
          <p14:tracePt t="76812" x="9861550" y="3079750"/>
          <p14:tracePt t="76820" x="9869488" y="3079750"/>
          <p14:tracePt t="76828" x="9877425" y="3079750"/>
          <p14:tracePt t="76836" x="9885363" y="3079750"/>
          <p14:tracePt t="76842" x="9893300" y="3079750"/>
          <p14:tracePt t="76850" x="9901238" y="3079750"/>
          <p14:tracePt t="76858" x="9909175" y="3079750"/>
          <p14:tracePt t="76866" x="9917113" y="3079750"/>
          <p14:tracePt t="76874" x="9925050" y="3079750"/>
          <p14:tracePt t="76899" x="9932988" y="3079750"/>
          <p14:tracePt t="76956" x="9940925" y="3079750"/>
          <p14:tracePt t="76971" x="9948863" y="3079750"/>
          <p14:tracePt t="76986" x="9956800" y="3079750"/>
          <p14:tracePt t="77000" x="9963150" y="3079750"/>
          <p14:tracePt t="77018" x="9971088" y="3079750"/>
          <p14:tracePt t="77047" x="9979025" y="3079750"/>
          <p14:tracePt t="77070" x="9986963" y="3079750"/>
          <p14:tracePt t="77085" x="9994900" y="3079750"/>
          <p14:tracePt t="77090" x="10002838" y="3079750"/>
          <p14:tracePt t="77098" x="10010775" y="3079750"/>
          <p14:tracePt t="77106" x="10018713" y="3079750"/>
          <p14:tracePt t="77116" x="10026650" y="3071813"/>
          <p14:tracePt t="77120" x="10042525" y="3071813"/>
          <p14:tracePt t="77128" x="10050463" y="3071813"/>
          <p14:tracePt t="77136" x="10058400" y="3063875"/>
          <p14:tracePt t="77144" x="10066338" y="3063875"/>
          <p14:tracePt t="77150" x="10074275" y="3063875"/>
          <p14:tracePt t="77158" x="10082213" y="3063875"/>
          <p14:tracePt t="77166" x="10090150" y="3063875"/>
          <p14:tracePt t="77175" x="10096500" y="3063875"/>
          <p14:tracePt t="77181" x="10104438" y="3063875"/>
          <p14:tracePt t="77199" x="10112375" y="3063875"/>
          <p14:tracePt t="77204" x="10120313" y="3063875"/>
          <p14:tracePt t="77218" x="10128250" y="3063875"/>
          <p14:tracePt t="77241" x="10128250" y="3071813"/>
          <p14:tracePt t="77248" x="10136188" y="3079750"/>
          <p14:tracePt t="77267" x="10136188" y="3087688"/>
          <p14:tracePt t="77278" x="10136188" y="3095625"/>
          <p14:tracePt t="77326" x="10136188" y="3103563"/>
          <p14:tracePt t="77428" x="10144125" y="3095625"/>
          <p14:tracePt t="77436" x="10152063" y="3095625"/>
          <p14:tracePt t="77445" x="10152063" y="3087688"/>
          <p14:tracePt t="77452" x="10160000" y="3087688"/>
          <p14:tracePt t="77466" x="10167938" y="3087688"/>
          <p14:tracePt t="77474" x="10167938" y="3079750"/>
          <p14:tracePt t="77482" x="10175875" y="3079750"/>
          <p14:tracePt t="77506" x="10183813" y="3079750"/>
          <p14:tracePt t="77640" x="10175875" y="3079750"/>
          <p14:tracePt t="77663" x="10167938" y="3079750"/>
          <p14:tracePt t="77677" x="10160000" y="3079750"/>
          <p14:tracePt t="77693" x="10152063" y="3079750"/>
          <p14:tracePt t="77698" x="10144125" y="3079750"/>
          <p14:tracePt t="77706" x="10136188" y="3079750"/>
          <p14:tracePt t="77715" x="10128250" y="3079750"/>
          <p14:tracePt t="77722" x="10112375" y="3079750"/>
          <p14:tracePt t="77728" x="10104438" y="3079750"/>
          <p14:tracePt t="77736" x="10096500" y="3079750"/>
          <p14:tracePt t="77744" x="10082213" y="3079750"/>
          <p14:tracePt t="77752" x="10074275" y="3079750"/>
          <p14:tracePt t="77758" x="10066338" y="3079750"/>
          <p14:tracePt t="77766" x="10058400" y="3079750"/>
          <p14:tracePt t="77774" x="10050463" y="3079750"/>
          <p14:tracePt t="77782" x="10042525" y="3079750"/>
          <p14:tracePt t="77790" x="10034588" y="3079750"/>
          <p14:tracePt t="77795" x="10026650" y="3079750"/>
          <p14:tracePt t="77827" x="10026650" y="3087688"/>
          <p14:tracePt t="77843" x="10026650" y="3095625"/>
          <p14:tracePt t="77867" x="10026650" y="3103563"/>
          <p14:tracePt t="77872" x="10018713" y="3103563"/>
          <p14:tracePt t="77912" x="10010775" y="3103563"/>
          <p14:tracePt t="77927" x="10010775" y="3111500"/>
          <p14:tracePt t="77947" x="10010775" y="3119438"/>
          <p14:tracePt t="77977" x="10010775" y="3127375"/>
          <p14:tracePt t="77994" x="10018713" y="3127375"/>
          <p14:tracePt t="78000" x="10026650" y="3127375"/>
          <p14:tracePt t="78006" x="10034588" y="3127375"/>
          <p14:tracePt t="78015" x="10042525" y="3135313"/>
          <p14:tracePt t="78022" x="10050463" y="3135313"/>
          <p14:tracePt t="78036" x="10058400" y="3135313"/>
          <p14:tracePt t="78052" x="10066338" y="3143250"/>
          <p14:tracePt t="78116" x="10058400" y="3143250"/>
          <p14:tracePt t="78120" x="10050463" y="3143250"/>
          <p14:tracePt t="78126" x="10042525" y="3143250"/>
          <p14:tracePt t="78134" x="10034588" y="3143250"/>
          <p14:tracePt t="78142" x="10018713" y="3143250"/>
          <p14:tracePt t="78150" x="10010775" y="3135313"/>
          <p14:tracePt t="78156" x="10002838" y="3135313"/>
          <p14:tracePt t="78165" x="9994900" y="3135313"/>
          <p14:tracePt t="78172" x="9986963" y="3135313"/>
          <p14:tracePt t="78211" x="9994900" y="3127375"/>
          <p14:tracePt t="78216" x="10002838" y="3127375"/>
          <p14:tracePt t="78224" x="10010775" y="3127375"/>
          <p14:tracePt t="78232" x="10018713" y="3127375"/>
          <p14:tracePt t="78240" x="10034588" y="3127375"/>
          <p14:tracePt t="78246" x="10042525" y="3127375"/>
          <p14:tracePt t="78255" x="10050463" y="3127375"/>
          <p14:tracePt t="78261" x="10058400" y="3127375"/>
          <p14:tracePt t="78270" x="10066338" y="3127375"/>
          <p14:tracePt t="78278" x="10074275" y="3127375"/>
          <p14:tracePt t="78284" x="10082213" y="3127375"/>
          <p14:tracePt t="78292" x="10090150" y="3119438"/>
          <p14:tracePt t="78308" x="10096500" y="3119438"/>
          <p14:tracePt t="78322" x="10096500" y="3111500"/>
          <p14:tracePt t="78330" x="10104438" y="3111500"/>
          <p14:tracePt t="78404" x="10096500" y="3119438"/>
          <p14:tracePt t="78412" x="10096500" y="3127375"/>
          <p14:tracePt t="78420" x="10090150" y="3127375"/>
          <p14:tracePt t="78428" x="10082213" y="3127375"/>
          <p14:tracePt t="78435" x="10082213" y="3135313"/>
          <p14:tracePt t="78451" x="10074275" y="3135313"/>
          <p14:tracePt t="78467" x="10066338" y="3135313"/>
          <p14:tracePt t="78543" x="10066338" y="3127375"/>
          <p14:tracePt t="78555" x="10074275" y="3127375"/>
          <p14:tracePt t="78631" x="10058400" y="3127375"/>
          <p14:tracePt t="78639" x="10042525" y="3127375"/>
          <p14:tracePt t="78644" x="10026650" y="3127375"/>
          <p14:tracePt t="78652" x="10010775" y="3127375"/>
          <p14:tracePt t="78660" x="9986963" y="3127375"/>
          <p14:tracePt t="78668" x="9963150" y="3127375"/>
          <p14:tracePt t="78674" x="9940925" y="3127375"/>
          <p14:tracePt t="78683" x="9917113" y="3127375"/>
          <p14:tracePt t="78690" x="9893300" y="3127375"/>
          <p14:tracePt t="78699" x="9869488" y="3127375"/>
          <p14:tracePt t="78704" x="9845675" y="3119438"/>
          <p14:tracePt t="78712" x="9829800" y="3119438"/>
          <p14:tracePt t="78720" x="9807575" y="3111500"/>
          <p14:tracePt t="78728" x="9791700" y="3111500"/>
          <p14:tracePt t="78734" x="9783763" y="3103563"/>
          <p14:tracePt t="78742" x="9775825" y="3103563"/>
          <p14:tracePt t="78751" x="9767888" y="3095625"/>
          <p14:tracePt t="78799" x="9775825" y="3103563"/>
          <p14:tracePt t="78803" x="9783763" y="3103563"/>
          <p14:tracePt t="78810" x="9791700" y="3111500"/>
          <p14:tracePt t="78818" x="9799638" y="3111500"/>
          <p14:tracePt t="78826" x="9815513" y="3111500"/>
          <p14:tracePt t="78834" x="9821863" y="3111500"/>
          <p14:tracePt t="78840" x="9837738" y="3111500"/>
          <p14:tracePt t="78848" x="9853613" y="3111500"/>
          <p14:tracePt t="78856" x="9869488" y="3111500"/>
          <p14:tracePt t="78862" x="9885363" y="3111500"/>
          <p14:tracePt t="78870" x="9909175" y="3111500"/>
          <p14:tracePt t="78878" x="9932988" y="3111500"/>
          <p14:tracePt t="78886" x="9956800" y="3111500"/>
          <p14:tracePt t="78892" x="9979025" y="3111500"/>
          <p14:tracePt t="78900" x="10002838" y="3111500"/>
          <p14:tracePt t="78908" x="10018713" y="3111500"/>
          <p14:tracePt t="78917" x="10026650" y="3111500"/>
          <p14:tracePt t="78922" x="10050463" y="3111500"/>
          <p14:tracePt t="78930" x="10066338" y="3111500"/>
          <p14:tracePt t="78938" x="10082213" y="3119438"/>
          <p14:tracePt t="78946" x="10090150" y="3119438"/>
          <p14:tracePt t="78952" x="10096500" y="3127375"/>
          <p14:tracePt t="78960" x="10112375" y="3127375"/>
          <p14:tracePt t="78968" x="10120313" y="3135313"/>
          <p14:tracePt t="78976" x="10128250" y="3135313"/>
          <p14:tracePt t="78982" x="10144125" y="3143250"/>
          <p14:tracePt t="78990" x="10152063" y="3143250"/>
          <p14:tracePt t="78999" x="10175875" y="3143250"/>
          <p14:tracePt t="79006" x="10191750" y="3143250"/>
          <p14:tracePt t="79011" x="10207625" y="3143250"/>
          <p14:tracePt t="79020" x="10223500" y="3151188"/>
          <p14:tracePt t="79028" x="10237788" y="3151188"/>
          <p14:tracePt t="79036" x="10253663" y="3151188"/>
          <p14:tracePt t="79042" x="10269538" y="3151188"/>
          <p14:tracePt t="79050" x="10277475" y="3159125"/>
          <p14:tracePt t="79058" x="10285413" y="3159125"/>
          <p14:tracePt t="79067" x="10301288" y="3159125"/>
          <p14:tracePt t="79072" x="10309225" y="3159125"/>
          <p14:tracePt t="79080" x="10317163" y="3159125"/>
          <p14:tracePt t="79088" x="10325100" y="3159125"/>
          <p14:tracePt t="79103" x="10325100" y="3167063"/>
          <p14:tracePt t="79136" x="10317163" y="3175000"/>
          <p14:tracePt t="79140" x="10309225" y="3175000"/>
          <p14:tracePt t="79156" x="10301288" y="3175000"/>
          <p14:tracePt t="79162" x="10301288" y="3181350"/>
          <p14:tracePt t="79170" x="10293350" y="3181350"/>
          <p14:tracePt t="79192" x="10285413" y="3181350"/>
          <p14:tracePt t="79219" x="10277475" y="3181350"/>
          <p14:tracePt t="79230" x="10269538" y="3181350"/>
          <p14:tracePt t="79238" x="10261600" y="3181350"/>
          <p14:tracePt t="79246" x="10253663" y="3181350"/>
          <p14:tracePt t="79255" x="10245725" y="3181350"/>
          <p14:tracePt t="79260" x="10223500" y="3181350"/>
          <p14:tracePt t="79268" x="10207625" y="3181350"/>
          <p14:tracePt t="79276" x="10183813" y="3181350"/>
          <p14:tracePt t="79284" x="10160000" y="3181350"/>
          <p14:tracePt t="79290" x="10128250" y="3181350"/>
          <p14:tracePt t="79298" x="10096500" y="3181350"/>
          <p14:tracePt t="79306" x="10066338" y="3181350"/>
          <p14:tracePt t="79315" x="10026650" y="3181350"/>
          <p14:tracePt t="79320" x="9994900" y="3181350"/>
          <p14:tracePt t="79328" x="9963150" y="3181350"/>
          <p14:tracePt t="79336" x="9925050" y="3181350"/>
          <p14:tracePt t="79344" x="9885363" y="3181350"/>
          <p14:tracePt t="79350" x="9845675" y="3181350"/>
          <p14:tracePt t="79358" x="9815513" y="3189288"/>
          <p14:tracePt t="79366" x="9783763" y="3189288"/>
          <p14:tracePt t="79374" x="9759950" y="3189288"/>
          <p14:tracePt t="79380" x="9728200" y="3189288"/>
          <p14:tracePt t="79388" x="9704388" y="3189288"/>
          <p14:tracePt t="79397" x="9682163" y="3189288"/>
          <p14:tracePt t="79405" x="9658350" y="3189288"/>
          <p14:tracePt t="79410" x="9642475" y="3189288"/>
          <p14:tracePt t="79418" x="9618663" y="3189288"/>
          <p14:tracePt t="79426" x="9602788" y="3189288"/>
          <p14:tracePt t="79434" x="9594850" y="3189288"/>
          <p14:tracePt t="79439" x="9586913" y="3189288"/>
          <p14:tracePt t="79447" x="9578975" y="3189288"/>
          <p14:tracePt t="79456" x="9571038" y="3189288"/>
          <p14:tracePt t="79471" x="9571038" y="3181350"/>
          <p14:tracePt t="79478" x="9571038" y="3175000"/>
          <p14:tracePt t="79486" x="9594850" y="3175000"/>
          <p14:tracePt t="79495" x="9610725" y="3167063"/>
          <p14:tracePt t="79500" x="9634538" y="3159125"/>
          <p14:tracePt t="79508" x="9658350" y="3159125"/>
          <p14:tracePt t="79516" x="9688513" y="3143250"/>
          <p14:tracePt t="79524" x="9720263" y="3143250"/>
          <p14:tracePt t="79530" x="9759950" y="3135313"/>
          <p14:tracePt t="79538" x="9791700" y="3127375"/>
          <p14:tracePt t="79546" x="9837738" y="3119438"/>
          <p14:tracePt t="79554" x="9877425" y="3119438"/>
          <p14:tracePt t="79560" x="9917113" y="3111500"/>
          <p14:tracePt t="79568" x="9956800" y="3111500"/>
          <p14:tracePt t="79576" x="9994900" y="3111500"/>
          <p14:tracePt t="79584" x="10034588" y="3111500"/>
          <p14:tracePt t="79589" x="10074275" y="3111500"/>
          <p14:tracePt t="79598" x="10096500" y="3111500"/>
          <p14:tracePt t="79606" x="10128250" y="3111500"/>
          <p14:tracePt t="79615" x="10152063" y="3111500"/>
          <p14:tracePt t="79620" x="10167938" y="3119438"/>
          <p14:tracePt t="79628" x="10183813" y="3119438"/>
          <p14:tracePt t="79636" x="10191750" y="3119438"/>
          <p14:tracePt t="79651" x="10207625" y="3119438"/>
          <p14:tracePt t="79696" x="10199688" y="3119438"/>
          <p14:tracePt t="79704" x="10191750" y="3119438"/>
          <p14:tracePt t="79712" x="10175875" y="3119438"/>
          <p14:tracePt t="79718" x="10152063" y="3119438"/>
          <p14:tracePt t="79726" x="10128250" y="3127375"/>
          <p14:tracePt t="79734" x="10096500" y="3127375"/>
          <p14:tracePt t="79742" x="10058400" y="3127375"/>
          <p14:tracePt t="79749" x="10018713" y="3135313"/>
          <p14:tracePt t="79756" x="9971088" y="3135313"/>
          <p14:tracePt t="79765" x="9925050" y="3143250"/>
          <p14:tracePt t="79772" x="9877425" y="3151188"/>
          <p14:tracePt t="79778" x="9821863" y="3151188"/>
          <p14:tracePt t="79786" x="9759950" y="3159125"/>
          <p14:tracePt t="79795" x="9704388" y="3159125"/>
          <p14:tracePt t="79802" x="9650413" y="3159125"/>
          <p14:tracePt t="79808" x="9602788" y="3159125"/>
          <p14:tracePt t="79816" x="9563100" y="3167063"/>
          <p14:tracePt t="79824" x="9525000" y="3167063"/>
          <p14:tracePt t="79833" x="9501188" y="3167063"/>
          <p14:tracePt t="79838" x="9477375" y="3167063"/>
          <p14:tracePt t="79846" x="9453563" y="3167063"/>
          <p14:tracePt t="79862" x="9445625" y="3167063"/>
          <p14:tracePt t="79876" x="9461500" y="3167063"/>
          <p14:tracePt t="79885" x="9485313" y="3167063"/>
          <p14:tracePt t="79892" x="9525000" y="3167063"/>
          <p14:tracePt t="79897" x="9571038" y="3159125"/>
          <p14:tracePt t="79906" x="9626600" y="3151188"/>
          <p14:tracePt t="79915" x="9682163" y="3151188"/>
          <p14:tracePt t="79922" x="9736138" y="3151188"/>
          <p14:tracePt t="79928" x="9799638" y="3143250"/>
          <p14:tracePt t="79936" x="9861550" y="3143250"/>
          <p14:tracePt t="79944" x="9925050" y="3143250"/>
          <p14:tracePt t="79952" x="9979025" y="3143250"/>
          <p14:tracePt t="79958" x="10034588" y="3143250"/>
          <p14:tracePt t="79966" x="10082213" y="3143250"/>
          <p14:tracePt t="79977" x="10128250" y="3143250"/>
          <p14:tracePt t="79982" x="10167938" y="3143250"/>
          <p14:tracePt t="79988" x="10199688" y="3143250"/>
          <p14:tracePt t="79996" x="10215563" y="3143250"/>
          <p14:tracePt t="80004" x="10229850" y="3143250"/>
          <p14:tracePt t="80011" x="10229850" y="3151188"/>
          <p14:tracePt t="80026" x="10223500" y="3159125"/>
          <p14:tracePt t="80034" x="10207625" y="3159125"/>
          <p14:tracePt t="80042" x="10183813" y="3159125"/>
          <p14:tracePt t="80048" x="10167938" y="3167063"/>
          <p14:tracePt t="80056" x="10144125" y="3167063"/>
          <p14:tracePt t="80064" x="10128250" y="3167063"/>
          <p14:tracePt t="80072" x="10112375" y="3167063"/>
          <p14:tracePt t="80078" x="10096500" y="3167063"/>
          <p14:tracePt t="80085" x="10090150" y="3167063"/>
          <p14:tracePt t="80102" x="10082213" y="3167063"/>
          <p14:tracePt t="80116" x="10082213" y="3159125"/>
          <p14:tracePt t="80147" x="10090150" y="3159125"/>
          <p14:tracePt t="80156" x="10090150" y="3151188"/>
          <p14:tracePt t="80162" x="10096500" y="3151188"/>
          <p14:tracePt t="80185" x="10104438" y="3151188"/>
          <p14:tracePt t="80234" x="10112375" y="3151188"/>
          <p14:tracePt t="80427" x="10104438" y="3151188"/>
          <p14:tracePt t="80440" x="10096500" y="3151188"/>
          <p14:tracePt t="80564" x="10090150" y="3151188"/>
          <p14:tracePt t="80575" x="10082213" y="3151188"/>
          <p14:tracePt t="80591" x="10074275" y="3151188"/>
          <p14:tracePt t="80596" x="10066338" y="3151188"/>
          <p14:tracePt t="80605" x="10058400" y="3151188"/>
          <p14:tracePt t="80612" x="10050463" y="3151188"/>
          <p14:tracePt t="80620" x="10042525" y="3151188"/>
          <p14:tracePt t="80626" x="10026650" y="3151188"/>
          <p14:tracePt t="80634" x="10010775" y="3151188"/>
          <p14:tracePt t="80642" x="9994900" y="3151188"/>
          <p14:tracePt t="80650" x="9979025" y="3151188"/>
          <p14:tracePt t="80658" x="9956800" y="3151188"/>
          <p14:tracePt t="80665" x="9932988" y="3151188"/>
          <p14:tracePt t="80672" x="9901238" y="3151188"/>
          <p14:tracePt t="80680" x="9861550" y="3151188"/>
          <p14:tracePt t="80699" x="9775825" y="3151188"/>
          <p14:tracePt t="80702" x="9728200" y="3151188"/>
          <p14:tracePt t="80710" x="9674225" y="3151188"/>
          <p14:tracePt t="80718" x="9618663" y="3151188"/>
          <p14:tracePt t="80724" x="9563100" y="3151188"/>
          <p14:tracePt t="80732" x="9517063" y="3151188"/>
          <p14:tracePt t="80740" x="9469438" y="3151188"/>
          <p14:tracePt t="80748" x="9429750" y="3151188"/>
          <p14:tracePt t="80754" x="9391650" y="3151188"/>
          <p14:tracePt t="80762" x="9359900" y="3151188"/>
          <p14:tracePt t="80770" x="9328150" y="3159125"/>
          <p14:tracePt t="80780" x="9296400" y="3159125"/>
          <p14:tracePt t="80784" x="9266238" y="3159125"/>
          <p14:tracePt t="80792" x="9234488" y="3159125"/>
          <p14:tracePt t="80800" x="9202738" y="3159125"/>
          <p14:tracePt t="80809" x="9170988" y="3167063"/>
          <p14:tracePt t="80815" x="9140825" y="3167063"/>
          <p14:tracePt t="80822" x="9101138" y="3167063"/>
          <p14:tracePt t="80830" x="9061450" y="3167063"/>
          <p14:tracePt t="80838" x="9021763" y="3175000"/>
          <p14:tracePt t="80844" x="8983663" y="3175000"/>
          <p14:tracePt t="80852" x="8936038" y="3181350"/>
          <p14:tracePt t="80860" x="8896350" y="3181350"/>
          <p14:tracePt t="80868" x="8858250" y="3181350"/>
          <p14:tracePt t="80874" x="8818563" y="3189288"/>
          <p14:tracePt t="80882" x="8778875" y="3189288"/>
          <p14:tracePt t="80890" x="8747125" y="3189288"/>
          <p14:tracePt t="80899" x="8716963" y="3197225"/>
          <p14:tracePt t="80904" x="8693150" y="3197225"/>
          <p14:tracePt t="80912" x="8669338" y="3197225"/>
          <p14:tracePt t="80920" x="8645525" y="3205163"/>
          <p14:tracePt t="80928" x="8629650" y="3205163"/>
          <p14:tracePt t="80934" x="8621713" y="3213100"/>
          <p14:tracePt t="80942" x="8613775" y="3213100"/>
          <p14:tracePt t="80950" x="8599488" y="3213100"/>
          <p14:tracePt t="81003" x="8605838" y="3213100"/>
          <p14:tracePt t="81011" x="8605838" y="3205163"/>
          <p14:tracePt t="81024" x="8613775" y="3205163"/>
          <p14:tracePt t="81056" x="8605838" y="3205163"/>
          <p14:tracePt t="81070" x="8591550" y="3213100"/>
          <p14:tracePt t="81078" x="8575675" y="3221038"/>
          <p14:tracePt t="81084" x="8559800" y="3228975"/>
          <p14:tracePt t="81092" x="8551863" y="3236913"/>
          <p14:tracePt t="81100" x="8535988" y="3244850"/>
          <p14:tracePt t="81108" x="8528050" y="3252788"/>
          <p14:tracePt t="81115" x="8520113" y="3260725"/>
          <p14:tracePt t="81122" x="8512175" y="3268663"/>
          <p14:tracePt t="81130" x="8504238" y="3268663"/>
          <p14:tracePt t="81206" x="8512175" y="3268663"/>
          <p14:tracePt t="81212" x="8512175" y="3260725"/>
          <p14:tracePt t="81220" x="8520113" y="3260725"/>
          <p14:tracePt t="81236" x="8528050" y="3252788"/>
          <p14:tracePt t="81242" x="8535988" y="3252788"/>
          <p14:tracePt t="81252" x="8535988" y="3244850"/>
          <p14:tracePt t="81258" x="8543925" y="3244850"/>
          <p14:tracePt t="81266" x="8551863" y="3236913"/>
          <p14:tracePt t="81272" x="8559800" y="3236913"/>
          <p14:tracePt t="81280" x="8567738" y="3236913"/>
          <p14:tracePt t="81289" x="8583613" y="3228975"/>
          <p14:tracePt t="81296" x="8591550" y="3228975"/>
          <p14:tracePt t="81302" x="8605838" y="3228975"/>
          <p14:tracePt t="81311" x="8621713" y="3221038"/>
          <p14:tracePt t="81318" x="8637588" y="3221038"/>
          <p14:tracePt t="81326" x="8653463" y="3213100"/>
          <p14:tracePt t="81332" x="8669338" y="3213100"/>
          <p14:tracePt t="81340" x="8685213" y="3205163"/>
          <p14:tracePt t="81348" x="8709025" y="3197225"/>
          <p14:tracePt t="81356" x="8732838" y="3197225"/>
          <p14:tracePt t="81362" x="8755063" y="3189288"/>
          <p14:tracePt t="81370" x="8778875" y="3181350"/>
          <p14:tracePt t="81378" x="8802688" y="3175000"/>
          <p14:tracePt t="81386" x="8826500" y="3167063"/>
          <p14:tracePt t="81392" x="8850313" y="3159125"/>
          <p14:tracePt t="81401" x="8872538" y="3151188"/>
          <p14:tracePt t="81409" x="8896350" y="3143250"/>
          <p14:tracePt t="81417" x="8920163" y="3143250"/>
          <p14:tracePt t="81423" x="8936038" y="3135313"/>
          <p14:tracePt t="81431" x="8959850" y="3135313"/>
          <p14:tracePt t="81438" x="8983663" y="3127375"/>
          <p14:tracePt t="81446" x="8999538" y="3127375"/>
          <p14:tracePt t="81452" x="9021763" y="3119438"/>
          <p14:tracePt t="81460" x="9045575" y="3119438"/>
          <p14:tracePt t="81468" x="9061450" y="3119438"/>
          <p14:tracePt t="81475" x="9085263" y="3119438"/>
          <p14:tracePt t="81484" x="9101138" y="3119438"/>
          <p14:tracePt t="81490" x="9124950" y="3119438"/>
          <p14:tracePt t="81498" x="9140825" y="3111500"/>
          <p14:tracePt t="81506" x="9155113" y="3111500"/>
          <p14:tracePt t="81512" x="9178925" y="3111500"/>
          <p14:tracePt t="81520" x="9194800" y="3111500"/>
          <p14:tracePt t="81528" x="9218613" y="3103563"/>
          <p14:tracePt t="81536" x="9234488" y="3103563"/>
          <p14:tracePt t="81542" x="9258300" y="3095625"/>
          <p14:tracePt t="81550" x="9280525" y="3095625"/>
          <p14:tracePt t="81558" x="9304338" y="3087688"/>
          <p14:tracePt t="81566" x="9328150" y="3087688"/>
          <p14:tracePt t="81572" x="9351963" y="3087688"/>
          <p14:tracePt t="81580" x="9375775" y="3087688"/>
          <p14:tracePt t="81588" x="9407525" y="3079750"/>
          <p14:tracePt t="81596" x="9429750" y="3079750"/>
          <p14:tracePt t="81602" x="9453563" y="3079750"/>
          <p14:tracePt t="81610" x="9477375" y="3079750"/>
          <p14:tracePt t="81618" x="9501188" y="3079750"/>
          <p14:tracePt t="81626" x="9525000" y="3079750"/>
          <p14:tracePt t="81634" x="9548813" y="3079750"/>
          <p14:tracePt t="81640" x="9571038" y="3079750"/>
          <p14:tracePt t="81648" x="9586913" y="3079750"/>
          <p14:tracePt t="81656" x="9610725" y="3079750"/>
          <p14:tracePt t="81665" x="9634538" y="3079750"/>
          <p14:tracePt t="81671" x="9650413" y="3079750"/>
          <p14:tracePt t="81678" x="9674225" y="3079750"/>
          <p14:tracePt t="81687" x="9688513" y="3079750"/>
          <p14:tracePt t="81695" x="9704388" y="3079750"/>
          <p14:tracePt t="81700" x="9728200" y="3079750"/>
          <p14:tracePt t="81717" x="9752013" y="3071813"/>
          <p14:tracePt t="81724" x="9767888" y="3071813"/>
          <p14:tracePt t="81730" x="9783763" y="3063875"/>
          <p14:tracePt t="81738" x="9799638" y="3063875"/>
          <p14:tracePt t="81747" x="9815513" y="3063875"/>
          <p14:tracePt t="81756" x="9829800" y="3055938"/>
          <p14:tracePt t="81760" x="9845675" y="3055938"/>
          <p14:tracePt t="81768" x="9861550" y="3049588"/>
          <p14:tracePt t="81776" x="9877425" y="3049588"/>
          <p14:tracePt t="81784" x="9893300" y="3049588"/>
          <p14:tracePt t="81790" x="9909175" y="3049588"/>
          <p14:tracePt t="81798" x="9932988" y="3049588"/>
          <p14:tracePt t="81806" x="9948863" y="3049588"/>
          <p14:tracePt t="81814" x="9963150" y="3049588"/>
          <p14:tracePt t="81820" x="9986963" y="3049588"/>
          <p14:tracePt t="81828" x="10010775" y="3049588"/>
          <p14:tracePt t="81836" x="10026650" y="3049588"/>
          <p14:tracePt t="81844" x="10042525" y="3049588"/>
          <p14:tracePt t="81850" x="10066338" y="3055938"/>
          <p14:tracePt t="81858" x="10082213" y="3055938"/>
          <p14:tracePt t="81866" x="10096500" y="3055938"/>
          <p14:tracePt t="81874" x="10112375" y="3055938"/>
          <p14:tracePt t="81880" x="10128250" y="3063875"/>
          <p14:tracePt t="81888" x="10144125" y="3063875"/>
          <p14:tracePt t="81896" x="10160000" y="3063875"/>
          <p14:tracePt t="81905" x="10183813" y="3063875"/>
          <p14:tracePt t="81910" x="10199688" y="3063875"/>
          <p14:tracePt t="81918" x="10215563" y="3063875"/>
          <p14:tracePt t="81926" x="10229850" y="3063875"/>
          <p14:tracePt t="81935" x="10245725" y="3063875"/>
          <p14:tracePt t="81940" x="10261600" y="3063875"/>
          <p14:tracePt t="81948" x="10277475" y="3063875"/>
          <p14:tracePt t="81956" x="10293350" y="3063875"/>
          <p14:tracePt t="81965" x="10317163" y="3063875"/>
          <p14:tracePt t="81970" x="10333038" y="3063875"/>
          <p14:tracePt t="81978" x="10348913" y="3063875"/>
          <p14:tracePt t="81986" x="10363200" y="3063875"/>
          <p14:tracePt t="81995" x="10387013" y="3063875"/>
          <p14:tracePt t="82000" x="10402888" y="3063875"/>
          <p14:tracePt t="82008" x="10418763" y="3063875"/>
          <p14:tracePt t="82024" x="10434638" y="3063875"/>
          <p14:tracePt t="82030" x="10442575" y="3063875"/>
          <p14:tracePt t="82038" x="10450513" y="3071813"/>
          <p14:tracePt t="82046" x="10458450" y="3071813"/>
          <p14:tracePt t="82070" x="10458450" y="3079750"/>
          <p14:tracePt t="82126" x="10450513" y="3079750"/>
          <p14:tracePt t="82128" x="10442575" y="3079750"/>
          <p14:tracePt t="82136" x="10434638" y="3079750"/>
          <p14:tracePt t="82144" x="10418763" y="3079750"/>
          <p14:tracePt t="82152" x="10402888" y="3079750"/>
          <p14:tracePt t="82158" x="10387013" y="3079750"/>
          <p14:tracePt t="82166" x="10363200" y="3079750"/>
          <p14:tracePt t="82174" x="10340975" y="3079750"/>
          <p14:tracePt t="82182" x="10317163" y="3079750"/>
          <p14:tracePt t="82188" x="10293350" y="3079750"/>
          <p14:tracePt t="82197" x="10261600" y="3079750"/>
          <p14:tracePt t="82204" x="10223500" y="3087688"/>
          <p14:tracePt t="82212" x="10191750" y="3087688"/>
          <p14:tracePt t="82218" x="10144125" y="3087688"/>
          <p14:tracePt t="82226" x="10104438" y="3087688"/>
          <p14:tracePt t="82234" x="10066338" y="3087688"/>
          <p14:tracePt t="82242" x="10018713" y="3087688"/>
          <p14:tracePt t="82248" x="9971088" y="3087688"/>
          <p14:tracePt t="82256" x="9932988" y="3087688"/>
          <p14:tracePt t="82265" x="9885363" y="3087688"/>
          <p14:tracePt t="82272" x="9837738" y="3087688"/>
          <p14:tracePt t="82278" x="9791700" y="3087688"/>
          <p14:tracePt t="82286" x="9752013" y="3087688"/>
          <p14:tracePt t="82294" x="9704388" y="3087688"/>
          <p14:tracePt t="82302" x="9666288" y="3079750"/>
          <p14:tracePt t="82308" x="9626600" y="3079750"/>
          <p14:tracePt t="82316" x="9586913" y="3079750"/>
          <p14:tracePt t="82324" x="9548813" y="3071813"/>
          <p14:tracePt t="82332" x="9517063" y="3071813"/>
          <p14:tracePt t="82338" x="9485313" y="3071813"/>
          <p14:tracePt t="82346" x="9453563" y="3071813"/>
          <p14:tracePt t="82355" x="9429750" y="3071813"/>
          <p14:tracePt t="82362" x="9407525" y="3071813"/>
          <p14:tracePt t="82368" x="9383713" y="3063875"/>
          <p14:tracePt t="82376" x="9359900" y="3063875"/>
          <p14:tracePt t="82384" x="9344025" y="3063875"/>
          <p14:tracePt t="82392" x="9320213" y="3063875"/>
          <p14:tracePt t="82398" x="9304338" y="3063875"/>
          <p14:tracePt t="82406" x="9288463" y="3063875"/>
          <p14:tracePt t="82416" x="9274175" y="3063875"/>
          <p14:tracePt t="82422" x="9266238" y="3063875"/>
          <p14:tracePt t="82427" x="9242425" y="3063875"/>
          <p14:tracePt t="82436" x="9226550" y="3063875"/>
          <p14:tracePt t="82445" x="9210675" y="3063875"/>
          <p14:tracePt t="82452" x="9194800" y="3063875"/>
          <p14:tracePt t="82458" x="9178925" y="3063875"/>
          <p14:tracePt t="82466" x="9163050" y="3071813"/>
          <p14:tracePt t="82474" x="9147175" y="3071813"/>
          <p14:tracePt t="82482" x="9124950" y="3071813"/>
          <p14:tracePt t="82488" x="9109075" y="3079750"/>
          <p14:tracePt t="82496" x="9085263" y="3079750"/>
          <p14:tracePt t="82505" x="9069388" y="3079750"/>
          <p14:tracePt t="82512" x="9045575" y="3079750"/>
          <p14:tracePt t="82518" x="9021763" y="3087688"/>
          <p14:tracePt t="82526" x="9007475" y="3087688"/>
          <p14:tracePt t="82534" x="8983663" y="3087688"/>
          <p14:tracePt t="82542" x="8959850" y="3087688"/>
          <p14:tracePt t="82548" x="8943975" y="3087688"/>
          <p14:tracePt t="82556" x="8928100" y="3087688"/>
          <p14:tracePt t="82564" x="8904288" y="3087688"/>
          <p14:tracePt t="82572" x="8888413" y="3087688"/>
          <p14:tracePt t="82580" x="8880475" y="3087688"/>
          <p14:tracePt t="82586" x="8872538" y="3087688"/>
          <p14:tracePt t="82595" x="8858250" y="3087688"/>
          <p14:tracePt t="82602" x="8842375" y="3087688"/>
          <p14:tracePt t="82610" x="8834438" y="3087688"/>
          <p14:tracePt t="82616" x="8826500" y="3087688"/>
          <p14:tracePt t="82624" x="8810625" y="3087688"/>
          <p14:tracePt t="82632" x="8802688" y="3087688"/>
          <p14:tracePt t="82640" x="8794750" y="3087688"/>
          <p14:tracePt t="82646" x="8786813" y="3087688"/>
          <p14:tracePt t="82655" x="8778875" y="3087688"/>
          <p14:tracePt t="82662" x="8770938" y="3087688"/>
          <p14:tracePt t="82670" x="8763000" y="3087688"/>
          <p14:tracePt t="82676" x="8755063" y="3095625"/>
          <p14:tracePt t="82684" x="8747125" y="3095625"/>
          <p14:tracePt t="82692" x="8739188" y="3095625"/>
          <p14:tracePt t="82700" x="8732838" y="3095625"/>
          <p14:tracePt t="82706" x="8724900" y="3103563"/>
          <p14:tracePt t="82715" x="8716963" y="3103563"/>
          <p14:tracePt t="82722" x="8709025" y="3103563"/>
          <p14:tracePt t="82730" x="8701088" y="3103563"/>
          <p14:tracePt t="82747" x="8693150" y="3103563"/>
          <p14:tracePt t="82761" x="8685213" y="3103563"/>
          <p14:tracePt t="82828" x="8693150" y="3095625"/>
          <p14:tracePt t="82834" x="8701088" y="3095625"/>
          <p14:tracePt t="82842" x="8716963" y="3095625"/>
          <p14:tracePt t="82850" x="8724900" y="3095625"/>
          <p14:tracePt t="82856" x="8732838" y="3095625"/>
          <p14:tracePt t="82865" x="8755063" y="3087688"/>
          <p14:tracePt t="82872" x="8778875" y="3087688"/>
          <p14:tracePt t="82880" x="8794750" y="3087688"/>
          <p14:tracePt t="82886" x="8818563" y="3087688"/>
          <p14:tracePt t="82894" x="8842375" y="3087688"/>
          <p14:tracePt t="82902" x="8872538" y="3087688"/>
          <p14:tracePt t="82910" x="8904288" y="3087688"/>
          <p14:tracePt t="82916" x="8928100" y="3087688"/>
          <p14:tracePt t="82924" x="8967788" y="3087688"/>
          <p14:tracePt t="82932" x="8999538" y="3087688"/>
          <p14:tracePt t="82940" x="9021763" y="3087688"/>
          <p14:tracePt t="82945" x="9053513" y="3079750"/>
          <p14:tracePt t="82955" x="9085263" y="3079750"/>
          <p14:tracePt t="82962" x="9109075" y="3079750"/>
          <p14:tracePt t="82970" x="9140825" y="3079750"/>
          <p14:tracePt t="82976" x="9163050" y="3079750"/>
          <p14:tracePt t="82984" x="9186863" y="3079750"/>
          <p14:tracePt t="82992" x="9210675" y="3079750"/>
          <p14:tracePt t="83000" x="9242425" y="3079750"/>
          <p14:tracePt t="83006" x="9266238" y="3079750"/>
          <p14:tracePt t="83014" x="9288463" y="3079750"/>
          <p14:tracePt t="83022" x="9312275" y="3079750"/>
          <p14:tracePt t="83029" x="9336088" y="3079750"/>
          <p14:tracePt t="83036" x="9359900" y="3079750"/>
          <p14:tracePt t="83045" x="9375775" y="3079750"/>
          <p14:tracePt t="83052" x="9391650" y="3079750"/>
          <p14:tracePt t="83060" x="9399588" y="3079750"/>
          <p14:tracePt t="83068" x="9407525" y="3079750"/>
          <p14:tracePt t="83074" x="9429750" y="3079750"/>
          <p14:tracePt t="83082" x="9445625" y="3079750"/>
          <p14:tracePt t="83090" x="9453563" y="3079750"/>
          <p14:tracePt t="83098" x="9477375" y="3079750"/>
          <p14:tracePt t="83105" x="9485313" y="3079750"/>
          <p14:tracePt t="83112" x="9493250" y="3087688"/>
          <p14:tracePt t="83120" x="9509125" y="3087688"/>
          <p14:tracePt t="83128" x="9525000" y="3087688"/>
          <p14:tracePt t="83134" x="9540875" y="3087688"/>
          <p14:tracePt t="83141" x="9555163" y="3087688"/>
          <p14:tracePt t="83150" x="9571038" y="3087688"/>
          <p14:tracePt t="83158" x="9586913" y="3087688"/>
          <p14:tracePt t="83165" x="9594850" y="3087688"/>
          <p14:tracePt t="83172" x="9602788" y="3087688"/>
          <p14:tracePt t="83180" x="9618663" y="3087688"/>
          <p14:tracePt t="83188" x="9634538" y="3087688"/>
          <p14:tracePt t="83194" x="9650413" y="3087688"/>
          <p14:tracePt t="83202" x="9666288" y="3087688"/>
          <p14:tracePt t="83210" x="9682163" y="3087688"/>
          <p14:tracePt t="83218" x="9696450" y="3087688"/>
          <p14:tracePt t="83224" x="9712325" y="3087688"/>
          <p14:tracePt t="83232" x="9728200" y="3087688"/>
          <p14:tracePt t="83240" x="9744075" y="3087688"/>
          <p14:tracePt t="83248" x="9767888" y="3087688"/>
          <p14:tracePt t="83254" x="9783763" y="3087688"/>
          <p14:tracePt t="83262" x="9799638" y="3087688"/>
          <p14:tracePt t="83270" x="9815513" y="3087688"/>
          <p14:tracePt t="83278" x="9837738" y="3087688"/>
          <p14:tracePt t="83284" x="9853613" y="3087688"/>
          <p14:tracePt t="83292" x="9869488" y="3087688"/>
          <p14:tracePt t="83300" x="9893300" y="3087688"/>
          <p14:tracePt t="83308" x="9909175" y="3087688"/>
          <p14:tracePt t="83315" x="9932988" y="3087688"/>
          <p14:tracePt t="83322" x="9948863" y="3087688"/>
          <p14:tracePt t="83330" x="9971088" y="3087688"/>
          <p14:tracePt t="83339" x="9994900" y="3087688"/>
          <p14:tracePt t="83344" x="10010775" y="3087688"/>
          <p14:tracePt t="83352" x="10034588" y="3087688"/>
          <p14:tracePt t="83360" x="10058400" y="3087688"/>
          <p14:tracePt t="83368" x="10074275" y="3087688"/>
          <p14:tracePt t="83375" x="10090150" y="3087688"/>
          <p14:tracePt t="83382" x="10112375" y="3087688"/>
          <p14:tracePt t="83400" x="10120313" y="3087688"/>
          <p14:tracePt t="83404" x="10136188" y="3087688"/>
          <p14:tracePt t="83412" x="10144125" y="3087688"/>
          <p14:tracePt t="83420" x="10160000" y="3087688"/>
          <p14:tracePt t="83428" x="10167938" y="3095625"/>
          <p14:tracePt t="83434" x="10175875" y="3095625"/>
          <p14:tracePt t="83442" x="10183813" y="3095625"/>
          <p14:tracePt t="83450" x="10191750" y="3095625"/>
          <p14:tracePt t="83458" x="10199688" y="3095625"/>
          <p14:tracePt t="83465" x="10207625" y="3095625"/>
          <p14:tracePt t="83472" x="10215563" y="3095625"/>
          <p14:tracePt t="83480" x="10223500" y="3095625"/>
          <p14:tracePt t="83488" x="10229850" y="3095625"/>
          <p14:tracePt t="83494" x="10237788" y="3095625"/>
          <p14:tracePt t="83502" x="10245725" y="3095625"/>
          <p14:tracePt t="83510" x="10253663" y="3095625"/>
          <p14:tracePt t="83518" x="10261600" y="3095625"/>
          <p14:tracePt t="83526" x="10269538" y="3095625"/>
          <p14:tracePt t="83532" x="10269538" y="3103563"/>
          <p14:tracePt t="83540" x="10277475" y="3103563"/>
          <p14:tracePt t="83563" x="10285413" y="3103563"/>
          <p14:tracePt t="83649" x="10277475" y="3103563"/>
          <p14:tracePt t="83653" x="10277475" y="3111500"/>
          <p14:tracePt t="83660" x="10269538" y="3111500"/>
          <p14:tracePt t="83677" x="10261600" y="3111500"/>
          <p14:tracePt t="83690" x="10253663" y="3111500"/>
          <p14:tracePt t="83719" x="10245725" y="3111500"/>
          <p14:tracePt t="83723" x="10237788" y="3111500"/>
          <p14:tracePt t="83728" x="10229850" y="3111500"/>
          <p14:tracePt t="83736" x="10223500" y="3119438"/>
          <p14:tracePt t="83742" x="10199688" y="3119438"/>
          <p14:tracePt t="83750" x="10175875" y="3119438"/>
          <p14:tracePt t="83758" x="10152063" y="3127375"/>
          <p14:tracePt t="83766" x="10128250" y="3127375"/>
          <p14:tracePt t="83772" x="10096500" y="3135313"/>
          <p14:tracePt t="83780" x="10074275" y="3143250"/>
          <p14:tracePt t="83788" x="10042525" y="3143250"/>
          <p14:tracePt t="83796" x="10002838" y="3151188"/>
          <p14:tracePt t="83802" x="9971088" y="3151188"/>
          <p14:tracePt t="83810" x="9940925" y="3159125"/>
          <p14:tracePt t="83818" x="9901238" y="3159125"/>
          <p14:tracePt t="83826" x="9861550" y="3159125"/>
          <p14:tracePt t="83832" x="9821863" y="3159125"/>
          <p14:tracePt t="83840" x="9775825" y="3159125"/>
          <p14:tracePt t="83848" x="9720263" y="3159125"/>
          <p14:tracePt t="83856" x="9666288" y="3159125"/>
          <p14:tracePt t="83861" x="9594850" y="3159125"/>
          <p14:tracePt t="83870" x="9532938" y="3159125"/>
          <p14:tracePt t="83878" x="9461500" y="3159125"/>
          <p14:tracePt t="83886" x="9399588" y="3159125"/>
          <p14:tracePt t="83892" x="9336088" y="3159125"/>
          <p14:tracePt t="83901" x="9274175" y="3159125"/>
          <p14:tracePt t="83908" x="9226550" y="3167063"/>
          <p14:tracePt t="83916" x="9170988" y="3167063"/>
          <p14:tracePt t="83922" x="9132888" y="3167063"/>
          <p14:tracePt t="83931" x="9085263" y="3175000"/>
          <p14:tracePt t="83938" x="9045575" y="3175000"/>
          <p14:tracePt t="83946" x="9013825" y="3175000"/>
          <p14:tracePt t="83952" x="8983663" y="3175000"/>
          <p14:tracePt t="83960" x="8951913" y="3175000"/>
          <p14:tracePt t="83968" x="8928100" y="3175000"/>
          <p14:tracePt t="83976" x="8904288" y="3175000"/>
          <p14:tracePt t="83982" x="8888413" y="3175000"/>
          <p14:tracePt t="83990" x="8880475" y="3175000"/>
          <p14:tracePt t="83998" x="8872538" y="3175000"/>
          <p14:tracePt t="84006" x="8866188" y="3175000"/>
          <p14:tracePt t="84014" x="8858250" y="3167063"/>
          <p14:tracePt t="84020" x="8842375" y="3167063"/>
          <p14:tracePt t="84037" x="8834438" y="3159125"/>
          <p14:tracePt t="84044" x="8826500" y="3159125"/>
          <p14:tracePt t="84050" x="8818563" y="3159125"/>
          <p14:tracePt t="84067" x="8810625" y="3159125"/>
          <p14:tracePt t="84074" x="8802688" y="3159125"/>
          <p14:tracePt t="84081" x="8794750" y="3159125"/>
          <p14:tracePt t="84101" x="8786813" y="3159125"/>
          <p14:tracePt t="84111" x="8786813" y="3151188"/>
          <p14:tracePt t="84137" x="8786813" y="3143250"/>
          <p14:tracePt t="84150" x="8802688" y="3143250"/>
          <p14:tracePt t="84156" x="8826500" y="3135313"/>
          <p14:tracePt t="84165" x="8850313" y="3135313"/>
          <p14:tracePt t="84170" x="8872538" y="3127375"/>
          <p14:tracePt t="84178" x="8904288" y="3127375"/>
          <p14:tracePt t="84186" x="8928100" y="3127375"/>
          <p14:tracePt t="84194" x="8967788" y="3127375"/>
          <p14:tracePt t="84201" x="9007475" y="3127375"/>
          <p14:tracePt t="84208" x="9045575" y="3119438"/>
          <p14:tracePt t="84217" x="9093200" y="3119438"/>
          <p14:tracePt t="84224" x="9147175" y="3119438"/>
          <p14:tracePt t="84230" x="9202738" y="3119438"/>
          <p14:tracePt t="84238" x="9266238" y="3119438"/>
          <p14:tracePt t="84247" x="9344025" y="3119438"/>
          <p14:tracePt t="84254" x="9437688" y="3135313"/>
          <p14:tracePt t="84260" x="9525000" y="3143250"/>
          <p14:tracePt t="84268" x="9602788" y="3151188"/>
          <p14:tracePt t="84276" x="9666288" y="3159125"/>
          <p14:tracePt t="84284" x="9712325" y="3167063"/>
          <p14:tracePt t="84290" x="9767888" y="3175000"/>
          <p14:tracePt t="84298" x="9829800" y="3175000"/>
          <p14:tracePt t="84306" x="9877425" y="3175000"/>
          <p14:tracePt t="84314" x="9932988" y="3181350"/>
          <p14:tracePt t="84320" x="9971088" y="3181350"/>
          <p14:tracePt t="84328" x="10010775" y="3181350"/>
          <p14:tracePt t="84336" x="10042525" y="3189288"/>
          <p14:tracePt t="84344" x="10074275" y="3189288"/>
          <p14:tracePt t="84350" x="10104438" y="3189288"/>
          <p14:tracePt t="84358" x="10128250" y="3189288"/>
          <p14:tracePt t="84367" x="10144125" y="3189288"/>
          <p14:tracePt t="84374" x="10167938" y="3189288"/>
          <p14:tracePt t="84388" x="10175875" y="3189288"/>
          <p14:tracePt t="84396" x="10191750" y="3189288"/>
          <p14:tracePt t="84405" x="10199688" y="3189288"/>
          <p14:tracePt t="84410" x="10207625" y="3189288"/>
          <p14:tracePt t="84418" x="10215563" y="3189288"/>
          <p14:tracePt t="84426" x="10223500" y="3189288"/>
          <p14:tracePt t="84435" x="10229850" y="3181350"/>
          <p14:tracePt t="84448" x="10237788" y="3181350"/>
          <p14:tracePt t="84481" x="10229850" y="3181350"/>
          <p14:tracePt t="84486" x="10207625" y="3181350"/>
          <p14:tracePt t="84494" x="10191750" y="3181350"/>
          <p14:tracePt t="84502" x="10167938" y="3181350"/>
          <p14:tracePt t="84508" x="10136188" y="3181350"/>
          <p14:tracePt t="84516" x="10104438" y="3181350"/>
          <p14:tracePt t="84525" x="10058400" y="3181350"/>
          <p14:tracePt t="84532" x="10010775" y="3181350"/>
          <p14:tracePt t="84538" x="9963150" y="3181350"/>
          <p14:tracePt t="84545" x="9909175" y="3181350"/>
          <p14:tracePt t="84555" x="9869488" y="3181350"/>
          <p14:tracePt t="84562" x="9821863" y="3175000"/>
          <p14:tracePt t="84568" x="9775825" y="3167063"/>
          <p14:tracePt t="84576" x="9720263" y="3167063"/>
          <p14:tracePt t="84584" x="9674225" y="3159125"/>
          <p14:tracePt t="84592" x="9626600" y="3151188"/>
          <p14:tracePt t="84598" x="9578975" y="3151188"/>
          <p14:tracePt t="84606" x="9532938" y="3151188"/>
          <p14:tracePt t="84615" x="9485313" y="3151188"/>
          <p14:tracePt t="84622" x="9437688" y="3151188"/>
          <p14:tracePt t="84628" x="9391650" y="3151188"/>
          <p14:tracePt t="84636" x="9344025" y="3151188"/>
          <p14:tracePt t="84644" x="9296400" y="3151188"/>
          <p14:tracePt t="84652" x="9250363" y="3159125"/>
          <p14:tracePt t="84658" x="9202738" y="3167063"/>
          <p14:tracePt t="84666" x="9163050" y="3167063"/>
          <p14:tracePt t="84674" x="9117013" y="3175000"/>
          <p14:tracePt t="84682" x="9077325" y="3175000"/>
          <p14:tracePt t="84688" x="9045575" y="3181350"/>
          <p14:tracePt t="84696" x="9013825" y="3181350"/>
          <p14:tracePt t="84719" x="8967788" y="3181350"/>
          <p14:tracePt t="84721" x="8959850" y="3181350"/>
          <p14:tracePt t="84725" x="8951913" y="3175000"/>
          <p14:tracePt t="84734" x="8943975" y="3167063"/>
          <p14:tracePt t="84742" x="8936038" y="3167063"/>
          <p14:tracePt t="84748" x="8928100" y="3159125"/>
          <p14:tracePt t="84756" x="8928100" y="3151188"/>
          <p14:tracePt t="84764" x="8928100" y="3143250"/>
          <p14:tracePt t="84772" x="8928100" y="3135313"/>
          <p14:tracePt t="84786" x="8928100" y="3127375"/>
          <p14:tracePt t="84850" x="8943975" y="3127375"/>
          <p14:tracePt t="84855" x="8959850" y="3127375"/>
          <p14:tracePt t="84862" x="8983663" y="3127375"/>
          <p14:tracePt t="84868" x="9007475" y="3127375"/>
          <p14:tracePt t="84876" x="9037638" y="3127375"/>
          <p14:tracePt t="84884" x="9069388" y="3119438"/>
          <p14:tracePt t="84892" x="9109075" y="3119438"/>
          <p14:tracePt t="84898" x="9155113" y="3119438"/>
          <p14:tracePt t="84906" x="9194800" y="3119438"/>
          <p14:tracePt t="84915" x="9250363" y="3119438"/>
          <p14:tracePt t="84922" x="9296400" y="3119438"/>
          <p14:tracePt t="84928" x="9351963" y="3119438"/>
          <p14:tracePt t="84936" x="9407525" y="3119438"/>
          <p14:tracePt t="84944" x="9453563" y="3119438"/>
          <p14:tracePt t="84952" x="9501188" y="3119438"/>
          <p14:tracePt t="84960" x="9548813" y="3119438"/>
          <p14:tracePt t="84966" x="9594850" y="3119438"/>
          <p14:tracePt t="84974" x="9634538" y="3127375"/>
          <p14:tracePt t="84986" x="9674225" y="3127375"/>
          <p14:tracePt t="84989" x="9712325" y="3127375"/>
          <p14:tracePt t="84995" x="9744075" y="3135313"/>
          <p14:tracePt t="85004" x="9775825" y="3135313"/>
          <p14:tracePt t="85011" x="9807575" y="3135313"/>
          <p14:tracePt t="85020" x="9837738" y="3135313"/>
          <p14:tracePt t="85025" x="9869488" y="3135313"/>
          <p14:tracePt t="85034" x="9909175" y="3135313"/>
          <p14:tracePt t="85042" x="9948863" y="3135313"/>
          <p14:tracePt t="85050" x="9979025" y="3135313"/>
          <p14:tracePt t="85056" x="10018713" y="3135313"/>
          <p14:tracePt t="85066" x="10050463" y="3135313"/>
          <p14:tracePt t="85072" x="10082213" y="3135313"/>
          <p14:tracePt t="85079" x="10104438" y="3127375"/>
          <p14:tracePt t="85086" x="10128250" y="3127375"/>
          <p14:tracePt t="85094" x="10144125" y="3127375"/>
          <p14:tracePt t="85102" x="10160000" y="3127375"/>
          <p14:tracePt t="85110" x="10167938" y="3127375"/>
          <p14:tracePt t="85116" x="10175875" y="3127375"/>
          <p14:tracePt t="85124" x="10191750" y="3127375"/>
          <p14:tracePt t="85132" x="10199688" y="3127375"/>
          <p14:tracePt t="85140" x="10207625" y="3127375"/>
          <p14:tracePt t="85145" x="10223500" y="3127375"/>
          <p14:tracePt t="85154" x="10229850" y="3135313"/>
          <p14:tracePt t="85162" x="10237788" y="3135313"/>
          <p14:tracePt t="85171" x="10245725" y="3135313"/>
          <p14:tracePt t="85176" x="10261600" y="3135313"/>
          <p14:tracePt t="85184" x="10269538" y="3135313"/>
          <p14:tracePt t="85192" x="10285413" y="3135313"/>
          <p14:tracePt t="85200" x="10293350" y="3135313"/>
          <p14:tracePt t="85206" x="10309225" y="3135313"/>
          <p14:tracePt t="85217" x="10325100" y="3135313"/>
          <p14:tracePt t="85222" x="10333038" y="3135313"/>
          <p14:tracePt t="85230" x="10348913" y="3135313"/>
          <p14:tracePt t="85236" x="10363200" y="3135313"/>
          <p14:tracePt t="85244" x="10371138" y="3135313"/>
          <p14:tracePt t="85252" x="10379075" y="3135313"/>
          <p14:tracePt t="85260" x="10387013" y="3135313"/>
          <p14:tracePt t="85265" x="10394950" y="3135313"/>
          <p14:tracePt t="85275" x="10402888" y="3135313"/>
          <p14:tracePt t="85282" x="10410825" y="3135313"/>
          <p14:tracePt t="85305" x="10418763" y="3135313"/>
          <p14:tracePt t="85357" x="10410825" y="3143250"/>
          <p14:tracePt t="85365" x="10402888" y="3143250"/>
          <p14:tracePt t="85372" x="10379075" y="3143250"/>
          <p14:tracePt t="85380" x="10356850" y="3143250"/>
          <p14:tracePt t="85386" x="10325100" y="3151188"/>
          <p14:tracePt t="85394" x="10301288" y="3151188"/>
          <p14:tracePt t="85402" x="10261600" y="3159125"/>
          <p14:tracePt t="85410" x="10223500" y="3159125"/>
          <p14:tracePt t="85416" x="10175875" y="3159125"/>
          <p14:tracePt t="85424" x="10128250" y="3167063"/>
          <p14:tracePt t="85432" x="10074275" y="3167063"/>
          <p14:tracePt t="85440" x="10018713" y="3175000"/>
          <p14:tracePt t="85448" x="9963150" y="3175000"/>
          <p14:tracePt t="85454" x="9901238" y="3181350"/>
          <p14:tracePt t="85462" x="9837738" y="3181350"/>
          <p14:tracePt t="85470" x="9775825" y="3181350"/>
          <p14:tracePt t="85478" x="9712325" y="3189288"/>
          <p14:tracePt t="85484" x="9650413" y="3189288"/>
          <p14:tracePt t="85492" x="9586913" y="3189288"/>
          <p14:tracePt t="85500" x="9532938" y="3189288"/>
          <p14:tracePt t="85508" x="9477375" y="3189288"/>
          <p14:tracePt t="85514" x="9421813" y="3189288"/>
          <p14:tracePt t="85522" x="9383713" y="3189288"/>
          <p14:tracePt t="85530" x="9344025" y="3189288"/>
          <p14:tracePt t="85538" x="9312275" y="3189288"/>
          <p14:tracePt t="85544" x="9280525" y="3189288"/>
          <p14:tracePt t="85552" x="9250363" y="3189288"/>
          <p14:tracePt t="85560" x="9226550" y="3181350"/>
          <p14:tracePt t="85568" x="9194800" y="3181350"/>
          <p14:tracePt t="85574" x="9170988" y="3175000"/>
          <p14:tracePt t="85582" x="9140825" y="3175000"/>
          <p14:tracePt t="85590" x="9109075" y="3167063"/>
          <p14:tracePt t="85598" x="9077325" y="3167063"/>
          <p14:tracePt t="85604" x="9045575" y="3167063"/>
          <p14:tracePt t="85612" x="9013825" y="3167063"/>
          <p14:tracePt t="85620" x="8983663" y="3167063"/>
          <p14:tracePt t="85628" x="8951913" y="3167063"/>
          <p14:tracePt t="85635" x="8928100" y="3167063"/>
          <p14:tracePt t="85642" x="8904288" y="3175000"/>
          <p14:tracePt t="85650" x="8880475" y="3175000"/>
          <p14:tracePt t="85658" x="8858250" y="3181350"/>
          <p14:tracePt t="85664" x="8834438" y="3181350"/>
          <p14:tracePt t="85672" x="8818563" y="3189288"/>
          <p14:tracePt t="85680" x="8802688" y="3189288"/>
          <p14:tracePt t="85688" x="8794750" y="3189288"/>
          <p14:tracePt t="85698" x="8786813" y="3189288"/>
          <p14:tracePt t="85702" x="8778875" y="3189288"/>
          <p14:tracePt t="85710" x="8770938" y="3189288"/>
          <p14:tracePt t="85741" x="8770938" y="3181350"/>
          <p14:tracePt t="85748" x="8778875" y="3175000"/>
          <p14:tracePt t="85754" x="8786813" y="3167063"/>
          <p14:tracePt t="85762" x="8794750" y="3167063"/>
          <p14:tracePt t="85770" x="8802688" y="3159125"/>
          <p14:tracePt t="85778" x="8818563" y="3159125"/>
          <p14:tracePt t="85784" x="8826500" y="3151188"/>
          <p14:tracePt t="85792" x="8842375" y="3151188"/>
          <p14:tracePt t="85809" x="8866188" y="3143250"/>
          <p14:tracePt t="85817" x="8888413" y="3143250"/>
          <p14:tracePt t="85822" x="8904288" y="3143250"/>
          <p14:tracePt t="85832" x="8928100" y="3143250"/>
          <p14:tracePt t="85838" x="8959850" y="3143250"/>
          <p14:tracePt t="85844" x="8999538" y="3143250"/>
          <p14:tracePt t="85851" x="9037638" y="3143250"/>
          <p14:tracePt t="85860" x="9093200" y="3143250"/>
          <p14:tracePt t="85868" x="9163050" y="3143250"/>
          <p14:tracePt t="85874" x="9250363" y="3143250"/>
          <p14:tracePt t="85882" x="9351963" y="3143250"/>
          <p14:tracePt t="85890" x="9477375" y="3143250"/>
          <p14:tracePt t="85897" x="9586913" y="3143250"/>
          <p14:tracePt t="85904" x="9682163" y="3143250"/>
          <p14:tracePt t="85912" x="9752013" y="3143250"/>
          <p14:tracePt t="85920" x="9799638" y="3143250"/>
          <p14:tracePt t="85928" x="9829800" y="3143250"/>
          <p14:tracePt t="85936" x="9869488" y="3143250"/>
          <p14:tracePt t="85942" x="9909175" y="3143250"/>
          <p14:tracePt t="85951" x="9948863" y="3143250"/>
          <p14:tracePt t="85958" x="9994900" y="3143250"/>
          <p14:tracePt t="85966" x="10026650" y="3143250"/>
          <p14:tracePt t="85973" x="10058400" y="3143250"/>
          <p14:tracePt t="85980" x="10082213" y="3143250"/>
          <p14:tracePt t="85988" x="10096500" y="3143250"/>
          <p14:tracePt t="86005" x="10112375" y="3143250"/>
          <p14:tracePt t="86010" x="10120313" y="3143250"/>
          <p14:tracePt t="86018" x="10128250" y="3143250"/>
          <p14:tracePt t="86026" x="10136188" y="3143250"/>
          <p14:tracePt t="86032" x="10144125" y="3143250"/>
          <p14:tracePt t="86048" x="10152063" y="3143250"/>
          <p14:tracePt t="86062" x="10160000" y="3143250"/>
          <p14:tracePt t="86103" x="10152063" y="3143250"/>
          <p14:tracePt t="86108" x="10144125" y="3143250"/>
          <p14:tracePt t="86119" x="10136188" y="3143250"/>
          <p14:tracePt t="86122" x="10128250" y="3143250"/>
          <p14:tracePt t="86130" x="10120313" y="3143250"/>
          <p14:tracePt t="86138" x="10112375" y="3143250"/>
          <p14:tracePt t="86146" x="10104438" y="3143250"/>
          <p14:tracePt t="86190" x="10104438" y="3151188"/>
          <p14:tracePt t="86212" x="10112375" y="3159125"/>
          <p14:tracePt t="86269" x="10104438" y="3159125"/>
          <p14:tracePt t="86272" x="10096500" y="3159125"/>
          <p14:tracePt t="86280" x="10090150" y="3159125"/>
          <p14:tracePt t="86288" x="10082213" y="3159125"/>
          <p14:tracePt t="86296" x="10066338" y="3159125"/>
          <p14:tracePt t="86302" x="10058400" y="3159125"/>
          <p14:tracePt t="86310" x="10042525" y="3159125"/>
          <p14:tracePt t="86318" x="10026650" y="3159125"/>
          <p14:tracePt t="86326" x="10010775" y="3159125"/>
          <p14:tracePt t="86332" x="9994900" y="3159125"/>
          <p14:tracePt t="86340" x="9971088" y="3159125"/>
          <p14:tracePt t="86348" x="9956800" y="3159125"/>
          <p14:tracePt t="86356" x="9925050" y="3159125"/>
          <p14:tracePt t="86362" x="9893300" y="3159125"/>
          <p14:tracePt t="86370" x="9853613" y="3159125"/>
          <p14:tracePt t="86378" x="9815513" y="3159125"/>
          <p14:tracePt t="86386" x="9759950" y="3167063"/>
          <p14:tracePt t="86394" x="9688513" y="3175000"/>
          <p14:tracePt t="86400" x="9618663" y="3181350"/>
          <p14:tracePt t="86408" x="9555163" y="3181350"/>
          <p14:tracePt t="86417" x="9493250" y="3189288"/>
          <p14:tracePt t="86424" x="9429750" y="3197225"/>
          <p14:tracePt t="86430" x="9367838" y="3197225"/>
          <p14:tracePt t="86438" x="9296400" y="3197225"/>
          <p14:tracePt t="86449" x="9234488" y="3197225"/>
          <p14:tracePt t="86454" x="9170988" y="3197225"/>
          <p14:tracePt t="86460" x="9109075" y="3197225"/>
          <p14:tracePt t="86468" x="9053513" y="3197225"/>
          <p14:tracePt t="86477" x="8999538" y="3197225"/>
          <p14:tracePt t="86485" x="8943975" y="3205163"/>
          <p14:tracePt t="86490" x="8896350" y="3205163"/>
          <p14:tracePt t="86498" x="8842375" y="3213100"/>
          <p14:tracePt t="86506" x="8794750" y="3213100"/>
          <p14:tracePt t="86515" x="8755063" y="3221038"/>
          <p14:tracePt t="86520" x="8716963" y="3221038"/>
          <p14:tracePt t="86528" x="8677275" y="3228975"/>
          <p14:tracePt t="86536" x="8653463" y="3228975"/>
          <p14:tracePt t="86544" x="8621713" y="3236913"/>
          <p14:tracePt t="86550" x="8599488" y="3244850"/>
          <p14:tracePt t="86559" x="8575675" y="3252788"/>
          <p14:tracePt t="86567" x="8559800" y="3252788"/>
          <p14:tracePt t="86574" x="8535988" y="3260725"/>
          <p14:tracePt t="86580" x="8520113" y="3268663"/>
          <p14:tracePt t="86589" x="8496300" y="3276600"/>
          <p14:tracePt t="86596" x="8480425" y="3276600"/>
          <p14:tracePt t="86605" x="8458200" y="3284538"/>
          <p14:tracePt t="86610" x="8442325" y="3292475"/>
          <p14:tracePt t="86618" x="8426450" y="3292475"/>
          <p14:tracePt t="86626" x="8418513" y="3292475"/>
          <p14:tracePt t="86634" x="8410575" y="3292475"/>
          <p14:tracePt t="86639" x="8402638" y="3292475"/>
          <p14:tracePt t="86648" x="8394700" y="3292475"/>
          <p14:tracePt t="86686" x="8402638" y="3292475"/>
          <p14:tracePt t="86696" x="8410575" y="3292475"/>
          <p14:tracePt t="86701" x="8418513" y="3292475"/>
          <p14:tracePt t="86708" x="8426450" y="3292475"/>
          <p14:tracePt t="86716" x="8434388" y="3292475"/>
          <p14:tracePt t="86724" x="8434388" y="3284538"/>
          <p14:tracePt t="86730" x="8442325" y="3284538"/>
          <p14:tracePt t="86790" x="8434388" y="3284538"/>
          <p14:tracePt t="86853" x="8442325" y="3284538"/>
          <p14:tracePt t="86859" x="8458200" y="3284538"/>
          <p14:tracePt t="86866" x="8466138" y="3284538"/>
          <p14:tracePt t="86874" x="8472488" y="3284538"/>
          <p14:tracePt t="86882" x="8488363" y="3284538"/>
          <p14:tracePt t="86888" x="8496300" y="3284538"/>
          <p14:tracePt t="86897" x="8504238" y="3284538"/>
          <p14:tracePt t="86905" x="8512175" y="3284538"/>
          <p14:tracePt t="86919" x="8520113" y="3284538"/>
          <p14:tracePt t="86958" x="8512175" y="3284538"/>
          <p14:tracePt t="86965" x="8504238" y="3284538"/>
          <p14:tracePt t="86978" x="8496300" y="3284538"/>
          <p14:tracePt t="87010" x="8496300" y="3276600"/>
          <p14:tracePt t="87039" x="8496300" y="3268663"/>
          <p14:tracePt t="87046" x="8504238" y="3268663"/>
          <p14:tracePt t="87066" x="8512175" y="3268663"/>
          <p14:tracePt t="87107" x="8512175" y="3260725"/>
          <p14:tracePt t="87122" x="8520113" y="3260725"/>
          <p14:tracePt t="87128" x="8520113" y="3252788"/>
          <p14:tracePt t="87144" x="8528050" y="3252788"/>
          <p14:tracePt t="87158" x="8535988" y="3252788"/>
          <p14:tracePt t="87174" x="8543925" y="3252788"/>
          <p14:tracePt t="87250" x="8543925" y="3260725"/>
          <p14:tracePt t="87266" x="8535988" y="3260725"/>
          <p14:tracePt t="87272" x="8535988" y="3268663"/>
          <p14:tracePt t="87286" x="8528050" y="3268663"/>
          <p14:tracePt t="87320" x="8520113" y="3268663"/>
          <p14:tracePt t="87362" x="8520113" y="3260725"/>
          <p14:tracePt t="87393" x="8520113" y="3252788"/>
          <p14:tracePt t="87445" x="8528050" y="3252788"/>
          <p14:tracePt t="87468" x="8535988" y="3252788"/>
          <p14:tracePt t="87482" x="8543925" y="3252788"/>
          <p14:tracePt t="87521" x="8543925" y="3260725"/>
          <p14:tracePt t="87534" x="8543925" y="3268663"/>
          <p14:tracePt t="87552" x="8543925" y="3276600"/>
          <p14:tracePt t="87557" x="8543925" y="3284538"/>
          <p14:tracePt t="87572" x="8535988" y="3292475"/>
          <p14:tracePt t="87580" x="8535988" y="3306763"/>
          <p14:tracePt t="87586" x="8528050" y="3314700"/>
          <p14:tracePt t="87594" x="8520113" y="3322638"/>
          <p14:tracePt t="87602" x="8512175" y="3330575"/>
          <p14:tracePt t="87610" x="8504238" y="3354388"/>
          <p14:tracePt t="87617" x="8496300" y="3370263"/>
          <p14:tracePt t="87624" x="8488363" y="3386138"/>
          <p14:tracePt t="87632" x="8488363" y="3402013"/>
          <p14:tracePt t="87640" x="8480425" y="3425825"/>
          <p14:tracePt t="87645" x="8472488" y="3448050"/>
          <p14:tracePt t="87654" x="8472488" y="3471863"/>
          <p14:tracePt t="87662" x="8466138" y="3503613"/>
          <p14:tracePt t="87671" x="8466138" y="3527425"/>
          <p14:tracePt t="87676" x="8466138" y="3557588"/>
          <p14:tracePt t="87684" x="8466138" y="3589338"/>
          <p14:tracePt t="87692" x="8466138" y="3621088"/>
          <p14:tracePt t="87701" x="8466138" y="3644900"/>
          <p14:tracePt t="87716" x="8466138" y="3706813"/>
          <p14:tracePt t="87722" x="8472488" y="3738563"/>
          <p14:tracePt t="87730" x="8480425" y="3770313"/>
          <p14:tracePt t="87736" x="8480425" y="3794125"/>
          <p14:tracePt t="87745" x="8488363" y="3824288"/>
          <p14:tracePt t="87752" x="8488363" y="3856038"/>
          <p14:tracePt t="87759" x="8488363" y="3879850"/>
          <p14:tracePt t="87766" x="8488363" y="3911600"/>
          <p14:tracePt t="87774" x="8488363" y="3941763"/>
          <p14:tracePt t="87782" x="8480425" y="3973513"/>
          <p14:tracePt t="87790" x="8472488" y="3997325"/>
          <p14:tracePt t="87799" x="8466138" y="4021138"/>
          <p14:tracePt t="87804" x="8466138" y="4044950"/>
          <p14:tracePt t="87812" x="8458200" y="4067175"/>
          <p14:tracePt t="87820" x="8458200" y="4090988"/>
          <p14:tracePt t="87828" x="8458200" y="4106863"/>
          <p14:tracePt t="87834" x="8458200" y="4130675"/>
          <p14:tracePt t="87842" x="8458200" y="4146550"/>
          <p14:tracePt t="87851" x="8458200" y="4170363"/>
          <p14:tracePt t="87858" x="8458200" y="4192588"/>
          <p14:tracePt t="87865" x="8466138" y="4216400"/>
          <p14:tracePt t="87873" x="8472488" y="4240213"/>
          <p14:tracePt t="87882" x="8480425" y="4271963"/>
          <p14:tracePt t="87888" x="8488363" y="4295775"/>
          <p14:tracePt t="87894" x="8496300" y="4318000"/>
          <p14:tracePt t="87903" x="8504238" y="4341813"/>
          <p14:tracePt t="87911" x="8512175" y="4373563"/>
          <p14:tracePt t="87918" x="8512175" y="4397375"/>
          <p14:tracePt t="87924" x="8520113" y="4427538"/>
          <p14:tracePt t="87932" x="8520113" y="4451350"/>
          <p14:tracePt t="87940" x="8520113" y="4475163"/>
          <p14:tracePt t="87947" x="8520113" y="4498975"/>
          <p14:tracePt t="87954" x="8520113" y="4522788"/>
          <p14:tracePt t="87962" x="8520113" y="4546600"/>
          <p14:tracePt t="87970" x="8520113" y="4568825"/>
          <p14:tracePt t="87978" x="8520113" y="4592638"/>
          <p14:tracePt t="87984" x="8520113" y="4616450"/>
          <p14:tracePt t="87992" x="8512175" y="4640263"/>
          <p14:tracePt t="88000" x="8504238" y="4664075"/>
          <p14:tracePt t="88008" x="8496300" y="4694238"/>
          <p14:tracePt t="88014" x="8496300" y="4710113"/>
          <p14:tracePt t="88023" x="8488363" y="4733925"/>
          <p14:tracePt t="88032" x="8488363" y="4749800"/>
          <p14:tracePt t="88039" x="8480425" y="4773613"/>
          <p14:tracePt t="88044" x="8480425" y="4789488"/>
          <p14:tracePt t="88052" x="8480425" y="4803775"/>
          <p14:tracePt t="88061" x="8480425" y="4819650"/>
          <p14:tracePt t="88068" x="8480425" y="4835525"/>
          <p14:tracePt t="88074" x="8480425" y="4851400"/>
          <p14:tracePt t="88082" x="8480425" y="4867275"/>
          <p14:tracePt t="88091" x="8480425" y="4883150"/>
          <p14:tracePt t="88098" x="8480425" y="4899025"/>
          <p14:tracePt t="88104" x="8480425" y="4906963"/>
          <p14:tracePt t="88112" x="8480425" y="4922838"/>
          <p14:tracePt t="88120" x="8480425" y="4937125"/>
          <p14:tracePt t="88128" x="8480425" y="4953000"/>
          <p14:tracePt t="88134" x="8480425" y="4968875"/>
          <p14:tracePt t="88142" x="8472488" y="4984750"/>
          <p14:tracePt t="88151" x="8472488" y="5000625"/>
          <p14:tracePt t="88159" x="8472488" y="5016500"/>
          <p14:tracePt t="88164" x="8472488" y="5032375"/>
          <p14:tracePt t="88172" x="8472488" y="5040313"/>
          <p14:tracePt t="88182" x="8466138" y="5054600"/>
          <p14:tracePt t="88188" x="8466138" y="5062538"/>
          <p14:tracePt t="88194" x="8466138" y="5070475"/>
          <p14:tracePt t="88202" x="8466138" y="5078413"/>
          <p14:tracePt t="88211" x="8466138" y="5086350"/>
          <p14:tracePt t="88224" x="8466138" y="5094288"/>
          <p14:tracePt t="88256" x="8472488" y="5094288"/>
          <p14:tracePt t="88285" x="8480425" y="5094288"/>
          <p14:tracePt t="88302" x="8480425" y="5086350"/>
          <p14:tracePt t="88332" x="8488363" y="5078413"/>
          <p14:tracePt t="88353" x="8496300" y="5078413"/>
          <p14:tracePt t="88378" x="8504238" y="5078413"/>
          <p14:tracePt t="88458" x="8512175" y="5078413"/>
          <p14:tracePt t="88489" x="8520113" y="5078413"/>
          <p14:tracePt t="88530" x="8520113" y="5070475"/>
          <p14:tracePt t="88541" x="8528050" y="5070475"/>
          <p14:tracePt t="88612" x="8535988" y="5070475"/>
          <p14:tracePt t="88656" x="8543925" y="5070475"/>
          <p14:tracePt t="88697" x="8551863" y="5070475"/>
          <p14:tracePt t="88706" x="8551863" y="5062538"/>
          <p14:tracePt t="88846" x="8559800" y="5054600"/>
          <p14:tracePt t="88857" x="8567738" y="5048250"/>
          <p14:tracePt t="88880" x="8575675" y="5040313"/>
          <p14:tracePt t="88898" x="8583613" y="5040313"/>
          <p14:tracePt t="88903" x="8583613" y="5032375"/>
          <p14:tracePt t="88909" x="8591550" y="5032375"/>
          <p14:tracePt t="88917" x="8591550" y="5024438"/>
          <p14:tracePt t="88925" x="8599488" y="5024438"/>
          <p14:tracePt t="88940" x="8599488" y="5016500"/>
          <p14:tracePt t="88955" x="8605838" y="5016500"/>
          <p14:tracePt t="88969" x="8605838" y="5008563"/>
          <p14:tracePt t="88977" x="8605838" y="5000625"/>
          <p14:tracePt t="88985" x="8605838" y="4992688"/>
          <p14:tracePt t="88999" x="8605838" y="4984750"/>
          <p14:tracePt t="89016" x="8605838" y="4976813"/>
          <p14:tracePt t="89021" x="8605838" y="4968875"/>
          <p14:tracePt t="89029" x="8605838" y="4960938"/>
          <p14:tracePt t="89047" x="8599488" y="4960938"/>
          <p14:tracePt t="89051" x="8599488" y="4953000"/>
          <p14:tracePt t="89059" x="8591550" y="4953000"/>
          <p14:tracePt t="89075" x="8583613" y="4953000"/>
          <p14:tracePt t="89081" x="8583613" y="4945063"/>
          <p14:tracePt t="89100" x="8583613" y="4937125"/>
          <p14:tracePt t="89105" x="8583613" y="4929188"/>
          <p14:tracePt t="89119" x="8583613" y="4922838"/>
          <p14:tracePt t="89127" x="8583613" y="4914900"/>
          <p14:tracePt t="89135" x="8591550" y="4906963"/>
          <p14:tracePt t="89141" x="8591550" y="4899025"/>
          <p14:tracePt t="89149" x="8599488" y="4891088"/>
          <p14:tracePt t="89166" x="8605838" y="4883150"/>
          <p14:tracePt t="89171" x="8613775" y="4875213"/>
          <p14:tracePt t="89187" x="8621713" y="4875213"/>
          <p14:tracePt t="89250" x="8621713" y="4883150"/>
          <p14:tracePt t="89255" x="8613775" y="4883150"/>
          <p14:tracePt t="89263" x="8605838" y="4891088"/>
          <p14:tracePt t="89277" x="8599488" y="4891088"/>
          <p14:tracePt t="89346" x="8599488" y="4883150"/>
          <p14:tracePt t="89367" x="8599488" y="4875213"/>
          <p14:tracePt t="89384" x="8599488" y="4867275"/>
          <p14:tracePt t="89389" x="8599488" y="4859338"/>
          <p14:tracePt t="89397" x="8605838" y="4851400"/>
          <p14:tracePt t="89405" x="8605838" y="4843463"/>
          <p14:tracePt t="89413" x="8605838" y="4827588"/>
          <p14:tracePt t="89419" x="8605838" y="4803775"/>
          <p14:tracePt t="89427" x="8605838" y="4789488"/>
          <p14:tracePt t="89435" x="8605838" y="4765675"/>
          <p14:tracePt t="89443" x="8605838" y="4741863"/>
          <p14:tracePt t="89450" x="8613775" y="4718050"/>
          <p14:tracePt t="89457" x="8613775" y="4694238"/>
          <p14:tracePt t="89466" x="8613775" y="4672013"/>
          <p14:tracePt t="89473" x="8621713" y="4640263"/>
          <p14:tracePt t="89479" x="8621713" y="4616450"/>
          <p14:tracePt t="89487" x="8621713" y="4584700"/>
          <p14:tracePt t="89495" x="8629650" y="4552950"/>
          <p14:tracePt t="89503" x="8629650" y="4514850"/>
          <p14:tracePt t="89509" x="8629650" y="4475163"/>
          <p14:tracePt t="89517" x="8629650" y="4435475"/>
          <p14:tracePt t="89525" x="8629650" y="4405313"/>
          <p14:tracePt t="89533" x="8629650" y="4373563"/>
          <p14:tracePt t="89538" x="8629650" y="4349750"/>
          <p14:tracePt t="89548" x="8629650" y="4341813"/>
          <p14:tracePt t="89556" x="8629650" y="4333875"/>
          <p14:tracePt t="89563" x="8621713" y="4325938"/>
          <p14:tracePt t="89570" x="8613775" y="4310063"/>
          <p14:tracePt t="89577" x="8605838" y="4295775"/>
          <p14:tracePt t="89585" x="8605838" y="4279900"/>
          <p14:tracePt t="89594" x="8599488" y="4248150"/>
          <p14:tracePt t="89599" x="8599488" y="4224338"/>
          <p14:tracePt t="89607" x="8599488" y="4184650"/>
          <p14:tracePt t="89616" x="8599488" y="4162425"/>
          <p14:tracePt t="89623" x="8599488" y="4122738"/>
          <p14:tracePt t="89629" x="8599488" y="4083050"/>
          <p14:tracePt t="89637" x="8599488" y="4037013"/>
          <p14:tracePt t="89645" x="8605838" y="3981450"/>
          <p14:tracePt t="89653" x="8613775" y="3927475"/>
          <p14:tracePt t="89658" x="8621713" y="3863975"/>
          <p14:tracePt t="89667" x="8629650" y="3794125"/>
          <p14:tracePt t="89675" x="8629650" y="3730625"/>
          <p14:tracePt t="89683" x="8637588" y="3660775"/>
          <p14:tracePt t="89689" x="8645525" y="3589338"/>
          <p14:tracePt t="89698" x="8653463" y="3519488"/>
          <p14:tracePt t="89705" x="8653463" y="3448050"/>
          <p14:tracePt t="89713" x="8653463" y="3386138"/>
          <p14:tracePt t="89719" x="8653463" y="3322638"/>
          <p14:tracePt t="89727" x="8653463" y="3268663"/>
          <p14:tracePt t="89735" x="8653463" y="3205163"/>
          <p14:tracePt t="89743" x="8653463" y="3143250"/>
          <p14:tracePt t="89751" x="8653463" y="3071813"/>
          <p14:tracePt t="89757" x="8653463" y="3009900"/>
          <p14:tracePt t="89765" x="8653463" y="2938463"/>
          <p14:tracePt t="89773" x="8653463" y="2884488"/>
          <p14:tracePt t="89781" x="8653463" y="2828925"/>
          <p14:tracePt t="89787" x="8653463" y="2790825"/>
          <p14:tracePt t="89795" x="8653463" y="2751138"/>
          <p14:tracePt t="89813" x="8661400" y="2751138"/>
          <p14:tracePt t="89818" x="8661400" y="2735263"/>
          <p14:tracePt t="89825" x="8661400" y="2727325"/>
          <p14:tracePt t="89833" x="8661400" y="2719388"/>
          <p14:tracePt t="89841" x="8669338" y="2703513"/>
          <p14:tracePt t="89847" x="8669338" y="2681288"/>
          <p14:tracePt t="89855" x="8669338" y="2665413"/>
          <p14:tracePt t="89863" x="8669338" y="2657475"/>
          <p14:tracePt t="89872" x="8677275" y="2641600"/>
          <p14:tracePt t="89877" x="8677275" y="2625725"/>
          <p14:tracePt t="89885" x="8677275" y="2609850"/>
          <p14:tracePt t="89893" x="8677275" y="2593975"/>
          <p14:tracePt t="89901" x="8677275" y="2578100"/>
          <p14:tracePt t="89907" x="8677275" y="2555875"/>
          <p14:tracePt t="89917" x="8677275" y="2532063"/>
          <p14:tracePt t="89923" x="8677275" y="2516188"/>
          <p14:tracePt t="89931" x="8677275" y="2500313"/>
          <p14:tracePt t="89937" x="8677275" y="2484438"/>
          <p14:tracePt t="89944" x="8677275" y="2468563"/>
          <p14:tracePt t="89953" x="8677275" y="2452688"/>
          <p14:tracePt t="89960" x="8677275" y="2436813"/>
          <p14:tracePt t="89967" x="8677275" y="2422525"/>
          <p14:tracePt t="89975" x="8677275" y="2406650"/>
          <p14:tracePt t="89983" x="8677275" y="2398713"/>
          <p14:tracePt t="89990" x="8677275" y="2382838"/>
          <p14:tracePt t="89998" x="8677275" y="2366963"/>
          <p14:tracePt t="90004" x="8677275" y="2359025"/>
          <p14:tracePt t="90013" x="8677275" y="2351088"/>
          <p14:tracePt t="90021" x="8685213" y="2343150"/>
          <p14:tracePt t="90026" x="8685213" y="2335213"/>
          <p14:tracePt t="90045" x="8685213" y="2327275"/>
          <p14:tracePt t="90082" x="8685213" y="2319338"/>
          <p14:tracePt t="90105" x="8685213" y="2311400"/>
          <p14:tracePt t="90117" x="8685213" y="2305050"/>
          <p14:tracePt t="90141" x="8677275" y="2305050"/>
          <p14:tracePt t="90166" x="8669338" y="2305050"/>
          <p14:tracePt t="90178" x="8661400" y="2305050"/>
          <p14:tracePt t="90194" x="8653463" y="2305050"/>
          <p14:tracePt t="90210" x="8645525" y="2305050"/>
          <p14:tracePt t="90216" x="8645525" y="2311400"/>
          <p14:tracePt t="90223" x="8637588" y="2311400"/>
          <p14:tracePt t="90231" x="8637588" y="2319338"/>
          <p14:tracePt t="90239" x="8629650" y="2327275"/>
          <p14:tracePt t="90254" x="8621713" y="2335213"/>
          <p14:tracePt t="90269" x="8621713" y="2343150"/>
          <p14:tracePt t="90300" x="8621713" y="2351088"/>
          <p14:tracePt t="90332" x="8621713" y="2359025"/>
          <p14:tracePt t="90353" x="8613775" y="2366963"/>
          <p14:tracePt t="90365" x="8613775" y="2374900"/>
          <p14:tracePt t="90373" x="8605838" y="2374900"/>
          <p14:tracePt t="90389" x="8599488" y="2374900"/>
          <p14:tracePt t="90403" x="8591550" y="2374900"/>
          <p14:tracePt t="90436" x="8583613" y="2382838"/>
          <p14:tracePt t="90456" x="8575675" y="2382838"/>
          <p14:tracePt t="90471" x="8567738" y="2390775"/>
          <p14:tracePt t="90479" x="8559800" y="2398713"/>
          <p14:tracePt t="90493" x="8551863" y="2398713"/>
          <p14:tracePt t="90501" x="8551863" y="2406650"/>
          <p14:tracePt t="90509" x="8543925" y="2414588"/>
          <p14:tracePt t="90515" x="8535988" y="2414588"/>
          <p14:tracePt t="90523" x="8535988" y="2422525"/>
          <p14:tracePt t="90539" x="8535988" y="2430463"/>
          <p14:tracePt t="90545" x="8535988" y="2436813"/>
          <p14:tracePt t="90555" x="8535988" y="2444750"/>
          <p14:tracePt t="90561" x="8535988" y="2452688"/>
          <p14:tracePt t="90569" x="8535988" y="2460625"/>
          <p14:tracePt t="90575" x="8535988" y="2468563"/>
          <p14:tracePt t="90584" x="8535988" y="2476500"/>
          <p14:tracePt t="90591" x="8543925" y="2484438"/>
          <p14:tracePt t="90599" x="8551863" y="2484438"/>
          <p14:tracePt t="90605" x="8559800" y="2492375"/>
          <p14:tracePt t="90613" x="8567738" y="2492375"/>
          <p14:tracePt t="90621" x="8575675" y="2492375"/>
          <p14:tracePt t="90630" x="8583613" y="2492375"/>
          <p14:tracePt t="90635" x="8583613" y="2484438"/>
          <p14:tracePt t="90643" x="8591550" y="2468563"/>
          <p14:tracePt t="90651" x="8591550" y="2460625"/>
          <p14:tracePt t="90659" x="8591550" y="2452688"/>
          <p14:tracePt t="90667" x="8591550" y="2444750"/>
          <p14:tracePt t="90673" x="8591550" y="2436813"/>
          <p14:tracePt t="90689" x="8583613" y="2436813"/>
          <p14:tracePt t="90698" x="8575675" y="2436813"/>
          <p14:tracePt t="90703" x="8567738" y="2436813"/>
          <p14:tracePt t="90711" x="8559800" y="2436813"/>
          <p14:tracePt t="90720" x="8543925" y="2436813"/>
          <p14:tracePt t="90727" x="8535988" y="2436813"/>
          <p14:tracePt t="90733" x="8528050" y="2444750"/>
          <p14:tracePt t="90741" x="8528050" y="2452688"/>
          <p14:tracePt t="90749" x="8520113" y="2460625"/>
          <p14:tracePt t="90757" x="8520113" y="2468563"/>
          <p14:tracePt t="90763" x="8520113" y="2476500"/>
          <p14:tracePt t="90779" x="8520113" y="2484438"/>
          <p14:tracePt t="90787" x="8528050" y="2492375"/>
          <p14:tracePt t="90793" x="8535988" y="2492375"/>
          <p14:tracePt t="90810" x="8543925" y="2492375"/>
          <p14:tracePt t="90818" x="8551863" y="2492375"/>
          <p14:tracePt t="90823" x="8559800" y="2492375"/>
          <p14:tracePt t="90839" x="8567738" y="2492375"/>
          <p14:tracePt t="90863" x="8567738" y="2484438"/>
          <p14:tracePt t="90879" x="8559800" y="2476500"/>
          <p14:tracePt t="90891" x="8551863" y="2476500"/>
          <p14:tracePt t="90907" x="8543925" y="2476500"/>
          <p14:tracePt t="90982" x="8543925" y="2468563"/>
          <p14:tracePt t="91027" x="8535988" y="2468563"/>
          <p14:tracePt t="91212" x="8535988" y="2460625"/>
          <p14:tracePt t="91247" x="8528050" y="2460625"/>
          <p14:tracePt t="91277" x="8520113" y="2460625"/>
          <p14:tracePt t="91331" x="8520113" y="2452688"/>
          <p14:tracePt t="91357" x="8520113" y="2444750"/>
          <p14:tracePt t="91372" x="8528050" y="2444750"/>
          <p14:tracePt t="91396" x="8528050" y="2436813"/>
          <p14:tracePt t="91458" x="8528050" y="2430463"/>
          <p14:tracePt t="91469" x="8528050" y="2422525"/>
          <p14:tracePt t="91486" x="8528050" y="2414588"/>
          <p14:tracePt t="91491" x="8535988" y="2406650"/>
          <p14:tracePt t="91508" x="8535988" y="2398713"/>
          <p14:tracePt t="91515" x="8535988" y="2390775"/>
          <p14:tracePt t="91521" x="8535988" y="2382838"/>
          <p14:tracePt t="91529" x="8535988" y="2374900"/>
          <p14:tracePt t="91537" x="8543925" y="2366963"/>
          <p14:tracePt t="91545" x="8543925" y="2359025"/>
          <p14:tracePt t="91551" x="8551863" y="2351088"/>
          <p14:tracePt t="91559" x="8551863" y="2343150"/>
          <p14:tracePt t="91576" x="8559800" y="2343150"/>
          <p14:tracePt t="91589" x="8559800" y="2351088"/>
          <p14:tracePt t="91597" x="8559800" y="2359025"/>
          <p14:tracePt t="91606" x="8559800" y="2366963"/>
          <p14:tracePt t="91611" x="8559800" y="2374900"/>
          <p14:tracePt t="91619" x="8559800" y="2382838"/>
          <p14:tracePt t="91627" x="8559800" y="2390775"/>
          <p14:tracePt t="91635" x="8559800" y="2398713"/>
          <p14:tracePt t="91644" x="8551863" y="2398713"/>
          <p14:tracePt t="91740" x="8559800" y="2398713"/>
          <p14:tracePt t="91778" x="8559800" y="2406650"/>
          <p14:tracePt t="91859" x="8559800" y="2414588"/>
          <p14:tracePt t="91875" x="8559800" y="2422525"/>
          <p14:tracePt t="91900" x="8551863" y="2422525"/>
          <p14:tracePt t="91968" x="8551863" y="2414588"/>
          <p14:tracePt t="92006" x="8551863" y="2406650"/>
          <p14:tracePt t="92393" x="8551863" y="2414588"/>
          <p14:tracePt t="92415" x="8543925" y="2422525"/>
          <p14:tracePt t="92438" x="8535988" y="2430463"/>
          <p14:tracePt t="92445" x="8528050" y="2430463"/>
          <p14:tracePt t="92453" x="8520113" y="2430463"/>
          <p14:tracePt t="92461" x="8512175" y="2436813"/>
          <p14:tracePt t="92467" x="8504238" y="2444750"/>
          <p14:tracePt t="92476" x="8488363" y="2444750"/>
          <p14:tracePt t="92483" x="8480425" y="2452688"/>
          <p14:tracePt t="92491" x="8466138" y="2460625"/>
          <p14:tracePt t="92497" x="8442325" y="2468563"/>
          <p14:tracePt t="92505" x="8410575" y="2476500"/>
          <p14:tracePt t="92514" x="8378825" y="2476500"/>
          <p14:tracePt t="92520" x="8339138" y="2484438"/>
          <p14:tracePt t="92528" x="8301038" y="2492375"/>
          <p14:tracePt t="92535" x="8277225" y="2500313"/>
          <p14:tracePt t="92551" x="8261350" y="2500313"/>
          <p14:tracePt t="92557" x="8253413" y="2508250"/>
          <p14:tracePt t="92566" x="8245475" y="2508250"/>
          <p14:tracePt t="92574" x="8237538" y="2508250"/>
          <p14:tracePt t="92582" x="8221663" y="2508250"/>
          <p14:tracePt t="92590" x="8205788" y="2492375"/>
          <p14:tracePt t="92595" x="8197850" y="2492375"/>
          <p14:tracePt t="92603" x="8183563" y="2476500"/>
          <p14:tracePt t="92611" x="8175625" y="2468563"/>
          <p14:tracePt t="92619" x="8159750" y="2452688"/>
          <p14:tracePt t="92625" x="8151813" y="2436813"/>
          <p14:tracePt t="92634" x="8143875" y="2422525"/>
          <p14:tracePt t="92641" x="8135938" y="2406650"/>
          <p14:tracePt t="92648" x="8128000" y="2390775"/>
          <p14:tracePt t="92655" x="8120063" y="2366963"/>
          <p14:tracePt t="92663" x="8112125" y="2351088"/>
          <p14:tracePt t="92672" x="8104188" y="2335213"/>
          <p14:tracePt t="92679" x="8096250" y="2311400"/>
          <p14:tracePt t="92685" x="8088313" y="2297113"/>
          <p14:tracePt t="92693" x="8072438" y="2273300"/>
          <p14:tracePt t="92718" x="8042275" y="2217738"/>
          <p14:tracePt t="92723" x="8026400" y="2201863"/>
          <p14:tracePt t="92731" x="8010525" y="2185988"/>
          <p14:tracePt t="92739" x="7994650" y="2179638"/>
          <p14:tracePt t="92745" x="7978775" y="2163763"/>
          <p14:tracePt t="92753" x="7970838" y="2155825"/>
          <p14:tracePt t="92762" x="7954963" y="2147888"/>
          <p14:tracePt t="92769" x="7939088" y="2147888"/>
          <p14:tracePt t="92775" x="7931150" y="2139950"/>
          <p14:tracePt t="92783" x="7924800" y="2139950"/>
          <p14:tracePt t="92792" x="7916863" y="2132013"/>
          <p14:tracePt t="92799" x="7908925" y="2132013"/>
          <p14:tracePt t="92805" x="7900988" y="2132013"/>
          <p14:tracePt t="92852" x="7900988" y="2139950"/>
          <p14:tracePt t="92866" x="7900988" y="2147888"/>
          <p14:tracePt t="92873" x="7900988" y="2155825"/>
          <p14:tracePt t="92881" x="7900988" y="2163763"/>
          <p14:tracePt t="92889" x="7900988" y="2171700"/>
          <p14:tracePt t="92903" x="7908925" y="2179638"/>
          <p14:tracePt t="92911" x="7908925" y="2193925"/>
          <p14:tracePt t="92919" x="7908925" y="2201863"/>
          <p14:tracePt t="92924" x="7908925" y="2209800"/>
          <p14:tracePt t="92933" x="7908925" y="2225675"/>
          <p14:tracePt t="92941" x="7908925" y="2241550"/>
          <p14:tracePt t="92950" x="7908925" y="2257425"/>
          <p14:tracePt t="92955" x="7908925" y="2273300"/>
          <p14:tracePt t="92963" x="7908925" y="2289175"/>
          <p14:tracePt t="92972" x="7908925" y="2305050"/>
          <p14:tracePt t="92979" x="7908925" y="2319338"/>
          <p14:tracePt t="92985" x="7916863" y="2335213"/>
          <p14:tracePt t="92993" x="7916863" y="2351088"/>
          <p14:tracePt t="93001" x="7916863" y="2366963"/>
          <p14:tracePt t="93009" x="7916863" y="2382838"/>
          <p14:tracePt t="93015" x="7916863" y="2398713"/>
          <p14:tracePt t="93023" x="7916863" y="2414588"/>
          <p14:tracePt t="93031" x="7916863" y="2444750"/>
          <p14:tracePt t="93039" x="7916863" y="2476500"/>
          <p14:tracePt t="93046" x="7916863" y="2508250"/>
          <p14:tracePt t="93053" x="7916863" y="2547938"/>
          <p14:tracePt t="93061" x="7916863" y="2586038"/>
          <p14:tracePt t="93069" x="7916863" y="2625725"/>
          <p14:tracePt t="93077" x="7916863" y="2657475"/>
          <p14:tracePt t="93084" x="7916863" y="2681288"/>
          <p14:tracePt t="93091" x="7916863" y="2711450"/>
          <p14:tracePt t="93100" x="7916863" y="2735263"/>
          <p14:tracePt t="93114" x="7916863" y="2743200"/>
          <p14:tracePt t="93121" x="7916863" y="2782888"/>
          <p14:tracePt t="93129" x="7916863" y="2820988"/>
          <p14:tracePt t="93137" x="7916863" y="2860675"/>
          <p14:tracePt t="93143" x="7924800" y="2884488"/>
          <p14:tracePt t="93160" x="7924800" y="2892425"/>
          <p14:tracePt t="93168" x="7924800" y="2908300"/>
          <p14:tracePt t="93173" x="7924800" y="2916238"/>
          <p14:tracePt t="93182" x="7931150" y="2930525"/>
          <p14:tracePt t="93189" x="7931150" y="2954338"/>
          <p14:tracePt t="93199" x="7931150" y="2970213"/>
          <p14:tracePt t="93203" x="7939088" y="2978150"/>
          <p14:tracePt t="93210" x="7939088" y="2994025"/>
          <p14:tracePt t="93220" x="7939088" y="3001963"/>
          <p14:tracePt t="93227" x="7947025" y="3017838"/>
          <p14:tracePt t="93233" x="7947025" y="3025775"/>
          <p14:tracePt t="93241" x="7947025" y="3033713"/>
          <p14:tracePt t="93250" x="7947025" y="3041650"/>
          <p14:tracePt t="93257" x="7947025" y="3049588"/>
          <p14:tracePt t="93262" x="7947025" y="3055938"/>
          <p14:tracePt t="93271" x="7947025" y="3063875"/>
          <p14:tracePt t="93279" x="7947025" y="3071813"/>
          <p14:tracePt t="93287" x="7947025" y="3087688"/>
          <p14:tracePt t="93293" x="7947025" y="3095625"/>
          <p14:tracePt t="93301" x="7947025" y="3103563"/>
          <p14:tracePt t="93309" x="7947025" y="3111500"/>
          <p14:tracePt t="93323" x="7947025" y="3119438"/>
          <p14:tracePt t="93333" x="7939088" y="3127375"/>
          <p14:tracePt t="93370" x="7947025" y="3127375"/>
          <p14:tracePt t="93384" x="7954963" y="3127375"/>
          <p14:tracePt t="93391" x="7962900" y="3119438"/>
          <p14:tracePt t="93399" x="7970838" y="3119438"/>
          <p14:tracePt t="93407" x="7978775" y="3111500"/>
          <p14:tracePt t="93412" x="7986713" y="3111500"/>
          <p14:tracePt t="93421" x="7994650" y="3103563"/>
          <p14:tracePt t="93430" x="8002588" y="3103563"/>
          <p14:tracePt t="93437" x="8010525" y="3095625"/>
          <p14:tracePt t="93442" x="8018463" y="3095625"/>
          <p14:tracePt t="93451" x="8026400" y="3095625"/>
          <p14:tracePt t="93459" x="8034338" y="3087688"/>
          <p14:tracePt t="93467" x="8050213" y="3087688"/>
          <p14:tracePt t="93473" x="8058150" y="3087688"/>
          <p14:tracePt t="93482" x="8064500" y="3087688"/>
          <p14:tracePt t="93489" x="8080375" y="3087688"/>
          <p14:tracePt t="93499" x="8104188" y="3079750"/>
          <p14:tracePt t="93503" x="8128000" y="3079750"/>
          <p14:tracePt t="93511" x="8167688" y="3079750"/>
          <p14:tracePt t="93519" x="8205788" y="3079750"/>
          <p14:tracePt t="93527" x="8245475" y="3079750"/>
          <p14:tracePt t="93535" x="8269288" y="3079750"/>
          <p14:tracePt t="93541" x="8301038" y="3079750"/>
          <p14:tracePt t="93550" x="8324850" y="3079750"/>
          <p14:tracePt t="93557" x="8339138" y="3079750"/>
          <p14:tracePt t="93565" x="8347075" y="3079750"/>
          <p14:tracePt t="93571" x="8362950" y="3079750"/>
          <p14:tracePt t="93579" x="8370888" y="3079750"/>
          <p14:tracePt t="93587" x="8378825" y="3079750"/>
          <p14:tracePt t="93595" x="8410575" y="3079750"/>
          <p14:tracePt t="93603" x="8442325" y="3079750"/>
          <p14:tracePt t="93608" x="8472488" y="3079750"/>
          <p14:tracePt t="93618" x="8480425" y="3079750"/>
          <p14:tracePt t="93624" x="8496300" y="3079750"/>
          <p14:tracePt t="93631" x="8504238" y="3079750"/>
          <p14:tracePt t="93639" x="8512175" y="3079750"/>
          <p14:tracePt t="93647" x="8535988" y="3079750"/>
          <p14:tracePt t="93655" x="8551863" y="3079750"/>
          <p14:tracePt t="93661" x="8567738" y="3079750"/>
          <p14:tracePt t="93669" x="8583613" y="3087688"/>
          <p14:tracePt t="93677" x="8599488" y="3087688"/>
          <p14:tracePt t="93685" x="8605838" y="3087688"/>
          <p14:tracePt t="93691" x="8621713" y="3087688"/>
          <p14:tracePt t="93700" x="8629650" y="3087688"/>
          <p14:tracePt t="93707" x="8637588" y="3087688"/>
          <p14:tracePt t="93715" x="8645525" y="3095625"/>
          <p14:tracePt t="93721" x="8653463" y="3095625"/>
          <p14:tracePt t="93729" x="8661400" y="3095625"/>
          <p14:tracePt t="93737" x="8669338" y="3095625"/>
          <p14:tracePt t="93744" x="8677275" y="3095625"/>
          <p14:tracePt t="93760" x="8685213" y="3095625"/>
          <p14:tracePt t="93768" x="8693150" y="3095625"/>
          <p14:tracePt t="93775" x="8701088" y="3095625"/>
          <p14:tracePt t="93782" x="8709025" y="3087688"/>
          <p14:tracePt t="93790" x="8724900" y="3087688"/>
          <p14:tracePt t="93798" x="8732838" y="3087688"/>
          <p14:tracePt t="93805" x="8739188" y="3079750"/>
          <p14:tracePt t="93811" x="8747125" y="3079750"/>
          <p14:tracePt t="93819" x="8755063" y="3079750"/>
          <p14:tracePt t="93827" x="8763000" y="3079750"/>
          <p14:tracePt t="93835" x="8770938" y="3079750"/>
          <p14:tracePt t="93841" x="8778875" y="3079750"/>
          <p14:tracePt t="93857" x="8786813" y="3079750"/>
          <p14:tracePt t="93866" x="8794750" y="3079750"/>
          <p14:tracePt t="93871" x="8802688" y="3079750"/>
          <p14:tracePt t="93879" x="8810625" y="3079750"/>
          <p14:tracePt t="93887" x="8818563" y="3079750"/>
          <p14:tracePt t="93895" x="8826500" y="3079750"/>
          <p14:tracePt t="93901" x="8834438" y="3079750"/>
          <p14:tracePt t="93909" x="8842375" y="3079750"/>
          <p14:tracePt t="93917" x="8850313" y="3079750"/>
          <p14:tracePt t="93925" x="8866188" y="3071813"/>
          <p14:tracePt t="93931" x="8872538" y="3071813"/>
          <p14:tracePt t="93939" x="8880475" y="3071813"/>
          <p14:tracePt t="93947" x="8888413" y="3071813"/>
          <p14:tracePt t="93956" x="8896350" y="3071813"/>
          <p14:tracePt t="93961" x="8904288" y="3071813"/>
          <p14:tracePt t="93969" x="8912225" y="3071813"/>
          <p14:tracePt t="93977" x="8928100" y="3071813"/>
          <p14:tracePt t="93985" x="8936038" y="3071813"/>
          <p14:tracePt t="93990" x="8943975" y="3071813"/>
          <p14:tracePt t="93999" x="8951913" y="3063875"/>
          <p14:tracePt t="94007" x="8959850" y="3063875"/>
          <p14:tracePt t="94015" x="8967788" y="3063875"/>
          <p14:tracePt t="94023" x="8975725" y="3063875"/>
          <p14:tracePt t="94028" x="8991600" y="3055938"/>
          <p14:tracePt t="94037" x="8999538" y="3055938"/>
          <p14:tracePt t="94045" x="9007475" y="3055938"/>
          <p14:tracePt t="94053" x="9013825" y="3055938"/>
          <p14:tracePt t="94059" x="9021763" y="3049588"/>
          <p14:tracePt t="94067" x="9029700" y="3049588"/>
          <p14:tracePt t="94074" x="9037638" y="3049588"/>
          <p14:tracePt t="94089" x="9045575" y="3049588"/>
          <p14:tracePt t="94098" x="9053513" y="3049588"/>
          <p14:tracePt t="94113" x="9061450" y="3049588"/>
          <p14:tracePt t="94138" x="9069388" y="3049588"/>
          <p14:tracePt t="94150" x="9069388" y="3041650"/>
          <p14:tracePt t="94157" x="9077325" y="3041650"/>
          <p14:tracePt t="94173" x="9085263" y="3041650"/>
          <p14:tracePt t="94179" x="9093200" y="3033713"/>
          <p14:tracePt t="94195" x="9101138" y="3025775"/>
          <p14:tracePt t="94204" x="9101138" y="3017838"/>
          <p14:tracePt t="94217" x="9101138" y="3009900"/>
          <p14:tracePt t="94225" x="9109075" y="3001963"/>
          <p14:tracePt t="94233" x="9109075" y="2994025"/>
          <p14:tracePt t="94239" x="9109075" y="2986088"/>
          <p14:tracePt t="94247" x="9109075" y="2970213"/>
          <p14:tracePt t="94256" x="9109075" y="2962275"/>
          <p14:tracePt t="94263" x="9109075" y="2946400"/>
          <p14:tracePt t="94270" x="9109075" y="2938463"/>
          <p14:tracePt t="94277" x="9101138" y="2924175"/>
          <p14:tracePt t="94285" x="9101138" y="2908300"/>
          <p14:tracePt t="94293" x="9101138" y="2892425"/>
          <p14:tracePt t="94299" x="9093200" y="2860675"/>
          <p14:tracePt t="94307" x="9093200" y="2828925"/>
          <p14:tracePt t="94315" x="9093200" y="2798763"/>
          <p14:tracePt t="94323" x="9093200" y="2767013"/>
          <p14:tracePt t="94328" x="9093200" y="2727325"/>
          <p14:tracePt t="94337" x="9093200" y="2703513"/>
          <p14:tracePt t="94345" x="9093200" y="2673350"/>
          <p14:tracePt t="94353" x="9093200" y="2649538"/>
          <p14:tracePt t="94358" x="9093200" y="2625725"/>
          <p14:tracePt t="94376" x="9093200" y="2586038"/>
          <p14:tracePt t="94383" x="9093200" y="2540000"/>
          <p14:tracePt t="94389" x="9093200" y="2500313"/>
          <p14:tracePt t="94397" x="9093200" y="2452688"/>
          <p14:tracePt t="94405" x="9093200" y="2414588"/>
          <p14:tracePt t="94412" x="9093200" y="2374900"/>
          <p14:tracePt t="94419" x="9085263" y="2335213"/>
          <p14:tracePt t="94427" x="9085263" y="2297113"/>
          <p14:tracePt t="94435" x="9085263" y="2265363"/>
          <p14:tracePt t="94443" x="9085263" y="2225675"/>
          <p14:tracePt t="94449" x="9077325" y="2201863"/>
          <p14:tracePt t="94457" x="9077325" y="2171700"/>
          <p14:tracePt t="94474" x="9077325" y="2163763"/>
          <p14:tracePt t="94479" x="9069388" y="2155825"/>
          <p14:tracePt t="94487" x="9069388" y="2147888"/>
          <p14:tracePt t="94495" x="9069388" y="2139950"/>
          <p14:tracePt t="94503" x="9069388" y="2116138"/>
          <p14:tracePt t="94511" x="9069388" y="2108200"/>
          <p14:tracePt t="94517" x="9069388" y="2092325"/>
          <p14:tracePt t="94526" x="9061450" y="2068513"/>
          <p14:tracePt t="94534" x="9061450" y="2060575"/>
          <p14:tracePt t="94541" x="9061450" y="2054225"/>
          <p14:tracePt t="94546" x="9061450" y="2046288"/>
          <p14:tracePt t="94555" x="9053513" y="2030413"/>
          <p14:tracePt t="94571" x="9045575" y="2022475"/>
          <p14:tracePt t="94577" x="9045575" y="2014538"/>
          <p14:tracePt t="94585" x="9037638" y="2006600"/>
          <p14:tracePt t="94593" x="9021763" y="1998663"/>
          <p14:tracePt t="94601" x="9013825" y="1998663"/>
          <p14:tracePt t="94607" x="9007475" y="1990725"/>
          <p14:tracePt t="94617" x="8991600" y="1982788"/>
          <p14:tracePt t="94623" x="8967788" y="1982788"/>
          <p14:tracePt t="94632" x="8936038" y="1974850"/>
          <p14:tracePt t="94637" x="8904288" y="1974850"/>
          <p14:tracePt t="94645" x="8866188" y="1966913"/>
          <p14:tracePt t="94653" x="8818563" y="1966913"/>
          <p14:tracePt t="94660" x="8778875" y="1966913"/>
          <p14:tracePt t="94667" x="8755063" y="1966913"/>
          <p14:tracePt t="94675" x="8724900" y="1966913"/>
          <p14:tracePt t="94683" x="8701088" y="1966913"/>
          <p14:tracePt t="94691" x="8677275" y="1966913"/>
          <p14:tracePt t="94706" x="8661400" y="1966913"/>
          <p14:tracePt t="94714" x="8653463" y="1974850"/>
          <p14:tracePt t="94721" x="8637588" y="1974850"/>
          <p14:tracePt t="94727" x="8629650" y="1982788"/>
          <p14:tracePt t="94735" x="8605838" y="1982788"/>
          <p14:tracePt t="94742" x="8567738" y="1990725"/>
          <p14:tracePt t="94751" x="8535988" y="1990725"/>
          <p14:tracePt t="94757" x="8496300" y="1990725"/>
          <p14:tracePt t="94766" x="8458200" y="1990725"/>
          <p14:tracePt t="94773" x="8410575" y="1990725"/>
          <p14:tracePt t="94782" x="8362950" y="1990725"/>
          <p14:tracePt t="94787" x="8331200" y="1990725"/>
          <p14:tracePt t="94795" x="8293100" y="1990725"/>
          <p14:tracePt t="94803" x="8261350" y="1998663"/>
          <p14:tracePt t="94811" x="8221663" y="1998663"/>
          <p14:tracePt t="94817" x="8197850" y="1998663"/>
          <p14:tracePt t="94825" x="8167688" y="2006600"/>
          <p14:tracePt t="94833" x="8135938" y="2006600"/>
          <p14:tracePt t="94841" x="8135938" y="2014538"/>
          <p14:tracePt t="94856" x="8128000" y="2014538"/>
          <p14:tracePt t="94863" x="8120063" y="2022475"/>
          <p14:tracePt t="94872" x="8104188" y="2022475"/>
          <p14:tracePt t="94877" x="8088313" y="2022475"/>
          <p14:tracePt t="94886" x="8064500" y="2022475"/>
          <p14:tracePt t="94893" x="8050213" y="2022475"/>
          <p14:tracePt t="94903" x="8034338" y="2022475"/>
          <p14:tracePt t="94907" x="8018463" y="2022475"/>
          <p14:tracePt t="94916" x="8010525" y="2022475"/>
          <p14:tracePt t="94923" x="7994650" y="2022475"/>
          <p14:tracePt t="94932" x="7986713" y="2022475"/>
          <p14:tracePt t="94937" x="7978775" y="2022475"/>
          <p14:tracePt t="94945" x="7970838" y="2022475"/>
          <p14:tracePt t="94953" x="7954963" y="2030413"/>
          <p14:tracePt t="94961" x="7947025" y="2030413"/>
          <p14:tracePt t="94969" x="7939088" y="2030413"/>
          <p14:tracePt t="94974" x="7924800" y="2030413"/>
          <p14:tracePt t="94983" x="7916863" y="2038350"/>
          <p14:tracePt t="94991" x="7900988" y="2038350"/>
          <p14:tracePt t="94998" x="7885113" y="2038350"/>
          <p14:tracePt t="95005" x="7869238" y="2046288"/>
          <p14:tracePt t="95012" x="7853363" y="2046288"/>
          <p14:tracePt t="95021" x="7837488" y="2046288"/>
          <p14:tracePt t="95029" x="7821613" y="2046288"/>
          <p14:tracePt t="95035" x="7805738" y="2046288"/>
          <p14:tracePt t="95043" x="7789863" y="2046288"/>
          <p14:tracePt t="95051" x="7783513" y="2046288"/>
          <p14:tracePt t="95061" x="7767638" y="2046288"/>
          <p14:tracePt t="95066" x="7759700" y="2054225"/>
          <p14:tracePt t="95073" x="7751763" y="2054225"/>
          <p14:tracePt t="95111" x="7751763" y="2060575"/>
          <p14:tracePt t="95119" x="7751763" y="2068513"/>
          <p14:tracePt t="95134" x="7759700" y="2084388"/>
          <p14:tracePt t="95141" x="7767638" y="2100263"/>
          <p14:tracePt t="95149" x="7775575" y="2124075"/>
          <p14:tracePt t="95155" x="7775575" y="2155825"/>
          <p14:tracePt t="95162" x="7783513" y="2193925"/>
          <p14:tracePt t="95171" x="7783513" y="2249488"/>
          <p14:tracePt t="95179" x="7789863" y="2319338"/>
          <p14:tracePt t="95185" x="7789863" y="2406650"/>
          <p14:tracePt t="95193" x="7789863" y="2476500"/>
          <p14:tracePt t="95201" x="7789863" y="2547938"/>
          <p14:tracePt t="95208" x="7789863" y="2609850"/>
          <p14:tracePt t="95216" x="7783513" y="2673350"/>
          <p14:tracePt t="95222" x="7783513" y="2727325"/>
          <p14:tracePt t="95232" x="7775575" y="2774950"/>
          <p14:tracePt t="95239" x="7767638" y="2813050"/>
          <p14:tracePt t="95253" x="7759700" y="2876550"/>
          <p14:tracePt t="95260" x="7759700" y="2924175"/>
          <p14:tracePt t="95269" x="7759700" y="2962275"/>
          <p14:tracePt t="95275" x="7751763" y="2994025"/>
          <p14:tracePt t="95291" x="7751763" y="3001963"/>
          <p14:tracePt t="95299" x="7751763" y="3009900"/>
          <p14:tracePt t="95304" x="7751763" y="3017838"/>
          <p14:tracePt t="95314" x="7751763" y="3033713"/>
          <p14:tracePt t="95321" x="7751763" y="3049588"/>
          <p14:tracePt t="95329" x="7751763" y="3055938"/>
          <p14:tracePt t="95335" x="7751763" y="3063875"/>
          <p14:tracePt t="95359" x="7751763" y="3071813"/>
          <p14:tracePt t="95382" x="7759700" y="3071813"/>
          <p14:tracePt t="95395" x="7767638" y="3071813"/>
          <p14:tracePt t="95411" x="7775575" y="3071813"/>
          <p14:tracePt t="95419" x="7783513" y="3071813"/>
          <p14:tracePt t="95424" x="7789863" y="3071813"/>
          <p14:tracePt t="95433" x="7797800" y="3071813"/>
          <p14:tracePt t="95440" x="7805738" y="3071813"/>
          <p14:tracePt t="95449" x="7813675" y="3071813"/>
          <p14:tracePt t="95457" x="7821613" y="3071813"/>
          <p14:tracePt t="95462" x="7829550" y="3071813"/>
          <p14:tracePt t="95471" x="7837488" y="3071813"/>
          <p14:tracePt t="95479" x="7853363" y="3071813"/>
          <p14:tracePt t="95488" x="7861300" y="3071813"/>
          <p14:tracePt t="95492" x="7877175" y="3071813"/>
          <p14:tracePt t="95501" x="7893050" y="3071813"/>
          <p14:tracePt t="95509" x="7916863" y="3071813"/>
          <p14:tracePt t="95517" x="7947025" y="3071813"/>
          <p14:tracePt t="95522" x="7978775" y="3071813"/>
          <p14:tracePt t="95533" x="8026400" y="3079750"/>
          <p14:tracePt t="95539" x="8088313" y="3079750"/>
          <p14:tracePt t="95548" x="8167688" y="3087688"/>
          <p14:tracePt t="95553" x="8229600" y="3087688"/>
          <p14:tracePt t="95560" x="8301038" y="3087688"/>
          <p14:tracePt t="95569" x="8355013" y="3087688"/>
          <p14:tracePt t="95577" x="8418513" y="3095625"/>
          <p14:tracePt t="95584" x="8480425" y="3095625"/>
          <p14:tracePt t="95590" x="8535988" y="3095625"/>
          <p14:tracePt t="95599" x="8583613" y="3103563"/>
          <p14:tracePt t="95607" x="8629650" y="3103563"/>
          <p14:tracePt t="95622" x="8685213" y="3103563"/>
          <p14:tracePt t="95629" x="8739188" y="3103563"/>
          <p14:tracePt t="95637" x="8778875" y="3103563"/>
          <p14:tracePt t="95643" x="8818563" y="3103563"/>
          <p14:tracePt t="95651" x="8858250" y="3103563"/>
          <p14:tracePt t="95659" x="8888413" y="3103563"/>
          <p14:tracePt t="95667" x="8912225" y="3103563"/>
          <p14:tracePt t="95673" x="8943975" y="3095625"/>
          <p14:tracePt t="95689" x="8951913" y="3087688"/>
          <p14:tracePt t="95699" x="8959850" y="3079750"/>
          <p14:tracePt t="95703" x="8967788" y="3079750"/>
          <p14:tracePt t="95711" x="8975725" y="3071813"/>
          <p14:tracePt t="95719" x="8991600" y="3071813"/>
          <p14:tracePt t="95727" x="9007475" y="3071813"/>
          <p14:tracePt t="95733" x="9021763" y="3071813"/>
          <p14:tracePt t="95741" x="9029700" y="3063875"/>
          <p14:tracePt t="95748" x="9037638" y="3063875"/>
          <p14:tracePt t="95757" x="9045575" y="3063875"/>
          <p14:tracePt t="95762" x="9053513" y="3063875"/>
          <p14:tracePt t="95772" x="9061450" y="3063875"/>
          <p14:tracePt t="95779" x="9069388" y="3063875"/>
          <p14:tracePt t="95787" x="9085263" y="3063875"/>
          <p14:tracePt t="95793" x="9093200" y="3055938"/>
          <p14:tracePt t="95801" x="9109075" y="3055938"/>
          <p14:tracePt t="95809" x="9117013" y="3055938"/>
          <p14:tracePt t="95817" x="9132888" y="3055938"/>
          <p14:tracePt t="95823" x="9140825" y="3055938"/>
          <p14:tracePt t="95831" x="9147175" y="3055938"/>
          <p14:tracePt t="95839" x="9163050" y="3055938"/>
          <p14:tracePt t="95849" x="9170988" y="3049588"/>
          <p14:tracePt t="95853" x="9178925" y="3049588"/>
          <p14:tracePt t="95869" x="9186863" y="3041650"/>
          <p14:tracePt t="95877" x="9194800" y="3041650"/>
          <p14:tracePt t="95883" x="9194800" y="3033713"/>
          <p14:tracePt t="95890" x="9194800" y="3025775"/>
          <p14:tracePt t="95899" x="9202738" y="3009900"/>
          <p14:tracePt t="95907" x="9202738" y="3001963"/>
          <p14:tracePt t="95912" x="9202738" y="2986088"/>
          <p14:tracePt t="95921" x="9202738" y="2962275"/>
          <p14:tracePt t="95929" x="9202738" y="2930525"/>
          <p14:tracePt t="95937" x="9202738" y="2892425"/>
          <p14:tracePt t="95945" x="9202738" y="2852738"/>
          <p14:tracePt t="95951" x="9202738" y="2805113"/>
          <p14:tracePt t="95958" x="9194800" y="2805113"/>
          <p14:tracePt t="95967" x="9186863" y="2759075"/>
          <p14:tracePt t="95976" x="9178925" y="2703513"/>
          <p14:tracePt t="95981" x="9170988" y="2665413"/>
          <p14:tracePt t="95989" x="9163050" y="2617788"/>
          <p14:tracePt t="95998" x="9155113" y="2570163"/>
          <p14:tracePt t="96005" x="9147175" y="2516188"/>
          <p14:tracePt t="96011" x="9140825" y="2460625"/>
          <p14:tracePt t="96019" x="9140825" y="2406650"/>
          <p14:tracePt t="96027" x="9132888" y="2351088"/>
          <p14:tracePt t="96036" x="9124950" y="2289175"/>
          <p14:tracePt t="96041" x="9124950" y="2233613"/>
          <p14:tracePt t="96049" x="9117013" y="2185988"/>
          <p14:tracePt t="96057" x="9117013" y="2139950"/>
          <p14:tracePt t="96065" x="9117013" y="2100263"/>
          <p14:tracePt t="96071" x="9109075" y="2068513"/>
          <p14:tracePt t="96102" x="9101138" y="2054225"/>
          <p14:tracePt t="96109" x="9101138" y="2046288"/>
          <p14:tracePt t="96118" x="9093200" y="2022475"/>
          <p14:tracePt t="96125" x="9093200" y="2006600"/>
          <p14:tracePt t="96131" x="9085263" y="1990725"/>
          <p14:tracePt t="96139" x="9077325" y="1974850"/>
          <p14:tracePt t="96147" x="9069388" y="1966913"/>
          <p14:tracePt t="96157" x="9069388" y="1958975"/>
          <p14:tracePt t="96160" x="9053513" y="1951038"/>
          <p14:tracePt t="96168" x="9045575" y="1943100"/>
          <p14:tracePt t="96177" x="9037638" y="1943100"/>
          <p14:tracePt t="96185" x="9029700" y="1935163"/>
          <p14:tracePt t="96191" x="9013825" y="1935163"/>
          <p14:tracePt t="96199" x="8999538" y="1928813"/>
          <p14:tracePt t="96207" x="8983663" y="1928813"/>
          <p14:tracePt t="96216" x="8967788" y="1920875"/>
          <p14:tracePt t="96221" x="8943975" y="1920875"/>
          <p14:tracePt t="96229" x="8912225" y="1912938"/>
          <p14:tracePt t="96238" x="8872538" y="1912938"/>
          <p14:tracePt t="96245" x="8826500" y="1912938"/>
          <p14:tracePt t="96251" x="8770938" y="1905000"/>
          <p14:tracePt t="96259" x="8716963" y="1905000"/>
          <p14:tracePt t="96267" x="8653463" y="1905000"/>
          <p14:tracePt t="96275" x="8605838" y="1905000"/>
          <p14:tracePt t="96281" x="8567738" y="1905000"/>
          <p14:tracePt t="96289" x="8520113" y="1905000"/>
          <p14:tracePt t="96298" x="8480425" y="1905000"/>
          <p14:tracePt t="96305" x="8442325" y="1905000"/>
          <p14:tracePt t="96311" x="8402638" y="1905000"/>
          <p14:tracePt t="96319" x="8362950" y="1905000"/>
          <p14:tracePt t="96327" x="8324850" y="1905000"/>
          <p14:tracePt t="96336" x="8293100" y="1912938"/>
          <p14:tracePt t="96340" x="8261350" y="1912938"/>
          <p14:tracePt t="96349" x="8229600" y="1920875"/>
          <p14:tracePt t="96357" x="8197850" y="1928813"/>
          <p14:tracePt t="96365" x="8167688" y="1935163"/>
          <p14:tracePt t="96371" x="8128000" y="1951038"/>
          <p14:tracePt t="96379" x="8096250" y="1951038"/>
          <p14:tracePt t="96387" x="8058150" y="1958975"/>
          <p14:tracePt t="96395" x="8018463" y="1974850"/>
          <p14:tracePt t="96403" x="7986713" y="1982788"/>
          <p14:tracePt t="96409" x="7954963" y="1998663"/>
          <p14:tracePt t="96418" x="7954963" y="2006600"/>
          <p14:tracePt t="96425" x="7954963" y="2014538"/>
          <p14:tracePt t="96434" x="7947025" y="2022475"/>
          <p14:tracePt t="96439" x="7931150" y="2038350"/>
          <p14:tracePt t="96447" x="7924800" y="2046288"/>
          <p14:tracePt t="96456" x="7916863" y="2046288"/>
          <p14:tracePt t="96462" x="7893050" y="2054225"/>
          <p14:tracePt t="96469" x="7877175" y="2060575"/>
          <p14:tracePt t="96477" x="7861300" y="2060575"/>
          <p14:tracePt t="96485" x="7845425" y="2060575"/>
          <p14:tracePt t="96494" x="7837488" y="2060575"/>
          <p14:tracePt t="96508" x="7829550" y="2060575"/>
          <p14:tracePt t="96561" x="7837488" y="2060575"/>
          <p14:tracePt t="96575" x="7845425" y="2060575"/>
          <p14:tracePt t="96589" x="7853363" y="2060575"/>
          <p14:tracePt t="96597" x="7853363" y="2068513"/>
          <p14:tracePt t="96606" x="7853363" y="2076450"/>
          <p14:tracePt t="96613" x="7853363" y="2100263"/>
          <p14:tracePt t="96619" x="7853363" y="2124075"/>
          <p14:tracePt t="96627" x="7853363" y="2163763"/>
          <p14:tracePt t="96635" x="7853363" y="2209800"/>
          <p14:tracePt t="96642" x="7853363" y="2265363"/>
          <p14:tracePt t="96649" x="7853363" y="2335213"/>
          <p14:tracePt t="96657" x="7853363" y="2398713"/>
          <p14:tracePt t="96674" x="7853363" y="2452688"/>
          <p14:tracePt t="96679" x="7853363" y="2508250"/>
          <p14:tracePt t="96687" x="7845425" y="2555875"/>
          <p14:tracePt t="96699" x="7837488" y="2593975"/>
          <p14:tracePt t="96703" x="7837488" y="2625725"/>
          <p14:tracePt t="96709" x="7829550" y="2665413"/>
          <p14:tracePt t="96717" x="7821613" y="2727325"/>
          <p14:tracePt t="96725" x="7813675" y="2798763"/>
          <p14:tracePt t="96734" x="7813675" y="2892425"/>
          <p14:tracePt t="96739" x="7813675" y="3009900"/>
          <p14:tracePt t="96747" x="7805738" y="3135313"/>
          <p14:tracePt t="96755" x="7805738" y="3276600"/>
          <p14:tracePt t="96763" x="7805738" y="3394075"/>
          <p14:tracePt t="96769" x="7805738" y="3487738"/>
          <p14:tracePt t="96777" x="7813675" y="3471863"/>
          <p14:tracePt t="96785" x="7813675" y="3440113"/>
          <p14:tracePt t="96794" x="7821613" y="3409950"/>
          <p14:tracePt t="96799" x="7837488" y="3417888"/>
          <p14:tracePt t="96807" x="7845425" y="3440113"/>
          <p14:tracePt t="96815" x="7861300" y="3551238"/>
          <p14:tracePt t="96823" x="7885113" y="3621088"/>
          <p14:tracePt t="96829" x="7900988" y="3629025"/>
          <p14:tracePt t="96837" x="7916863" y="3636963"/>
          <p14:tracePt t="96846" x="7931150" y="3660775"/>
          <p14:tracePt t="96853" x="7954963" y="3668713"/>
          <p14:tracePt t="96859" x="7986713" y="3690938"/>
          <p14:tracePt t="96867" x="8018463" y="3690938"/>
          <p14:tracePt t="96875" x="8058150" y="3698875"/>
          <p14:tracePt t="96883" x="8096250" y="3698875"/>
          <p14:tracePt t="96891" x="8112125" y="3698875"/>
          <p14:tracePt t="96898" x="8120063" y="3690938"/>
          <p14:tracePt t="96906" x="8143875" y="3668713"/>
          <p14:tracePt t="96913" x="8167688" y="3652838"/>
          <p14:tracePt t="96922" x="8191500" y="3636963"/>
          <p14:tracePt t="96926" x="8213725" y="3613150"/>
          <p14:tracePt t="96935" x="8229600" y="3597275"/>
          <p14:tracePt t="96944" x="8245475" y="3581400"/>
          <p14:tracePt t="96951" x="8253413" y="3565525"/>
          <p14:tracePt t="96956" x="8261350" y="3557588"/>
          <p14:tracePt t="96965" x="8269288" y="3543300"/>
          <p14:tracePt t="96973" x="8277225" y="3535363"/>
          <p14:tracePt t="96982" x="8277225" y="3527425"/>
          <p14:tracePt t="96986" x="8277225" y="3519488"/>
          <p14:tracePt t="97004" x="8277225" y="3511550"/>
          <p14:tracePt t="97056" x="8269288" y="3511550"/>
          <p14:tracePt t="97072" x="8261350" y="3519488"/>
          <p14:tracePt t="97085" x="8253413" y="3519488"/>
          <p14:tracePt t="97102" x="8245475" y="3519488"/>
          <p14:tracePt t="97107" x="8245475" y="3527425"/>
          <p14:tracePt t="97116" x="8237538" y="3527425"/>
          <p14:tracePt t="97191" x="8245475" y="3519488"/>
          <p14:tracePt t="97197" x="8245475" y="3511550"/>
          <p14:tracePt t="97205" x="8253413" y="3511550"/>
          <p14:tracePt t="97213" x="8261350" y="3503613"/>
          <p14:tracePt t="97221" x="8269288" y="3495675"/>
          <p14:tracePt t="97227" x="8277225" y="3487738"/>
          <p14:tracePt t="97235" x="8285163" y="3479800"/>
          <p14:tracePt t="97244" x="8285163" y="3471863"/>
          <p14:tracePt t="97251" x="8293100" y="3471863"/>
          <p14:tracePt t="97257" x="8301038" y="3463925"/>
          <p14:tracePt t="97266" x="8308975" y="3455988"/>
          <p14:tracePt t="97273" x="8316913" y="3455988"/>
          <p14:tracePt t="97281" x="8324850" y="3448050"/>
          <p14:tracePt t="97287" x="8331200" y="3448050"/>
          <p14:tracePt t="97295" x="8331200" y="3440113"/>
          <p14:tracePt t="97303" x="8339138" y="3440113"/>
          <p14:tracePt t="97311" x="8347075" y="3432175"/>
          <p14:tracePt t="97381" x="8339138" y="3432175"/>
          <p14:tracePt t="97385" x="8331200" y="3440113"/>
          <p14:tracePt t="97393" x="8324850" y="3440113"/>
          <p14:tracePt t="97401" x="8316913" y="3448050"/>
          <p14:tracePt t="97409" x="8308975" y="3455988"/>
          <p14:tracePt t="97423" x="8301038" y="3455988"/>
          <p14:tracePt t="97431" x="8293100" y="3463925"/>
          <p14:tracePt t="97501" x="8301038" y="3463925"/>
          <p14:tracePt t="97505" x="8301038" y="3455988"/>
          <p14:tracePt t="97513" x="8308975" y="3455988"/>
          <p14:tracePt t="97521" x="8308975" y="3448050"/>
          <p14:tracePt t="97529" x="8316913" y="3448050"/>
          <p14:tracePt t="97535" x="8316913" y="3440113"/>
          <p14:tracePt t="97543" x="8324850" y="3440113"/>
          <p14:tracePt t="97576" x="8324850" y="3432175"/>
          <p14:tracePt t="97818" x="8324850" y="3425825"/>
          <p14:tracePt t="97829" x="8324850" y="3417888"/>
          <p14:tracePt t="97852" x="8324850" y="3409950"/>
          <p14:tracePt t="98091" x="8316913" y="3409950"/>
          <p14:tracePt t="98109" x="8316913" y="3402013"/>
          <p14:tracePt t="98121" x="8316913" y="3394075"/>
          <p14:tracePt t="98138" x="8316913" y="3386138"/>
          <p14:tracePt t="98143" x="8316913" y="3378200"/>
          <p14:tracePt t="98151" x="8316913" y="3362325"/>
          <p14:tracePt t="98159" x="8316913" y="3354388"/>
          <p14:tracePt t="98167" x="8316913" y="3338513"/>
          <p14:tracePt t="98173" x="8316913" y="3322638"/>
          <p14:tracePt t="98181" x="8316913" y="3306763"/>
          <p14:tracePt t="98189" x="8316913" y="3292475"/>
          <p14:tracePt t="98196" x="8316913" y="3276600"/>
          <p14:tracePt t="98203" x="8308975" y="3260725"/>
          <p14:tracePt t="98211" x="8308975" y="3244850"/>
          <p14:tracePt t="98219" x="8301038" y="3228975"/>
          <p14:tracePt t="98227" x="8293100" y="3205163"/>
          <p14:tracePt t="98234" x="8285163" y="3175000"/>
          <p14:tracePt t="98242" x="8277225" y="3135313"/>
          <p14:tracePt t="98249" x="8269288" y="3103563"/>
          <p14:tracePt t="98257" x="8253413" y="3063875"/>
          <p14:tracePt t="98263" x="8245475" y="3025775"/>
          <p14:tracePt t="98272" x="8237538" y="2978150"/>
          <p14:tracePt t="98279" x="8221663" y="2954338"/>
          <p14:tracePt t="98287" x="8213725" y="2924175"/>
          <p14:tracePt t="98293" x="8213725" y="2892425"/>
          <p14:tracePt t="98301" x="8213725" y="2860675"/>
          <p14:tracePt t="98309" x="8205788" y="2828925"/>
          <p14:tracePt t="98317" x="8205788" y="2805113"/>
          <p14:tracePt t="98340" x="8205788" y="2798763"/>
          <p14:tracePt t="98349" x="8213725" y="2782888"/>
          <p14:tracePt t="98355" x="8221663" y="2774950"/>
          <p14:tracePt t="98361" x="8229600" y="2751138"/>
          <p14:tracePt t="98369" x="8245475" y="2727325"/>
          <p14:tracePt t="98377" x="8253413" y="2711450"/>
          <p14:tracePt t="98386" x="8269288" y="2695575"/>
          <p14:tracePt t="98391" x="8277225" y="2681288"/>
          <p14:tracePt t="98400" x="8285163" y="2665413"/>
          <p14:tracePt t="98407" x="8301038" y="2657475"/>
          <p14:tracePt t="98417" x="8308975" y="2641600"/>
          <p14:tracePt t="98421" x="8308975" y="2633663"/>
          <p14:tracePt t="98429" x="8316913" y="2625725"/>
          <p14:tracePt t="98437" x="8324850" y="2617788"/>
          <p14:tracePt t="98453" x="8324850" y="2609850"/>
          <p14:tracePt t="98459" x="8324850" y="2601913"/>
          <p14:tracePt t="98467" x="8324850" y="2593975"/>
          <p14:tracePt t="98481" x="8324850" y="2586038"/>
          <p14:tracePt t="98489" x="8331200" y="2578100"/>
          <p14:tracePt t="98497" x="8331200" y="2570163"/>
          <p14:tracePt t="98511" x="8331200" y="2562225"/>
          <p14:tracePt t="98529" x="8331200" y="2555875"/>
          <p14:tracePt t="98541" x="8339138" y="2555875"/>
          <p14:tracePt t="98582" x="8339138" y="2547938"/>
          <p14:tracePt t="98601" x="8347075" y="2547938"/>
          <p14:tracePt t="98609" x="8347075" y="2540000"/>
          <p14:tracePt t="98625" x="8355013" y="2532063"/>
          <p14:tracePt t="98631" x="8355013" y="2524125"/>
          <p14:tracePt t="98639" x="8362950" y="2516188"/>
          <p14:tracePt t="98648" x="8362950" y="2508250"/>
          <p14:tracePt t="98656" x="8370888" y="2508250"/>
          <p14:tracePt t="98661" x="8370888" y="2500313"/>
          <p14:tracePt t="98670" x="8370888" y="2492375"/>
          <p14:tracePt t="98686" x="8378825" y="2484438"/>
          <p14:tracePt t="98702" x="8378825" y="2476500"/>
          <p14:tracePt t="98714" x="8386763" y="2468563"/>
          <p14:tracePt t="98730" x="8394700" y="2468563"/>
          <p14:tracePt t="98737" x="8394700" y="2460625"/>
          <p14:tracePt t="98745" x="8402638" y="2460625"/>
          <p14:tracePt t="98752" x="8410575" y="2452688"/>
          <p14:tracePt t="98760" x="8418513" y="2444750"/>
          <p14:tracePt t="98767" x="8426450" y="2436813"/>
          <p14:tracePt t="98775" x="8434388" y="2436813"/>
          <p14:tracePt t="98783" x="8442325" y="2430463"/>
          <p14:tracePt t="98789" x="8450263" y="2422525"/>
          <p14:tracePt t="98798" x="8458200" y="2414588"/>
          <p14:tracePt t="98819" x="8466138" y="2406650"/>
          <p14:tracePt t="98844" x="8466138" y="2398713"/>
          <p14:tracePt t="98866" x="8458200" y="2398713"/>
          <p14:tracePt t="98874" x="8458200" y="2390775"/>
          <p14:tracePt t="98879" x="8450263" y="2390775"/>
          <p14:tracePt t="98887" x="8442325" y="2382838"/>
          <p14:tracePt t="98903" x="8442325" y="2374900"/>
          <p14:tracePt t="98918" x="8442325" y="2366963"/>
          <p14:tracePt t="98926" x="8442325" y="2359025"/>
          <p14:tracePt t="98933" x="8442325" y="2351088"/>
          <p14:tracePt t="98950" x="8442325" y="2343150"/>
          <p14:tracePt t="98955" x="8450263" y="2343150"/>
          <p14:tracePt t="98964" x="8458200" y="2335213"/>
          <p14:tracePt t="98978" x="8466138" y="2335213"/>
          <p14:tracePt t="98985" x="8472488" y="2335213"/>
          <p14:tracePt t="99007" x="8472488" y="2343150"/>
          <p14:tracePt t="99015" x="8472488" y="2351088"/>
          <p14:tracePt t="99029" x="8472488" y="2359025"/>
          <p14:tracePt t="99089" x="8480425" y="2359025"/>
          <p14:tracePt t="99097" x="8488363" y="2351088"/>
          <p14:tracePt t="99105" x="8496300" y="2351088"/>
          <p14:tracePt t="99119" x="8504238" y="2343150"/>
          <p14:tracePt t="99127" x="8512175" y="2343150"/>
          <p14:tracePt t="99135" x="8520113" y="2343150"/>
          <p14:tracePt t="99142" x="8528050" y="2343150"/>
          <p14:tracePt t="99168" x="8535988" y="2343150"/>
          <p14:tracePt t="99188" x="8535988" y="2351088"/>
          <p14:tracePt t="99195" x="8528050" y="2351088"/>
          <p14:tracePt t="99209" x="8520113" y="2359025"/>
          <p14:tracePt t="99217" x="8512175" y="2359025"/>
          <p14:tracePt t="99225" x="8504238" y="2366963"/>
          <p14:tracePt t="99241" x="8496300" y="2374900"/>
          <p14:tracePt t="99247" x="8488363" y="2382838"/>
          <p14:tracePt t="99272" x="8480425" y="2390775"/>
          <p14:tracePt t="99285" x="8480425" y="2398713"/>
          <p14:tracePt t="99400" x="8488363" y="2398713"/>
          <p14:tracePt t="99429" x="8488363" y="2406650"/>
          <p14:tracePt t="99458" x="8488363" y="2414588"/>
          <p14:tracePt t="99529" x="8488363" y="2422525"/>
          <p14:tracePt t="99578" x="8480425" y="2422525"/>
          <p14:tracePt t="99594" x="8480425" y="2430463"/>
          <p14:tracePt t="99601" x="8472488" y="2430463"/>
          <p14:tracePt t="99723" x="8466138" y="2430463"/>
          <p14:tracePt t="99745" x="8458200" y="2430463"/>
          <p14:tracePt t="99766" x="8458200" y="2422525"/>
          <p14:tracePt t="99773" x="8450263" y="2422525"/>
          <p14:tracePt t="99796" x="8450263" y="2414588"/>
          <p14:tracePt t="99827" x="8450263" y="2406650"/>
          <p14:tracePt t="99833" x="8458200" y="2406650"/>
          <p14:tracePt t="99883" x="8466138" y="2406650"/>
          <p14:tracePt t="99962" x="8466138" y="2414588"/>
          <p14:tracePt t="99985" x="8466138" y="2422525"/>
          <p14:tracePt t="99991" x="8458200" y="2422525"/>
          <p14:tracePt t="100212" x="8466138" y="2422525"/>
          <p14:tracePt t="100223" x="8472488" y="2422525"/>
          <p14:tracePt t="100239" x="8480425" y="2422525"/>
          <p14:tracePt t="100248" x="8480425" y="2430463"/>
          <p14:tracePt t="100263" x="8480425" y="2436813"/>
          <p14:tracePt t="100270" x="8480425" y="2452688"/>
          <p14:tracePt t="100277" x="8472488" y="2468563"/>
          <p14:tracePt t="100283" x="8466138" y="2476500"/>
          <p14:tracePt t="100291" x="8458200" y="2484438"/>
          <p14:tracePt t="100299" x="8450263" y="2500313"/>
          <p14:tracePt t="100307" x="8442325" y="2508250"/>
          <p14:tracePt t="100313" x="8442325" y="2516188"/>
          <p14:tracePt t="100321" x="8434388" y="2516188"/>
          <p14:tracePt t="100329" x="8434388" y="2524125"/>
          <p14:tracePt t="100369" x="8442325" y="2524125"/>
          <p14:tracePt t="100373" x="8450263" y="2516188"/>
          <p14:tracePt t="100381" x="8458200" y="2516188"/>
          <p14:tracePt t="100389" x="8466138" y="2508250"/>
          <p14:tracePt t="100398" x="8472488" y="2508250"/>
          <p14:tracePt t="100404" x="8480425" y="2500313"/>
          <p14:tracePt t="100411" x="8488363" y="2500313"/>
          <p14:tracePt t="100418" x="8488363" y="2492375"/>
          <p14:tracePt t="100427" x="8496300" y="2492375"/>
          <p14:tracePt t="100523" x="8496300" y="2500313"/>
          <p14:tracePt t="100531" x="8488363" y="2500313"/>
          <p14:tracePt t="100563" x="8488363" y="2508250"/>
          <p14:tracePt t="100569" x="8480425" y="2508250"/>
          <p14:tracePt t="100601" x="8480425" y="2516188"/>
          <p14:tracePt t="100646" x="8480425" y="2524125"/>
          <p14:tracePt t="100659" x="8472488" y="2524125"/>
          <p14:tracePt t="100676" x="8466138" y="2524125"/>
          <p14:tracePt t="100698" x="8458200" y="2524125"/>
          <p14:tracePt t="100705" x="8458200" y="2532063"/>
          <p14:tracePt t="100719" x="8450263" y="2532063"/>
          <p14:tracePt t="100741" x="8450263" y="2540000"/>
          <p14:tracePt t="100781" x="8458200" y="2540000"/>
          <p14:tracePt t="100798" x="8466138" y="2540000"/>
          <p14:tracePt t="100802" x="8472488" y="2532063"/>
          <p14:tracePt t="100817" x="8480425" y="2524125"/>
          <p14:tracePt t="100831" x="8480425" y="2516188"/>
          <p14:tracePt t="100839" x="8488363" y="2516188"/>
          <p14:tracePt t="100856" x="8488363" y="2508250"/>
          <p14:tracePt t="100869" x="8488363" y="2500313"/>
          <p14:tracePt t="100891" x="8496300" y="2500313"/>
          <p14:tracePt t="100899" x="8496300" y="2492375"/>
          <p14:tracePt t="100937" x="8504238" y="2492375"/>
          <p14:tracePt t="100976" x="8504238" y="2500313"/>
          <p14:tracePt t="100990" x="8504238" y="2508250"/>
          <p14:tracePt t="101012" x="8504238" y="2516188"/>
          <p14:tracePt t="101030" x="8504238" y="2524125"/>
          <p14:tracePt t="101036" x="8496300" y="2524125"/>
          <p14:tracePt t="101041" x="8496300" y="2532063"/>
          <p14:tracePt t="101049" x="8488363" y="2532063"/>
          <p14:tracePt t="101066" x="8480425" y="2540000"/>
          <p14:tracePt t="101131" x="8488363" y="2532063"/>
          <p14:tracePt t="101151" x="8496300" y="2524125"/>
          <p14:tracePt t="101154" x="8512175" y="2516188"/>
          <p14:tracePt t="101163" x="8520113" y="2508250"/>
          <p14:tracePt t="101168" x="8528050" y="2500313"/>
          <p14:tracePt t="101176" x="8535988" y="2492375"/>
          <p14:tracePt t="101185" x="8535988" y="2484438"/>
          <p14:tracePt t="101193" x="8543925" y="2476500"/>
          <p14:tracePt t="101199" x="8551863" y="2468563"/>
          <p14:tracePt t="101207" x="8551863" y="2460625"/>
          <p14:tracePt t="101216" x="8559800" y="2460625"/>
          <p14:tracePt t="101223" x="8559800" y="2452688"/>
          <p14:tracePt t="101246" x="8559800" y="2444750"/>
          <p14:tracePt t="101289" x="8559800" y="2452688"/>
          <p14:tracePt t="101298" x="8559800" y="2460625"/>
          <p14:tracePt t="101305" x="8551863" y="2460625"/>
          <p14:tracePt t="101314" x="8551863" y="2468563"/>
          <p14:tracePt t="101319" x="8543925" y="2468563"/>
          <p14:tracePt t="101327" x="8535988" y="2476500"/>
          <p14:tracePt t="101335" x="8535988" y="2484438"/>
          <p14:tracePt t="101343" x="8528050" y="2484438"/>
          <p14:tracePt t="101349" x="8528050" y="2492375"/>
          <p14:tracePt t="101357" x="8520113" y="2492375"/>
          <p14:tracePt t="101366" x="8520113" y="2500313"/>
          <p14:tracePt t="101379" x="8512175" y="2500313"/>
          <p14:tracePt t="101436" x="8512175" y="2492375"/>
          <p14:tracePt t="101456" x="8520113" y="2484438"/>
          <p14:tracePt t="101469" x="8528050" y="2484438"/>
          <p14:tracePt t="101485" x="8528050" y="2476500"/>
          <p14:tracePt t="101493" x="8535988" y="2476500"/>
          <p14:tracePt t="101507" x="8543925" y="2476500"/>
          <p14:tracePt t="101529" x="8551863" y="2468563"/>
          <p14:tracePt t="101586" x="8551863" y="2476500"/>
          <p14:tracePt t="101589" x="8543925" y="2476500"/>
          <p14:tracePt t="101597" x="8535988" y="2484438"/>
          <p14:tracePt t="101617" x="8528050" y="2492375"/>
          <p14:tracePt t="101621" x="8520113" y="2492375"/>
          <p14:tracePt t="101627" x="8520113" y="2500313"/>
          <p14:tracePt t="101635" x="8512175" y="2500313"/>
          <p14:tracePt t="101809" x="8504238" y="2500313"/>
          <p14:tracePt t="101826" x="8496300" y="2500313"/>
          <p14:tracePt t="101838" x="8488363" y="2500313"/>
          <p14:tracePt t="101854" x="8480425" y="2500313"/>
          <p14:tracePt t="101861" x="8472488" y="2508250"/>
          <p14:tracePt t="101886" x="8466138" y="2508250"/>
          <p14:tracePt t="101898" x="8458200" y="2508250"/>
          <p14:tracePt t="101944" x="8450263" y="2508250"/>
          <p14:tracePt t="102004" x="8450263" y="2500313"/>
          <p14:tracePt t="102056" x="8450263" y="2492375"/>
          <p14:tracePt t="102063" x="8442325" y="2492375"/>
          <p14:tracePt t="102087" x="8434388" y="2492375"/>
          <p14:tracePt t="102101" x="8426450" y="2492375"/>
          <p14:tracePt t="102109" x="8418513" y="2492375"/>
          <p14:tracePt t="102123" x="8418513" y="2500313"/>
          <p14:tracePt t="102131" x="8410575" y="2500313"/>
          <p14:tracePt t="102145" x="8402638" y="2508250"/>
          <p14:tracePt t="102279" x="8394700" y="2508250"/>
          <p14:tracePt t="102289" x="8386763" y="2508250"/>
          <p14:tracePt t="102303" x="8378825" y="2508250"/>
          <p14:tracePt t="102311" x="8370888" y="2508250"/>
          <p14:tracePt t="102319" x="8362950" y="2508250"/>
          <p14:tracePt t="102333" x="8355013" y="2508250"/>
          <p14:tracePt t="102341" x="8347075" y="2508250"/>
          <p14:tracePt t="102349" x="8339138" y="2508250"/>
          <p14:tracePt t="102355" x="8331200" y="2508250"/>
          <p14:tracePt t="102363" x="8331200" y="2500313"/>
          <p14:tracePt t="102371" x="8324850" y="2500313"/>
          <p14:tracePt t="102387" x="8316913" y="2500313"/>
          <p14:tracePt t="102393" x="8316913" y="2492375"/>
          <p14:tracePt t="102401" x="8308975" y="2492375"/>
          <p14:tracePt t="102440" x="8308975" y="2484438"/>
          <p14:tracePt t="102461" x="8308975" y="2476500"/>
          <p14:tracePt t="102484" x="8308975" y="2468563"/>
          <p14:tracePt t="102559" x="8308975" y="2476500"/>
          <p14:tracePt t="102574" x="8316913" y="2484438"/>
          <p14:tracePt t="102581" x="8324850" y="2484438"/>
          <p14:tracePt t="102598" x="8331200" y="2492375"/>
          <p14:tracePt t="102605" x="8339138" y="2492375"/>
          <p14:tracePt t="102611" x="8347075" y="2492375"/>
          <p14:tracePt t="102619" x="8355013" y="2492375"/>
          <p14:tracePt t="102627" x="8362950" y="2492375"/>
          <p14:tracePt t="102633" x="8370888" y="2492375"/>
          <p14:tracePt t="102641" x="8378825" y="2492375"/>
          <p14:tracePt t="102650" x="8386763" y="2492375"/>
          <p14:tracePt t="102663" x="8394700" y="2492375"/>
          <p14:tracePt t="102742" x="8386763" y="2492375"/>
          <p14:tracePt t="102747" x="8386763" y="2484438"/>
          <p14:tracePt t="102770" x="8386763" y="2476500"/>
          <p14:tracePt t="102801" x="8394700" y="2476500"/>
          <p14:tracePt t="102807" x="8410575" y="2476500"/>
          <p14:tracePt t="102813" x="8418513" y="2476500"/>
          <p14:tracePt t="102821" x="8434388" y="2476500"/>
          <p14:tracePt t="102829" x="8450263" y="2476500"/>
          <p14:tracePt t="102838" x="8466138" y="2476500"/>
          <p14:tracePt t="102843" x="8472488" y="2476500"/>
          <p14:tracePt t="102851" x="8488363" y="2476500"/>
          <p14:tracePt t="102859" x="8496300" y="2476500"/>
          <p14:tracePt t="102867" x="8504238" y="2476500"/>
          <p14:tracePt t="102913" x="8496300" y="2476500"/>
          <p14:tracePt t="102919" x="8480425" y="2476500"/>
          <p14:tracePt t="102927" x="8472488" y="2476500"/>
          <p14:tracePt t="102933" x="8466138" y="2468563"/>
          <p14:tracePt t="102941" x="8450263" y="2468563"/>
          <p14:tracePt t="102949" x="8442325" y="2468563"/>
          <p14:tracePt t="102957" x="8434388" y="2468563"/>
          <p14:tracePt t="102963" x="8418513" y="2468563"/>
          <p14:tracePt t="102971" x="8410575" y="2468563"/>
          <p14:tracePt t="102995" x="8402638" y="2476500"/>
          <p14:tracePt t="103011" x="8402638" y="2484438"/>
          <p14:tracePt t="103017" x="8402638" y="2492375"/>
          <p14:tracePt t="103039" x="8410575" y="2500313"/>
          <p14:tracePt t="103053" x="8418513" y="2500313"/>
          <p14:tracePt t="103108" x="8410575" y="2500313"/>
          <p14:tracePt t="103116" x="8410575" y="2492375"/>
          <p14:tracePt t="103121" x="8402638" y="2492375"/>
          <p14:tracePt t="103128" x="8394700" y="2492375"/>
          <p14:tracePt t="103137" x="8386763" y="2492375"/>
          <p14:tracePt t="103189" x="8394700" y="2500313"/>
          <p14:tracePt t="103199" x="8402638" y="2500313"/>
          <p14:tracePt t="103211" x="8410575" y="2500313"/>
          <p14:tracePt t="103219" x="8418513" y="2500313"/>
          <p14:tracePt t="103241" x="8426450" y="2500313"/>
          <p14:tracePt t="103272" x="8418513" y="2500313"/>
          <p14:tracePt t="103280" x="8410575" y="2500313"/>
          <p14:tracePt t="103287" x="8410575" y="2508250"/>
          <p14:tracePt t="103301" x="8402638" y="2508250"/>
          <p14:tracePt t="103340" x="8410575" y="2508250"/>
          <p14:tracePt t="103349" x="8418513" y="2508250"/>
          <p14:tracePt t="103356" x="8426450" y="2508250"/>
          <p14:tracePt t="103360" x="8434388" y="2508250"/>
          <p14:tracePt t="103369" x="8442325" y="2508250"/>
          <p14:tracePt t="103386" x="8450263" y="2508250"/>
          <p14:tracePt t="103391" x="8458200" y="2508250"/>
          <p14:tracePt t="103399" x="8466138" y="2508250"/>
          <p14:tracePt t="103415" x="8472488" y="2508250"/>
          <p14:tracePt t="103437" x="8480425" y="2508250"/>
          <p14:tracePt t="103483" x="8472488" y="2508250"/>
          <p14:tracePt t="103498" x="8466138" y="2508250"/>
          <p14:tracePt t="103519" x="8458200" y="2508250"/>
          <p14:tracePt t="103568" x="8466138" y="2516188"/>
          <p14:tracePt t="103589" x="8466138" y="2524125"/>
          <p14:tracePt t="103605" x="8466138" y="2532063"/>
          <p14:tracePt t="103617" x="8450263" y="2532063"/>
          <p14:tracePt t="103625" x="8442325" y="2540000"/>
          <p14:tracePt t="103633" x="8434388" y="2540000"/>
          <p14:tracePt t="103639" x="8426450" y="2540000"/>
          <p14:tracePt t="103656" x="8418513" y="2540000"/>
          <p14:tracePt t="103666" x="8410575" y="2540000"/>
          <p14:tracePt t="103677" x="8402638" y="2540000"/>
          <p14:tracePt t="103693" x="8394700" y="2540000"/>
          <p14:tracePt t="103708" x="8386763" y="2540000"/>
          <p14:tracePt t="103715" x="8378825" y="2540000"/>
          <p14:tracePt t="103723" x="8370888" y="2540000"/>
          <p14:tracePt t="103729" x="8362950" y="2540000"/>
          <p14:tracePt t="103737" x="8355013" y="2540000"/>
          <p14:tracePt t="103745" x="8347075" y="2540000"/>
          <p14:tracePt t="103753" x="8339138" y="2547938"/>
          <p14:tracePt t="103759" x="8331200" y="2547938"/>
          <p14:tracePt t="103767" x="8324850" y="2547938"/>
          <p14:tracePt t="103829" x="8324850" y="2555875"/>
          <p14:tracePt t="103835" x="8331200" y="2555875"/>
          <p14:tracePt t="103849" x="8339138" y="2555875"/>
          <p14:tracePt t="103877" x="8347075" y="2555875"/>
          <p14:tracePt t="103928" x="8355013" y="2555875"/>
          <p14:tracePt t="103933" x="8362950" y="2555875"/>
          <p14:tracePt t="103947" x="8370888" y="2555875"/>
          <p14:tracePt t="103955" x="8378825" y="2555875"/>
          <p14:tracePt t="103963" x="8394700" y="2555875"/>
          <p14:tracePt t="103969" x="8402638" y="2555875"/>
          <p14:tracePt t="103976" x="8410575" y="2555875"/>
          <p14:tracePt t="103985" x="8418513" y="2555875"/>
          <p14:tracePt t="103993" x="8426450" y="2555875"/>
          <p14:tracePt t="103999" x="8434388" y="2555875"/>
          <p14:tracePt t="104038" x="8426450" y="2555875"/>
          <p14:tracePt t="104045" x="8418513" y="2555875"/>
          <p14:tracePt t="104053" x="8410575" y="2547938"/>
          <p14:tracePt t="104061" x="8402638" y="2547938"/>
          <p14:tracePt t="104067" x="8394700" y="2547938"/>
          <p14:tracePt t="104075" x="8386763" y="2547938"/>
          <p14:tracePt t="104084" x="8378825" y="2540000"/>
          <p14:tracePt t="104106" x="8378825" y="2532063"/>
          <p14:tracePt t="104129" x="8386763" y="2532063"/>
          <p14:tracePt t="104136" x="8394700" y="2532063"/>
          <p14:tracePt t="104143" x="8402638" y="2532063"/>
          <p14:tracePt t="104157" x="8410575" y="2532063"/>
          <p14:tracePt t="104205" x="8402638" y="2532063"/>
          <p14:tracePt t="104211" x="8394700" y="2532063"/>
          <p14:tracePt t="104217" x="8386763" y="2532063"/>
          <p14:tracePt t="104225" x="8378825" y="2532063"/>
          <p14:tracePt t="104233" x="8370888" y="2532063"/>
          <p14:tracePt t="104241" x="8370888" y="2524125"/>
          <p14:tracePt t="104255" x="8362950" y="2516188"/>
          <p14:tracePt t="104335" x="8355013" y="2516188"/>
          <p14:tracePt t="104338" x="8339138" y="2508250"/>
          <p14:tracePt t="104345" x="8316913" y="2508250"/>
          <p14:tracePt t="104354" x="8285163" y="2508250"/>
          <p14:tracePt t="104361" x="8253413" y="2508250"/>
          <p14:tracePt t="104367" x="8245475" y="2508250"/>
          <p14:tracePt t="104374" x="8229600" y="2500313"/>
          <p14:tracePt t="104384" x="8221663" y="2500313"/>
          <p14:tracePt t="104391" x="8213725" y="2492375"/>
          <p14:tracePt t="104397" x="8197850" y="2492375"/>
          <p14:tracePt t="104405" x="8191500" y="2484438"/>
          <p14:tracePt t="104413" x="8175625" y="2476500"/>
          <p14:tracePt t="104421" x="8167688" y="2468563"/>
          <p14:tracePt t="104427" x="8151813" y="2452688"/>
          <p14:tracePt t="104435" x="8143875" y="2444750"/>
          <p14:tracePt t="104443" x="8135938" y="2430463"/>
          <p14:tracePt t="104451" x="8128000" y="2414588"/>
          <p14:tracePt t="104457" x="8128000" y="2406650"/>
          <p14:tracePt t="104466" x="8120063" y="2390775"/>
          <p14:tracePt t="104473" x="8112125" y="2374900"/>
          <p14:tracePt t="104481" x="8104188" y="2359025"/>
          <p14:tracePt t="104487" x="8088313" y="2343150"/>
          <p14:tracePt t="104495" x="8080375" y="2327275"/>
          <p14:tracePt t="104503" x="8072438" y="2305050"/>
          <p14:tracePt t="104511" x="8058150" y="2289175"/>
          <p14:tracePt t="104520" x="8050213" y="2273300"/>
          <p14:tracePt t="104525" x="8034338" y="2257425"/>
          <p14:tracePt t="104533" x="8026400" y="2241550"/>
          <p14:tracePt t="104541" x="8018463" y="2217738"/>
          <p14:tracePt t="104550" x="8002588" y="2201863"/>
          <p14:tracePt t="104555" x="7994650" y="2185988"/>
          <p14:tracePt t="104563" x="7986713" y="2171700"/>
          <p14:tracePt t="104572" x="7986713" y="2163763"/>
          <p14:tracePt t="104579" x="7978775" y="2139950"/>
          <p14:tracePt t="104585" x="7970838" y="2124075"/>
          <p14:tracePt t="104592" x="7970838" y="2108200"/>
          <p14:tracePt t="104601" x="7970838" y="2092325"/>
          <p14:tracePt t="104609" x="7962900" y="2084388"/>
          <p14:tracePt t="104615" x="7962900" y="2068513"/>
          <p14:tracePt t="104623" x="7962900" y="2054225"/>
          <p14:tracePt t="104631" x="7962900" y="2046288"/>
          <p14:tracePt t="104639" x="7962900" y="2038350"/>
          <p14:tracePt t="104655" x="7954963" y="2030413"/>
          <p14:tracePt t="104669" x="7947025" y="2030413"/>
          <p14:tracePt t="104683" x="7939088" y="2030413"/>
          <p14:tracePt t="104691" x="7931150" y="2030413"/>
          <p14:tracePt t="104700" x="7924800" y="2022475"/>
          <p14:tracePt t="104705" x="7916863" y="2022475"/>
          <p14:tracePt t="104713" x="7908925" y="2022475"/>
          <p14:tracePt t="104721" x="7893050" y="2022475"/>
          <p14:tracePt t="104730" x="7885113" y="2014538"/>
          <p14:tracePt t="104735" x="7877175" y="2014538"/>
          <p14:tracePt t="104743" x="7861300" y="2014538"/>
          <p14:tracePt t="104751" x="7853363" y="2014538"/>
          <p14:tracePt t="104759" x="7845425" y="2006600"/>
          <p14:tracePt t="104765" x="7829550" y="2006600"/>
          <p14:tracePt t="104774" x="7813675" y="2006600"/>
          <p14:tracePt t="104782" x="7805738" y="2006600"/>
          <p14:tracePt t="104789" x="7789863" y="1998663"/>
          <p14:tracePt t="104795" x="7767638" y="1998663"/>
          <p14:tracePt t="104803" x="7759700" y="1998663"/>
          <p14:tracePt t="104811" x="7743825" y="1990725"/>
          <p14:tracePt t="104819" x="7735888" y="1990725"/>
          <p14:tracePt t="104825" x="7727950" y="1990725"/>
          <p14:tracePt t="104833" x="7712075" y="1982788"/>
          <p14:tracePt t="104840" x="7704138" y="1982788"/>
          <p14:tracePt t="104849" x="7696200" y="1982788"/>
          <p14:tracePt t="104855" x="7688263" y="1974850"/>
          <p14:tracePt t="104863" x="7680325" y="1966913"/>
          <p14:tracePt t="104871" x="7672388" y="1958975"/>
          <p14:tracePt t="104879" x="7664450" y="1951038"/>
          <p14:tracePt t="104885" x="7656513" y="1943100"/>
          <p14:tracePt t="104893" x="7650163" y="1928813"/>
          <p14:tracePt t="104901" x="7634288" y="1920875"/>
          <p14:tracePt t="104909" x="7626350" y="1905000"/>
          <p14:tracePt t="104916" x="7618413" y="1897063"/>
          <p14:tracePt t="104923" x="7610475" y="1881188"/>
          <p14:tracePt t="104931" x="7602538" y="1873250"/>
          <p14:tracePt t="104939" x="7602538" y="1865313"/>
          <p14:tracePt t="104945" x="7594600" y="1849438"/>
          <p14:tracePt t="104953" x="7586663" y="1841500"/>
          <p14:tracePt t="104961" x="7578725" y="1833563"/>
          <p14:tracePt t="104977" x="7570788" y="1825625"/>
          <p14:tracePt t="104991" x="7570788" y="1817688"/>
          <p14:tracePt t="104998" x="7562850" y="1817688"/>
          <p14:tracePt t="105006" x="7562850" y="1809750"/>
          <p14:tracePt t="105029" x="7562850" y="1803400"/>
          <p14:tracePt t="105068" x="7562850" y="1795463"/>
          <p14:tracePt t="105074" x="7554913" y="1795463"/>
          <p14:tracePt t="105088" x="7546975" y="1795463"/>
          <p14:tracePt t="105097" x="7539038" y="1795463"/>
          <p14:tracePt t="105111" x="7531100" y="1795463"/>
          <p14:tracePt t="105119" x="7531100" y="1787525"/>
          <p14:tracePt t="105133" x="7523163" y="1787525"/>
          <p14:tracePt t="105157" x="7523163" y="1779588"/>
          <p14:tracePt t="105219" x="7523163" y="1787525"/>
          <p14:tracePt t="105231" x="7523163" y="1795463"/>
          <p14:tracePt t="105249" x="7516813" y="1803400"/>
          <p14:tracePt t="105255" x="7516813" y="1809750"/>
          <p14:tracePt t="105261" x="7516813" y="1817688"/>
          <p14:tracePt t="105269" x="7516813" y="1825625"/>
          <p14:tracePt t="105277" x="7516813" y="1841500"/>
          <p14:tracePt t="105283" x="7508875" y="1857375"/>
          <p14:tracePt t="105291" x="7508875" y="1881188"/>
          <p14:tracePt t="105299" x="7500938" y="1920875"/>
          <p14:tracePt t="105307" x="7500938" y="1958975"/>
          <p14:tracePt t="105313" x="7493000" y="2006600"/>
          <p14:tracePt t="105321" x="7493000" y="2046288"/>
          <p14:tracePt t="105329" x="7485063" y="2084388"/>
          <p14:tracePt t="105337" x="7477125" y="2124075"/>
          <p14:tracePt t="105342" x="7469188" y="2171700"/>
          <p14:tracePt t="105351" x="7461250" y="2209800"/>
          <p14:tracePt t="105359" x="7453313" y="2257425"/>
          <p14:tracePt t="105367" x="7453313" y="2305050"/>
          <p14:tracePt t="105373" x="7445375" y="2351088"/>
          <p14:tracePt t="105381" x="7445375" y="2398713"/>
          <p14:tracePt t="105388" x="7437438" y="2444750"/>
          <p14:tracePt t="105398" x="7437438" y="2492375"/>
          <p14:tracePt t="105403" x="7437438" y="2532063"/>
          <p14:tracePt t="105411" x="7429500" y="2578100"/>
          <p14:tracePt t="105419" x="7429500" y="2617788"/>
          <p14:tracePt t="105427" x="7429500" y="2649538"/>
          <p14:tracePt t="105433" x="7429500" y="2681288"/>
          <p14:tracePt t="105441" x="7421563" y="2711450"/>
          <p14:tracePt t="105450" x="7421563" y="2735263"/>
          <p14:tracePt t="105457" x="7421563" y="2767013"/>
          <p14:tracePt t="105466" x="7421563" y="2790825"/>
          <p14:tracePt t="105471" x="7413625" y="2820988"/>
          <p14:tracePt t="105479" x="7413625" y="2852738"/>
          <p14:tracePt t="105488" x="7413625" y="2876550"/>
          <p14:tracePt t="105495" x="7413625" y="2908300"/>
          <p14:tracePt t="105501" x="7413625" y="2938463"/>
          <p14:tracePt t="105509" x="7405688" y="2962275"/>
          <p14:tracePt t="105517" x="7405688" y="2994025"/>
          <p14:tracePt t="105525" x="7405688" y="3025775"/>
          <p14:tracePt t="105532" x="7405688" y="3049588"/>
          <p14:tracePt t="105539" x="7397750" y="3079750"/>
          <p14:tracePt t="105547" x="7397750" y="3103563"/>
          <p14:tracePt t="105555" x="7397750" y="3127375"/>
          <p14:tracePt t="105561" x="7397750" y="3151188"/>
          <p14:tracePt t="105569" x="7389813" y="3159125"/>
          <p14:tracePt t="105577" x="7389813" y="3167063"/>
          <p14:tracePt t="105586" x="7389813" y="3175000"/>
          <p14:tracePt t="105592" x="7389813" y="3181350"/>
          <p14:tracePt t="105599" x="7389813" y="3197225"/>
          <p14:tracePt t="105607" x="7389813" y="3205163"/>
          <p14:tracePt t="105651" x="7397750" y="3205163"/>
          <p14:tracePt t="105659" x="7397750" y="3197225"/>
          <p14:tracePt t="105667" x="7405688" y="3189288"/>
          <p14:tracePt t="105675" x="7413625" y="3175000"/>
          <p14:tracePt t="105681" x="7429500" y="3167063"/>
          <p14:tracePt t="105689" x="7437438" y="3159125"/>
          <p14:tracePt t="105697" x="7461250" y="3143250"/>
          <p14:tracePt t="105705" x="7493000" y="3135313"/>
          <p14:tracePt t="105717" x="7516813" y="3127375"/>
          <p14:tracePt t="105719" x="7554913" y="3119438"/>
          <p14:tracePt t="105726" x="7578725" y="3119438"/>
          <p14:tracePt t="105735" x="7602538" y="3111500"/>
          <p14:tracePt t="105741" x="7626350" y="3111500"/>
          <p14:tracePt t="105749" x="7650163" y="3111500"/>
          <p14:tracePt t="105757" x="7672388" y="3111500"/>
          <p14:tracePt t="105765" x="7704138" y="3111500"/>
          <p14:tracePt t="105771" x="7735888" y="3111500"/>
          <p14:tracePt t="105779" x="7759700" y="3111500"/>
          <p14:tracePt t="105787" x="7789863" y="3111500"/>
          <p14:tracePt t="105795" x="7821613" y="3111500"/>
          <p14:tracePt t="105801" x="7853363" y="3111500"/>
          <p14:tracePt t="105809" x="7893050" y="3111500"/>
          <p14:tracePt t="105817" x="7939088" y="3111500"/>
          <p14:tracePt t="105825" x="7978775" y="3111500"/>
          <p14:tracePt t="105831" x="8026400" y="3111500"/>
          <p14:tracePt t="105839" x="8072438" y="3111500"/>
          <p14:tracePt t="105847" x="8120063" y="3111500"/>
          <p14:tracePt t="105856" x="8167688" y="3103563"/>
          <p14:tracePt t="105861" x="8213725" y="3103563"/>
          <p14:tracePt t="105869" x="8261350" y="3103563"/>
          <p14:tracePt t="105876" x="8308975" y="3095625"/>
          <p14:tracePt t="105885" x="8347075" y="3095625"/>
          <p14:tracePt t="105891" x="8386763" y="3087688"/>
          <p14:tracePt t="105899" x="8426450" y="3087688"/>
          <p14:tracePt t="105906" x="8466138" y="3079750"/>
          <p14:tracePt t="105917" x="8504238" y="3079750"/>
          <p14:tracePt t="105921" x="8535988" y="3079750"/>
          <p14:tracePt t="105929" x="8559800" y="3079750"/>
          <p14:tracePt t="105937" x="8567738" y="3079750"/>
          <p14:tracePt t="105945" x="8575675" y="3079750"/>
          <p14:tracePt t="105953" x="8583613" y="3079750"/>
          <p14:tracePt t="105959" x="8591550" y="3079750"/>
          <p14:tracePt t="105967" x="8605838" y="3087688"/>
          <p14:tracePt t="105975" x="8621713" y="3095625"/>
          <p14:tracePt t="105983" x="8637588" y="3103563"/>
          <p14:tracePt t="105989" x="8653463" y="3111500"/>
          <p14:tracePt t="105998" x="8677275" y="3111500"/>
          <p14:tracePt t="106005" x="8709025" y="3119438"/>
          <p14:tracePt t="106012" x="8747125" y="3127375"/>
          <p14:tracePt t="106019" x="8786813" y="3127375"/>
          <p14:tracePt t="106027" x="8810625" y="3127375"/>
          <p14:tracePt t="106035" x="8834438" y="3135313"/>
          <p14:tracePt t="106043" x="8858250" y="3135313"/>
          <p14:tracePt t="106049" x="8866188" y="3135313"/>
          <p14:tracePt t="106057" x="8872538" y="3135313"/>
          <p14:tracePt t="106066" x="8880475" y="3135313"/>
          <p14:tracePt t="106073" x="8888413" y="3135313"/>
          <p14:tracePt t="106078" x="8904288" y="3135313"/>
          <p14:tracePt t="106087" x="8920163" y="3135313"/>
          <p14:tracePt t="106095" x="8936038" y="3135313"/>
          <p14:tracePt t="106103" x="8951913" y="3135313"/>
          <p14:tracePt t="106109" x="8959850" y="3135313"/>
          <p14:tracePt t="106117" x="8975725" y="3135313"/>
          <p14:tracePt t="106124" x="8983663" y="3135313"/>
          <p14:tracePt t="106133" x="8991600" y="3135313"/>
          <p14:tracePt t="106139" x="8999538" y="3135313"/>
          <p14:tracePt t="106148" x="9013825" y="3135313"/>
          <p14:tracePt t="106154" x="9021763" y="3127375"/>
          <p14:tracePt t="106162" x="9029700" y="3119438"/>
          <p14:tracePt t="106168" x="9037638" y="3119438"/>
          <p14:tracePt t="106176" x="9037638" y="3111500"/>
          <p14:tracePt t="106185" x="9045575" y="3103563"/>
          <p14:tracePt t="106193" x="9053513" y="3095625"/>
          <p14:tracePt t="106199" x="9053513" y="3079750"/>
          <p14:tracePt t="106206" x="9061450" y="3071813"/>
          <p14:tracePt t="106216" x="9061450" y="3055938"/>
          <p14:tracePt t="106223" x="9069388" y="3049588"/>
          <p14:tracePt t="106228" x="9069388" y="3033713"/>
          <p14:tracePt t="106237" x="9069388" y="3017838"/>
          <p14:tracePt t="106245" x="9069388" y="3001963"/>
          <p14:tracePt t="106253" x="9069388" y="2986088"/>
          <p14:tracePt t="106259" x="9069388" y="2954338"/>
          <p14:tracePt t="106267" x="9069388" y="2930525"/>
          <p14:tracePt t="106275" x="9069388" y="2892425"/>
          <p14:tracePt t="106283" x="9069388" y="2852738"/>
          <p14:tracePt t="106288" x="9069388" y="2820988"/>
          <p14:tracePt t="106298" x="9069388" y="2790825"/>
          <p14:tracePt t="106306" x="9069388" y="2751138"/>
          <p14:tracePt t="106313" x="9069388" y="2711450"/>
          <p14:tracePt t="106319" x="9069388" y="2665413"/>
          <p14:tracePt t="106327" x="9069388" y="2625725"/>
          <p14:tracePt t="106336" x="9069388" y="2578100"/>
          <p14:tracePt t="106343" x="9069388" y="2532063"/>
          <p14:tracePt t="106349" x="9069388" y="2476500"/>
          <p14:tracePt t="106357" x="9069388" y="2422525"/>
          <p14:tracePt t="106366" x="9069388" y="2359025"/>
          <p14:tracePt t="106373" x="9069388" y="2305050"/>
          <p14:tracePt t="106379" x="9069388" y="2249488"/>
          <p14:tracePt t="106387" x="9069388" y="2193925"/>
          <p14:tracePt t="106395" x="9069388" y="2139950"/>
          <p14:tracePt t="106404" x="9069388" y="2100263"/>
          <p14:tracePt t="106412" x="9061450" y="2054225"/>
          <p14:tracePt t="106417" x="9061450" y="2014538"/>
          <p14:tracePt t="106425" x="9053513" y="1982788"/>
          <p14:tracePt t="106441" x="9045575" y="1943100"/>
          <p14:tracePt t="106447" x="9045575" y="1905000"/>
          <p14:tracePt t="106456" x="9037638" y="1881188"/>
          <p14:tracePt t="106471" x="9029700" y="1865313"/>
          <p14:tracePt t="106477" x="9029700" y="1857375"/>
          <p14:tracePt t="106486" x="9029700" y="1817688"/>
          <p14:tracePt t="106494" x="9021763" y="1787525"/>
          <p14:tracePt t="106501" x="9021763" y="1747838"/>
          <p14:tracePt t="106507" x="9021763" y="1708150"/>
          <p14:tracePt t="106525" x="9021763" y="1700213"/>
          <p14:tracePt t="106532" x="9021763" y="1684338"/>
          <p14:tracePt t="106537" x="9021763" y="1677988"/>
          <p14:tracePt t="106545" x="9021763" y="1670050"/>
          <p14:tracePt t="106553" x="9021763" y="1654175"/>
          <p14:tracePt t="106561" x="9021763" y="1638300"/>
          <p14:tracePt t="106567" x="9021763" y="1622425"/>
          <p14:tracePt t="106575" x="9021763" y="1606550"/>
          <p14:tracePt t="106583" x="9013825" y="1598613"/>
          <p14:tracePt t="106590" x="8999538" y="1598613"/>
          <p14:tracePt t="106596" x="8991600" y="1598613"/>
          <p14:tracePt t="106605" x="8975725" y="1598613"/>
          <p14:tracePt t="106612" x="8951913" y="1598613"/>
          <p14:tracePt t="106621" x="8920163" y="1598613"/>
          <p14:tracePt t="106626" x="8888413" y="1598613"/>
          <p14:tracePt t="106635" x="8842375" y="1598613"/>
          <p14:tracePt t="106643" x="8794750" y="1598613"/>
          <p14:tracePt t="106651" x="8755063" y="1606550"/>
          <p14:tracePt t="106656" x="8724900" y="1606550"/>
          <p14:tracePt t="106665" x="8685213" y="1606550"/>
          <p14:tracePt t="106672" x="8645525" y="1606550"/>
          <p14:tracePt t="106681" x="8599488" y="1606550"/>
          <p14:tracePt t="106687" x="8551863" y="1606550"/>
          <p14:tracePt t="106695" x="8496300" y="1606550"/>
          <p14:tracePt t="106718" x="8324850" y="1606550"/>
          <p14:tracePt t="106725" x="8261350" y="1606550"/>
          <p14:tracePt t="106734" x="8205788" y="1606550"/>
          <p14:tracePt t="106741" x="8151813" y="1606550"/>
          <p14:tracePt t="106747" x="8104188" y="1606550"/>
          <p14:tracePt t="106755" x="8058150" y="1606550"/>
          <p14:tracePt t="106764" x="8018463" y="1606550"/>
          <p14:tracePt t="106771" x="7970838" y="1606550"/>
          <p14:tracePt t="106777" x="7931150" y="1606550"/>
          <p14:tracePt t="106785" x="7893050" y="1606550"/>
          <p14:tracePt t="106793" x="7853363" y="1606550"/>
          <p14:tracePt t="106801" x="7805738" y="1614488"/>
          <p14:tracePt t="106806" x="7767638" y="1614488"/>
          <p14:tracePt t="106817" x="7727950" y="1614488"/>
          <p14:tracePt t="106823" x="7688263" y="1622425"/>
          <p14:tracePt t="106831" x="7650163" y="1622425"/>
          <p14:tracePt t="106837" x="7618413" y="1630363"/>
          <p14:tracePt t="106845" x="7586663" y="1638300"/>
          <p14:tracePt t="106853" x="7554913" y="1638300"/>
          <p14:tracePt t="106860" x="7554913" y="1646238"/>
          <p14:tracePt t="106867" x="7546975" y="1654175"/>
          <p14:tracePt t="106875" x="7531100" y="1654175"/>
          <p14:tracePt t="106883" x="7523163" y="1662113"/>
          <p14:tracePt t="106891" x="7516813" y="1662113"/>
          <p14:tracePt t="106899" x="7493000" y="1670050"/>
          <p14:tracePt t="106905" x="7477125" y="1670050"/>
          <p14:tracePt t="106913" x="7461250" y="1670050"/>
          <p14:tracePt t="106921" x="7445375" y="1670050"/>
          <p14:tracePt t="106929" x="7429500" y="1670050"/>
          <p14:tracePt t="106936" x="7421563" y="1670050"/>
          <p14:tracePt t="106943" x="7413625" y="1670050"/>
          <p14:tracePt t="106951" x="7405688" y="1670050"/>
          <p14:tracePt t="106959" x="7397750" y="1670050"/>
          <p14:tracePt t="106965" x="7389813" y="1670050"/>
          <p14:tracePt t="106973" x="7383463" y="1670050"/>
          <p14:tracePt t="106989" x="7375525" y="1670050"/>
          <p14:tracePt t="107003" x="7367588" y="1670050"/>
          <p14:tracePt t="107025" x="7359650" y="1670050"/>
          <p14:tracePt t="107063" x="7367588" y="1670050"/>
          <p14:tracePt t="107072" x="7375525" y="1670050"/>
          <p14:tracePt t="107079" x="7383463" y="1670050"/>
          <p14:tracePt t="107093" x="7397750" y="1670050"/>
          <p14:tracePt t="107102" x="7405688" y="1670050"/>
          <p14:tracePt t="107116" x="7421563" y="1670050"/>
          <p14:tracePt t="107123" x="7429500" y="1670050"/>
          <p14:tracePt t="107131" x="7445375" y="1670050"/>
          <p14:tracePt t="107139" x="7453313" y="1670050"/>
          <p14:tracePt t="107145" x="7469188" y="1670050"/>
          <p14:tracePt t="107153" x="7485063" y="1677988"/>
          <p14:tracePt t="107161" x="7493000" y="1692275"/>
          <p14:tracePt t="107169" x="7500938" y="1708150"/>
          <p14:tracePt t="107175" x="7508875" y="1739900"/>
          <p14:tracePt t="107184" x="7523163" y="1787525"/>
          <p14:tracePt t="107191" x="7539038" y="1833563"/>
          <p14:tracePt t="107199" x="7546975" y="1897063"/>
          <p14:tracePt t="107205" x="7554913" y="1974850"/>
          <p14:tracePt t="107213" x="7562850" y="2046288"/>
          <p14:tracePt t="107221" x="7570788" y="2100263"/>
          <p14:tracePt t="107229" x="7578725" y="2147888"/>
          <p14:tracePt t="107235" x="7586663" y="2185988"/>
          <p14:tracePt t="107243" x="7586663" y="2225675"/>
          <p14:tracePt t="107251" x="7594600" y="2225675"/>
          <p14:tracePt t="107259" x="7602538" y="2217738"/>
          <p14:tracePt t="107273" x="7610475" y="2225675"/>
          <p14:tracePt t="107281" x="7618413" y="2225675"/>
          <p14:tracePt t="107288" x="7626350" y="2241550"/>
          <p14:tracePt t="107294" x="7634288" y="2257425"/>
          <p14:tracePt t="107303" x="7650163" y="2257425"/>
          <p14:tracePt t="107311" x="7656513" y="2257425"/>
          <p14:tracePt t="107320" x="7672388" y="2257425"/>
          <p14:tracePt t="107326" x="7680325" y="2257425"/>
          <p14:tracePt t="107334" x="7696200" y="2249488"/>
          <p14:tracePt t="107341" x="7712075" y="2233613"/>
          <p14:tracePt t="107349" x="7727950" y="2217738"/>
          <p14:tracePt t="107356" x="7735888" y="2201863"/>
          <p14:tracePt t="107364" x="7743825" y="2185988"/>
          <p14:tracePt t="107371" x="7759700" y="2171700"/>
          <p14:tracePt t="107379" x="7767638" y="2163763"/>
          <p14:tracePt t="107387" x="7775575" y="2147888"/>
          <p14:tracePt t="107393" x="7783513" y="2132013"/>
          <p14:tracePt t="107401" x="7789863" y="2116138"/>
          <p14:tracePt t="107409" x="7789863" y="2108200"/>
          <p14:tracePt t="107417" x="7797800" y="2092325"/>
          <p14:tracePt t="107422" x="7805738" y="2076450"/>
          <p14:tracePt t="107431" x="7805738" y="2068513"/>
          <p14:tracePt t="107438" x="7813675" y="2054225"/>
          <p14:tracePt t="107446" x="7813675" y="2038350"/>
          <p14:tracePt t="107453" x="7821613" y="2030413"/>
          <p14:tracePt t="107461" x="7821613" y="2014538"/>
          <p14:tracePt t="107469" x="7829550" y="1998663"/>
          <p14:tracePt t="107477" x="7829550" y="1990725"/>
          <p14:tracePt t="107483" x="7829550" y="1974850"/>
          <p14:tracePt t="107491" x="7829550" y="1966913"/>
          <p14:tracePt t="107499" x="7829550" y="1958975"/>
          <p14:tracePt t="107507" x="7829550" y="1951038"/>
          <p14:tracePt t="107521" x="7821613" y="1951038"/>
          <p14:tracePt t="107529" x="7813675" y="1951038"/>
          <p14:tracePt t="107537" x="7805738" y="1951038"/>
          <p14:tracePt t="107543" x="7797800" y="1951038"/>
          <p14:tracePt t="107551" x="7789863" y="1951038"/>
          <p14:tracePt t="107558" x="7783513" y="1951038"/>
          <p14:tracePt t="107567" x="7775575" y="1958975"/>
          <p14:tracePt t="107573" x="7767638" y="1966913"/>
          <p14:tracePt t="107582" x="7759700" y="1982788"/>
          <p14:tracePt t="107589" x="7751763" y="1998663"/>
          <p14:tracePt t="107597" x="7743825" y="2030413"/>
          <p14:tracePt t="107603" x="7735888" y="2068513"/>
          <p14:tracePt t="107611" x="7727950" y="2124075"/>
          <p14:tracePt t="107620" x="7720013" y="2193925"/>
          <p14:tracePt t="107627" x="7712075" y="2281238"/>
          <p14:tracePt t="107633" x="7696200" y="2335213"/>
          <p14:tracePt t="107641" x="7688263" y="2390775"/>
          <p14:tracePt t="107650" x="7680325" y="2444750"/>
          <p14:tracePt t="107656" x="7672388" y="2492375"/>
          <p14:tracePt t="107662" x="7664450" y="2540000"/>
          <p14:tracePt t="107671" x="7656513" y="2578100"/>
          <p14:tracePt t="107679" x="7656513" y="2617788"/>
          <p14:tracePt t="107687" x="7656513" y="2649538"/>
          <p14:tracePt t="107693" x="7656513" y="2681288"/>
          <p14:tracePt t="107701" x="7680325" y="2711450"/>
          <p14:tracePt t="107709" x="7704138" y="2743200"/>
          <p14:tracePt t="107717" x="7743825" y="2774950"/>
          <p14:tracePt t="107722" x="7789863" y="2798763"/>
          <p14:tracePt t="107732" x="7821613" y="2820988"/>
          <p14:tracePt t="107739" x="7861300" y="2828925"/>
          <p14:tracePt t="107747" x="7893050" y="2836863"/>
          <p14:tracePt t="107753" x="7924800" y="2836863"/>
          <p14:tracePt t="107761" x="7954963" y="2836863"/>
          <p14:tracePt t="107769" x="7986713" y="2836863"/>
          <p14:tracePt t="107776" x="8010525" y="2836863"/>
          <p14:tracePt t="107783" x="8018463" y="2820988"/>
          <p14:tracePt t="107791" x="8026400" y="2774950"/>
          <p14:tracePt t="107799" x="8026400" y="2719388"/>
          <p14:tracePt t="107807" x="8026400" y="2665413"/>
          <p14:tracePt t="107813" x="8026400" y="2601913"/>
          <p14:tracePt t="107821" x="8034338" y="2540000"/>
          <p14:tracePt t="107829" x="8034338" y="2468563"/>
          <p14:tracePt t="107837" x="8010525" y="2398713"/>
          <p14:tracePt t="107845" x="7970838" y="2335213"/>
          <p14:tracePt t="107851" x="7954963" y="2281238"/>
          <p14:tracePt t="107858" x="7916863" y="2225675"/>
          <p14:tracePt t="107867" x="7885113" y="2185988"/>
          <p14:tracePt t="107875" x="7885113" y="2147888"/>
          <p14:tracePt t="107881" x="7877175" y="2116138"/>
          <p14:tracePt t="107889" x="7869238" y="2116138"/>
          <p14:tracePt t="107897" x="7861300" y="2108200"/>
          <p14:tracePt t="107905" x="7853363" y="2100263"/>
          <p14:tracePt t="107911" x="7845425" y="2092325"/>
          <p14:tracePt t="107919" x="7837488" y="2092325"/>
          <p14:tracePt t="107926" x="7829550" y="2068513"/>
          <p14:tracePt t="107935" x="7829550" y="2060575"/>
          <p14:tracePt t="107941" x="7829550" y="2054225"/>
          <p14:tracePt t="107949" x="7829550" y="2046288"/>
          <p14:tracePt t="107967" x="7837488" y="2038350"/>
          <p14:tracePt t="107971" x="7845425" y="2038350"/>
          <p14:tracePt t="107979" x="7861300" y="2038350"/>
          <p14:tracePt t="107987" x="7877175" y="2038350"/>
          <p14:tracePt t="107996" x="7893050" y="2038350"/>
          <p14:tracePt t="108001" x="7924800" y="2046288"/>
          <p14:tracePt t="108009" x="7954963" y="2054225"/>
          <p14:tracePt t="108018" x="7994650" y="2054225"/>
          <p14:tracePt t="108026" x="8034338" y="2060575"/>
          <p14:tracePt t="108031" x="8080375" y="2068513"/>
          <p14:tracePt t="108039" x="8128000" y="2068513"/>
          <p14:tracePt t="108047" x="8167688" y="2076450"/>
          <p14:tracePt t="108055" x="8197850" y="2076450"/>
          <p14:tracePt t="108061" x="8229600" y="2076450"/>
          <p14:tracePt t="108068" x="8261350" y="2076450"/>
          <p14:tracePt t="108085" x="8269288" y="2076450"/>
          <p14:tracePt t="108091" x="8277225" y="2076450"/>
          <p14:tracePt t="108098" x="8285163" y="2068513"/>
          <p14:tracePt t="108107" x="8293100" y="2054225"/>
          <p14:tracePt t="108115" x="8308975" y="2046288"/>
          <p14:tracePt t="108120" x="8316913" y="2038350"/>
          <p14:tracePt t="108129" x="8324850" y="2022475"/>
          <p14:tracePt t="108137" x="8324850" y="2014538"/>
          <p14:tracePt t="108145" x="8324850" y="1998663"/>
          <p14:tracePt t="108151" x="8324850" y="1990725"/>
          <p14:tracePt t="108159" x="8324850" y="1982788"/>
          <p14:tracePt t="108167" x="8324850" y="1974850"/>
          <p14:tracePt t="108175" x="8316913" y="1966913"/>
          <p14:tracePt t="108181" x="8301038" y="1958975"/>
          <p14:tracePt t="108188" x="8293100" y="1958975"/>
          <p14:tracePt t="108198" x="8277225" y="1958975"/>
          <p14:tracePt t="108205" x="8269288" y="1966913"/>
          <p14:tracePt t="108211" x="8253413" y="1990725"/>
          <p14:tracePt t="108219" x="8237538" y="2030413"/>
          <p14:tracePt t="108228" x="8221663" y="2084388"/>
          <p14:tracePt t="108235" x="8205788" y="2155825"/>
          <p14:tracePt t="108240" x="8183563" y="2217738"/>
          <p14:tracePt t="108249" x="8159750" y="2281238"/>
          <p14:tracePt t="108257" x="8143875" y="2343150"/>
          <p14:tracePt t="108265" x="8135938" y="2414588"/>
          <p14:tracePt t="108271" x="8120063" y="2484438"/>
          <p14:tracePt t="108279" x="8112125" y="2547938"/>
          <p14:tracePt t="108287" x="8112125" y="2601913"/>
          <p14:tracePt t="108294" x="8112125" y="2649538"/>
          <p14:tracePt t="108301" x="8112125" y="2695575"/>
          <p14:tracePt t="108308" x="8135938" y="2727325"/>
          <p14:tracePt t="108318" x="8183563" y="2751138"/>
          <p14:tracePt t="108324" x="8237538" y="2759075"/>
          <p14:tracePt t="108333" x="8277225" y="2767013"/>
          <p14:tracePt t="108338" x="8324850" y="2767013"/>
          <p14:tracePt t="108347" x="8378825" y="2774950"/>
          <p14:tracePt t="108355" x="8426450" y="2774950"/>
          <p14:tracePt t="108362" x="8466138" y="2767013"/>
          <p14:tracePt t="108369" x="8504238" y="2727325"/>
          <p14:tracePt t="108377" x="8535988" y="2687638"/>
          <p14:tracePt t="108385" x="8543925" y="2641600"/>
          <p14:tracePt t="108393" x="8543925" y="2578100"/>
          <p14:tracePt t="108399" x="8543925" y="2500313"/>
          <p14:tracePt t="108408" x="8551863" y="2422525"/>
          <p14:tracePt t="108416" x="8551863" y="2343150"/>
          <p14:tracePt t="108423" x="8543925" y="2281238"/>
          <p14:tracePt t="108428" x="8528050" y="2225675"/>
          <p14:tracePt t="108437" x="8496300" y="2179638"/>
          <p14:tracePt t="108445" x="8458200" y="2124075"/>
          <p14:tracePt t="108453" x="8410575" y="2076450"/>
          <p14:tracePt t="108458" x="8378825" y="2046288"/>
          <p14:tracePt t="108467" x="8347075" y="2014538"/>
          <p14:tracePt t="108485" x="8339138" y="2014538"/>
          <p14:tracePt t="108488" x="8331200" y="2014538"/>
          <p14:tracePt t="108499" x="8324850" y="2006600"/>
          <p14:tracePt t="108506" x="8308975" y="1998663"/>
          <p14:tracePt t="108514" x="8285163" y="1990725"/>
          <p14:tracePt t="108519" x="8269288" y="1990725"/>
          <p14:tracePt t="108527" x="8261350" y="1990725"/>
          <p14:tracePt t="108535" x="8245475" y="1990725"/>
          <p14:tracePt t="108543" x="8237538" y="2006600"/>
          <p14:tracePt t="108549" x="8229600" y="2014538"/>
          <p14:tracePt t="108557" x="8221663" y="2030413"/>
          <p14:tracePt t="108566" x="8221663" y="2038350"/>
          <p14:tracePt t="108573" x="8221663" y="2060575"/>
          <p14:tracePt t="108579" x="8221663" y="2076450"/>
          <p14:tracePt t="108587" x="8213725" y="2100263"/>
          <p14:tracePt t="108594" x="8213725" y="2116138"/>
          <p14:tracePt t="108603" x="8213725" y="2139950"/>
          <p14:tracePt t="108609" x="8213725" y="2147888"/>
          <p14:tracePt t="108617" x="8213725" y="2171700"/>
          <p14:tracePt t="108625" x="8213725" y="2193925"/>
          <p14:tracePt t="108634" x="8213725" y="2209800"/>
          <p14:tracePt t="108639" x="8213725" y="2233613"/>
          <p14:tracePt t="108647" x="8213725" y="2249488"/>
          <p14:tracePt t="108655" x="8213725" y="2273300"/>
          <p14:tracePt t="108663" x="8213725" y="2281238"/>
          <p14:tracePt t="108669" x="8213725" y="2297113"/>
          <p14:tracePt t="108677" x="8213725" y="2305050"/>
          <p14:tracePt t="108685" x="8213725" y="2319338"/>
          <p14:tracePt t="108708" x="8213725" y="2335213"/>
          <p14:tracePt t="108716" x="8213725" y="2343150"/>
          <p14:tracePt t="108729" x="8205788" y="2351088"/>
          <p14:tracePt t="108737" x="8197850" y="2359025"/>
          <p14:tracePt t="108745" x="8191500" y="2366963"/>
          <p14:tracePt t="108753" x="8183563" y="2374900"/>
          <p14:tracePt t="108758" x="8159750" y="2390775"/>
          <p14:tracePt t="108767" x="8135938" y="2406650"/>
          <p14:tracePt t="108775" x="8096250" y="2414588"/>
          <p14:tracePt t="108783" x="8064500" y="2430463"/>
          <p14:tracePt t="108789" x="8018463" y="2436813"/>
          <p14:tracePt t="108798" x="7978775" y="2452688"/>
          <p14:tracePt t="108806" x="7978775" y="2460625"/>
          <p14:tracePt t="108813" x="7970838" y="2468563"/>
          <p14:tracePt t="108821" x="7954963" y="2476500"/>
          <p14:tracePt t="108827" x="7947025" y="2484438"/>
          <p14:tracePt t="108835" x="7939088" y="2484438"/>
          <p14:tracePt t="108843" x="7924800" y="2484438"/>
          <p14:tracePt t="108851" x="7900988" y="2484438"/>
          <p14:tracePt t="108857" x="7893050" y="2476500"/>
          <p14:tracePt t="108865" x="7877175" y="2468563"/>
          <p14:tracePt t="108873" x="7869238" y="2452688"/>
          <p14:tracePt t="108881" x="7861300" y="2436813"/>
          <p14:tracePt t="108887" x="7861300" y="2422525"/>
          <p14:tracePt t="108895" x="7853363" y="2406650"/>
          <p14:tracePt t="108903" x="7853363" y="2398713"/>
          <p14:tracePt t="108910" x="7853363" y="2382838"/>
          <p14:tracePt t="108917" x="7853363" y="2366963"/>
          <p14:tracePt t="108925" x="7853363" y="2359025"/>
          <p14:tracePt t="108933" x="7853363" y="2351088"/>
          <p14:tracePt t="108972" x="7853363" y="2359025"/>
          <p14:tracePt t="108977" x="7853363" y="2374900"/>
          <p14:tracePt t="108986" x="7853363" y="2382838"/>
          <p14:tracePt t="108993" x="7853363" y="2398713"/>
          <p14:tracePt t="109001" x="7853363" y="2414588"/>
          <p14:tracePt t="109006" x="7861300" y="2430463"/>
          <p14:tracePt t="109016" x="7869238" y="2444750"/>
          <p14:tracePt t="109023" x="7877175" y="2460625"/>
          <p14:tracePt t="109032" x="7885113" y="2468563"/>
          <p14:tracePt t="109037" x="7893050" y="2484438"/>
          <p14:tracePt t="109045" x="7900988" y="2500313"/>
          <p14:tracePt t="109053" x="7908925" y="2516188"/>
          <p14:tracePt t="109061" x="7916863" y="2524125"/>
          <p14:tracePt t="109067" x="7916863" y="2540000"/>
          <p14:tracePt t="109075" x="7924800" y="2547938"/>
          <p14:tracePt t="109083" x="7924800" y="2555875"/>
          <p14:tracePt t="109100" x="7924800" y="2562225"/>
          <p14:tracePt t="109122" x="7924800" y="2570163"/>
          <p14:tracePt t="109135" x="7916863" y="2570163"/>
          <p14:tracePt t="109151" x="7908925" y="2570163"/>
          <p14:tracePt t="109173" x="7900988" y="2570163"/>
          <p14:tracePt t="109212" x="7900988" y="2562225"/>
          <p14:tracePt t="109219" x="7908925" y="2562225"/>
          <p14:tracePt t="109233" x="7916863" y="2562225"/>
          <p14:tracePt t="109255" x="7924800" y="2562225"/>
          <p14:tracePt t="109295" x="7931150" y="2562225"/>
          <p14:tracePt t="109324" x="7939088" y="2562225"/>
          <p14:tracePt t="109339" x="7947025" y="2562225"/>
          <p14:tracePt t="109353" x="7954963" y="2562225"/>
          <p14:tracePt t="109369" x="7962900" y="2562225"/>
          <p14:tracePt t="109384" x="7970838" y="2562225"/>
          <p14:tracePt t="109490" x="7978775" y="2562225"/>
          <p14:tracePt t="109573" x="7978775" y="2570163"/>
          <p14:tracePt t="109613" x="7986713" y="2570163"/>
          <p14:tracePt t="109623" x="7994650" y="2570163"/>
          <p14:tracePt t="109648" x="8002588" y="2570163"/>
          <p14:tracePt t="109734" x="7994650" y="2570163"/>
          <p14:tracePt t="109806" x="7994650" y="2562225"/>
          <p14:tracePt t="109811" x="8002588" y="2562225"/>
          <p14:tracePt t="109836" x="8002588" y="2555875"/>
          <p14:tracePt t="109841" x="8010525" y="2555875"/>
          <p14:tracePt t="109935" x="8010525" y="2547938"/>
          <p14:tracePt t="110021" x="8018463" y="2547938"/>
          <p14:tracePt t="110037" x="8026400" y="2547938"/>
          <p14:tracePt t="110061" x="8034338" y="2547938"/>
          <p14:tracePt t="110103" x="8042275" y="2555875"/>
          <p14:tracePt t="110127" x="8050213" y="2562225"/>
          <p14:tracePt t="110133" x="8058150" y="2570163"/>
          <p14:tracePt t="110141" x="8064500" y="2578100"/>
          <p14:tracePt t="110149" x="8080375" y="2586038"/>
          <p14:tracePt t="110157" x="8096250" y="2617788"/>
          <p14:tracePt t="110162" x="8128000" y="2665413"/>
          <p14:tracePt t="110171" x="8167688" y="2751138"/>
          <p14:tracePt t="110178" x="8213725" y="2892425"/>
          <p14:tracePt t="110187" x="8269288" y="3103563"/>
          <p14:tracePt t="110192" x="8324850" y="3354388"/>
          <p14:tracePt t="110200" x="8378825" y="3511550"/>
          <p14:tracePt t="110209" x="8410575" y="3636963"/>
          <p14:tracePt t="110218" x="8442325" y="3714750"/>
          <p14:tracePt t="110225" x="8442325" y="3778250"/>
          <p14:tracePt t="110232" x="8442325" y="3816350"/>
          <p14:tracePt t="110239" x="8442325" y="3840163"/>
          <p14:tracePt t="110246" x="8450263" y="3840163"/>
          <p14:tracePt t="110255" x="8458200" y="3856038"/>
          <p14:tracePt t="110261" x="8472488" y="3895725"/>
          <p14:tracePt t="110270" x="8496300" y="3941763"/>
          <p14:tracePt t="110277" x="8512175" y="3997325"/>
          <p14:tracePt t="110286" x="8520113" y="4029075"/>
          <p14:tracePt t="110291" x="8535988" y="4059238"/>
          <p14:tracePt t="110300" x="8551863" y="4090988"/>
          <p14:tracePt t="110307" x="8567738" y="4122738"/>
          <p14:tracePt t="110316" x="8591550" y="4146550"/>
          <p14:tracePt t="110321" x="8605838" y="4176713"/>
          <p14:tracePt t="110328" x="8629650" y="4216400"/>
          <p14:tracePt t="110337" x="8653463" y="4248150"/>
          <p14:tracePt t="110345" x="8677275" y="4279900"/>
          <p14:tracePt t="110351" x="8701088" y="4310063"/>
          <p14:tracePt t="110359" x="8724900" y="4349750"/>
          <p14:tracePt t="110367" x="8747125" y="4381500"/>
          <p14:tracePt t="110375" x="8778875" y="4413250"/>
          <p14:tracePt t="110381" x="8794750" y="4443413"/>
          <p14:tracePt t="110389" x="8810625" y="4467225"/>
          <p14:tracePt t="110398" x="8826500" y="4498975"/>
          <p14:tracePt t="110405" x="8834438" y="4530725"/>
          <p14:tracePt t="110411" x="8850313" y="4560888"/>
          <p14:tracePt t="110419" x="8858250" y="4600575"/>
          <p14:tracePt t="110427" x="8866188" y="4632325"/>
          <p14:tracePt t="110435" x="8866188" y="4672013"/>
          <p14:tracePt t="110440" x="8866188" y="4710113"/>
          <p14:tracePt t="110450" x="8866188" y="4749800"/>
          <p14:tracePt t="110457" x="8866188" y="4789488"/>
          <p14:tracePt t="110466" x="8866188" y="4819650"/>
          <p14:tracePt t="110471" x="8866188" y="4859338"/>
          <p14:tracePt t="110478" x="8866188" y="4891088"/>
          <p14:tracePt t="110487" x="8866188" y="4914900"/>
          <p14:tracePt t="110495" x="8866188" y="4937125"/>
          <p14:tracePt t="110501" x="8866188" y="4945063"/>
          <p14:tracePt t="110517" x="8872538" y="4953000"/>
          <p14:tracePt t="110525" x="8872538" y="4960938"/>
          <p14:tracePt t="110531" x="8872538" y="4968875"/>
          <p14:tracePt t="110539" x="8872538" y="4976813"/>
          <p14:tracePt t="110586" x="8866188" y="4976813"/>
          <p14:tracePt t="110591" x="8858250" y="4976813"/>
          <p14:tracePt t="110599" x="8850313" y="4976813"/>
          <p14:tracePt t="110621" x="8842375" y="4976813"/>
          <p14:tracePt t="110637" x="8834438" y="4976813"/>
          <p14:tracePt t="110652" x="8834438" y="4968875"/>
          <p14:tracePt t="110659" x="8834438" y="4960938"/>
          <p14:tracePt t="110667" x="8826500" y="4960938"/>
          <p14:tracePt t="110683" x="8826500" y="4953000"/>
          <p14:tracePt t="110698" x="8818563" y="4953000"/>
          <p14:tracePt t="110719" x="8818563" y="4960938"/>
          <p14:tracePt t="110727" x="8810625" y="4968875"/>
          <p14:tracePt t="110735" x="8810625" y="4976813"/>
          <p14:tracePt t="110743" x="8810625" y="4984750"/>
          <p14:tracePt t="110749" x="8802688" y="4992688"/>
          <p14:tracePt t="110757" x="8802688" y="5000625"/>
          <p14:tracePt t="110765" x="8802688" y="5008563"/>
          <p14:tracePt t="110779" x="8794750" y="5008563"/>
          <p14:tracePt t="110795" x="8786813" y="5008563"/>
          <p14:tracePt t="110809" x="8778875" y="5000625"/>
          <p14:tracePt t="110817" x="8770938" y="4984750"/>
          <p14:tracePt t="110825" x="8763000" y="4976813"/>
          <p14:tracePt t="110833" x="8763000" y="4945063"/>
          <p14:tracePt t="110839" x="8755063" y="4906963"/>
          <p14:tracePt t="110847" x="8755063" y="4867275"/>
          <p14:tracePt t="110855" x="8747125" y="4811713"/>
          <p14:tracePt t="110862" x="8739188" y="4765675"/>
          <p14:tracePt t="110869" x="8739188" y="4702175"/>
          <p14:tracePt t="110876" x="8732838" y="4640263"/>
          <p14:tracePt t="110885" x="8732838" y="4584700"/>
          <p14:tracePt t="110893" x="8732838" y="4530725"/>
          <p14:tracePt t="110899" x="8732838" y="4483100"/>
          <p14:tracePt t="110907" x="8732838" y="4443413"/>
          <p14:tracePt t="110916" x="8732838" y="4413250"/>
          <p14:tracePt t="110946" x="8739188" y="4405313"/>
          <p14:tracePt t="110953" x="8747125" y="4405313"/>
          <p14:tracePt t="110959" x="8755063" y="4427538"/>
          <p14:tracePt t="110967" x="8755063" y="4467225"/>
          <p14:tracePt t="110974" x="8763000" y="4498975"/>
          <p14:tracePt t="110983" x="8770938" y="4538663"/>
          <p14:tracePt t="110989" x="8770938" y="4584700"/>
          <p14:tracePt t="110998" x="8778875" y="4632325"/>
          <p14:tracePt t="111005" x="8778875" y="4678363"/>
          <p14:tracePt t="111013" x="8778875" y="4718050"/>
          <p14:tracePt t="111019" x="8778875" y="4749800"/>
          <p14:tracePt t="111027" x="8778875" y="4773613"/>
          <p14:tracePt t="111035" x="8778875" y="4781550"/>
          <p14:tracePt t="111042" x="8778875" y="4789488"/>
          <p14:tracePt t="111050" x="8778875" y="4797425"/>
          <p14:tracePt t="111057" x="8770938" y="4797425"/>
          <p14:tracePt t="111073" x="8763000" y="4797425"/>
          <p14:tracePt t="111079" x="8763000" y="4781550"/>
          <p14:tracePt t="111087" x="8755063" y="4757738"/>
          <p14:tracePt t="111095" x="8755063" y="4725988"/>
          <p14:tracePt t="111104" x="8755063" y="4694238"/>
          <p14:tracePt t="111109" x="8747125" y="4656138"/>
          <p14:tracePt t="111117" x="8747125" y="4608513"/>
          <p14:tracePt t="111125" x="8739188" y="4568825"/>
          <p14:tracePt t="111134" x="8739188" y="4522788"/>
          <p14:tracePt t="111138" x="8739188" y="4475163"/>
          <p14:tracePt t="111146" x="8732838" y="4427538"/>
          <p14:tracePt t="111154" x="8732838" y="4397375"/>
          <p14:tracePt t="111163" x="8724900" y="4389438"/>
          <p14:tracePt t="111170" x="8724900" y="4381500"/>
          <p14:tracePt t="111176" x="8716963" y="4381500"/>
          <p14:tracePt t="111185" x="8716963" y="4365625"/>
          <p14:tracePt t="111193" x="8709025" y="4365625"/>
          <p14:tracePt t="111217" x="8709025" y="4373563"/>
          <p14:tracePt t="111223" x="8709025" y="4397375"/>
          <p14:tracePt t="111231" x="8709025" y="4421188"/>
          <p14:tracePt t="111237" x="8709025" y="4451350"/>
          <p14:tracePt t="111245" x="8709025" y="4483100"/>
          <p14:tracePt t="111253" x="8709025" y="4506913"/>
          <p14:tracePt t="111261" x="8716963" y="4546600"/>
          <p14:tracePt t="111267" x="8716963" y="4584700"/>
          <p14:tracePt t="111275" x="8724900" y="4624388"/>
          <p14:tracePt t="111283" x="8724900" y="4664075"/>
          <p14:tracePt t="111290" x="8724900" y="4694238"/>
          <p14:tracePt t="111296" x="8724900" y="4718050"/>
          <p14:tracePt t="111314" x="8724900" y="4725988"/>
          <p14:tracePt t="111321" x="8724900" y="4733925"/>
          <p14:tracePt t="111343" x="8716963" y="4733925"/>
          <p14:tracePt t="111351" x="8716963" y="4710113"/>
          <p14:tracePt t="111356" x="8716963" y="4678363"/>
          <p14:tracePt t="111366" x="8709025" y="4648200"/>
          <p14:tracePt t="111373" x="8709025" y="4608513"/>
          <p14:tracePt t="111381" x="8709025" y="4568825"/>
          <p14:tracePt t="111387" x="8709025" y="4530725"/>
          <p14:tracePt t="111395" x="8701088" y="4483100"/>
          <p14:tracePt t="111403" x="8701088" y="4443413"/>
          <p14:tracePt t="111410" x="8701088" y="4405313"/>
          <p14:tracePt t="111417" x="8701088" y="4373563"/>
          <p14:tracePt t="111425" x="8701088" y="4365625"/>
          <p14:tracePt t="111441" x="8701088" y="4357688"/>
          <p14:tracePt t="111448" x="8709025" y="4349750"/>
          <p14:tracePt t="111463" x="8716963" y="4357688"/>
          <p14:tracePt t="111471" x="8716963" y="4389438"/>
          <p14:tracePt t="111477" x="8716963" y="4435475"/>
          <p14:tracePt t="111485" x="8716963" y="4475163"/>
          <p14:tracePt t="111493" x="8724900" y="4522788"/>
          <p14:tracePt t="111501" x="8724900" y="4568825"/>
          <p14:tracePt t="111507" x="8724900" y="4608513"/>
          <p14:tracePt t="111516" x="8724900" y="4648200"/>
          <p14:tracePt t="111523" x="8724900" y="4678363"/>
          <p14:tracePt t="111531" x="8724900" y="4702175"/>
          <p14:tracePt t="111537" x="8724900" y="4725988"/>
          <p14:tracePt t="111545" x="8724900" y="4733925"/>
          <p14:tracePt t="111553" x="8724900" y="4741863"/>
          <p14:tracePt t="111561" x="8724900" y="4749800"/>
          <p14:tracePt t="111567" x="8724900" y="4757738"/>
          <p14:tracePt t="111575" x="8724900" y="4765675"/>
          <p14:tracePt t="111613" x="8716963" y="4765675"/>
          <p14:tracePt t="111696" x="8724900" y="4765675"/>
          <p14:tracePt t="111703" x="8724900" y="4773613"/>
          <p14:tracePt t="111711" x="8724900" y="4781550"/>
          <p14:tracePt t="111719" x="8724900" y="4789488"/>
          <p14:tracePt t="111725" x="8724900" y="4803775"/>
          <p14:tracePt t="111733" x="8724900" y="4811713"/>
          <p14:tracePt t="111741" x="8724900" y="4835525"/>
          <p14:tracePt t="111749" x="8724900" y="4859338"/>
          <p14:tracePt t="111755" x="8724900" y="4867275"/>
          <p14:tracePt t="111762" x="8724900" y="4875213"/>
          <p14:tracePt t="111771" x="8724900" y="4891088"/>
          <p14:tracePt t="111779" x="8724900" y="4899025"/>
          <p14:tracePt t="111785" x="8724900" y="4914900"/>
          <p14:tracePt t="111792" x="8724900" y="4929188"/>
          <p14:tracePt t="111801" x="8724900" y="4937125"/>
          <p14:tracePt t="111809" x="8732838" y="4953000"/>
          <p14:tracePt t="111815" x="8739188" y="4968875"/>
          <p14:tracePt t="111823" x="8739188" y="4984750"/>
          <p14:tracePt t="111831" x="8747125" y="5000625"/>
          <p14:tracePt t="111839" x="8747125" y="5008563"/>
          <p14:tracePt t="111845" x="8747125" y="5016500"/>
          <p14:tracePt t="111853" x="8747125" y="5024438"/>
          <p14:tracePt t="111868" x="8747125" y="5032375"/>
          <p14:tracePt t="111883" x="8739188" y="5032375"/>
          <p14:tracePt t="111891" x="8739188" y="5040313"/>
          <p14:tracePt t="111899" x="8732838" y="5040313"/>
          <p14:tracePt t="111921" x="8732838" y="5048250"/>
          <p14:tracePt t="111951" x="8739188" y="5048250"/>
          <p14:tracePt t="111966" x="8747125" y="5048250"/>
          <p14:tracePt t="111989" x="8755063" y="5048250"/>
          <p14:tracePt t="112020" x="8755063" y="5040313"/>
          <p14:tracePt t="112026" x="8755063" y="5032375"/>
          <p14:tracePt t="112033" x="8755063" y="5016500"/>
          <p14:tracePt t="112041" x="8755063" y="5000625"/>
          <p14:tracePt t="112049" x="8755063" y="4976813"/>
          <p14:tracePt t="112055" x="8755063" y="4945063"/>
          <p14:tracePt t="112062" x="8755063" y="4914900"/>
          <p14:tracePt t="112071" x="8755063" y="4875213"/>
          <p14:tracePt t="112079" x="8747125" y="4835525"/>
          <p14:tracePt t="112085" x="8747125" y="4797425"/>
          <p14:tracePt t="112092" x="8739188" y="4757738"/>
          <p14:tracePt t="112101" x="8732838" y="4725988"/>
          <p14:tracePt t="112109" x="8732838" y="4694238"/>
          <p14:tracePt t="112117" x="8732838" y="4672013"/>
          <p14:tracePt t="112123" x="8724900" y="4640263"/>
          <p14:tracePt t="112131" x="8724900" y="4624388"/>
          <p14:tracePt t="112139" x="8716963" y="4616450"/>
          <p14:tracePt t="112148" x="8716963" y="4608513"/>
          <p14:tracePt t="112160" x="8716963" y="4592638"/>
          <p14:tracePt t="112169" x="8716963" y="4584700"/>
          <p14:tracePt t="112177" x="8716963" y="4576763"/>
          <p14:tracePt t="112200" x="8724900" y="4568825"/>
          <p14:tracePt t="112221" x="8732838" y="4568825"/>
          <p14:tracePt t="112229" x="8732838" y="4576763"/>
          <p14:tracePt t="112237" x="8732838" y="4584700"/>
          <p14:tracePt t="112243" x="8732838" y="4608513"/>
          <p14:tracePt t="112251" x="8732838" y="4648200"/>
          <p14:tracePt t="112259" x="8732838" y="4678363"/>
          <p14:tracePt t="112268" x="8732838" y="4710113"/>
          <p14:tracePt t="112273" x="8732838" y="4741863"/>
          <p14:tracePt t="112282" x="8732838" y="4781550"/>
          <p14:tracePt t="112289" x="8732838" y="4819650"/>
          <p14:tracePt t="112297" x="8732838" y="4859338"/>
          <p14:tracePt t="112303" x="8739188" y="4899025"/>
          <p14:tracePt t="112311" x="8739188" y="4937125"/>
          <p14:tracePt t="112319" x="8739188" y="4968875"/>
          <p14:tracePt t="112327" x="8747125" y="5000625"/>
          <p14:tracePt t="112334" x="8747125" y="5024438"/>
          <p14:tracePt t="112341" x="8747125" y="5040313"/>
          <p14:tracePt t="112349" x="8747125" y="5054600"/>
          <p14:tracePt t="112357" x="8747125" y="5062538"/>
          <p14:tracePt t="112363" x="8747125" y="5070475"/>
          <p14:tracePt t="112371" x="8747125" y="5078413"/>
          <p14:tracePt t="112387" x="8739188" y="5086350"/>
          <p14:tracePt t="112400" x="8732838" y="5086350"/>
          <p14:tracePt t="112409" x="8724900" y="5086350"/>
          <p14:tracePt t="112417" x="8724900" y="5078413"/>
          <p14:tracePt t="112423" x="8716963" y="5070475"/>
          <p14:tracePt t="112431" x="8716963" y="5054600"/>
          <p14:tracePt t="112439" x="8709025" y="5032375"/>
          <p14:tracePt t="112448" x="8709025" y="5008563"/>
          <p14:tracePt t="112453" x="8709025" y="4984750"/>
          <p14:tracePt t="112460" x="8709025" y="4953000"/>
          <p14:tracePt t="112469" x="8709025" y="4914900"/>
          <p14:tracePt t="112476" x="8709025" y="4875213"/>
          <p14:tracePt t="112482" x="8709025" y="4835525"/>
          <p14:tracePt t="112491" x="8709025" y="4797425"/>
          <p14:tracePt t="112498" x="8709025" y="4757738"/>
          <p14:tracePt t="112507" x="8709025" y="4749800"/>
          <p14:tracePt t="112512" x="8709025" y="4702175"/>
          <p14:tracePt t="112521" x="8709025" y="4678363"/>
          <p14:tracePt t="112528" x="8709025" y="4648200"/>
          <p14:tracePt t="112537" x="8709025" y="4632325"/>
          <p14:tracePt t="112543" x="8709025" y="4624388"/>
          <p14:tracePt t="112551" x="8709025" y="4616450"/>
          <p14:tracePt t="112559" x="8709025" y="4608513"/>
          <p14:tracePt t="112567" x="8709025" y="4600575"/>
          <p14:tracePt t="112573" x="8709025" y="4592638"/>
          <p14:tracePt t="112581" x="8709025" y="4584700"/>
          <p14:tracePt t="112589" x="8709025" y="4576763"/>
          <p14:tracePt t="112627" x="8716963" y="4576763"/>
          <p14:tracePt t="112641" x="8716963" y="4592638"/>
          <p14:tracePt t="112649" x="8716963" y="4616450"/>
          <p14:tracePt t="112658" x="8716963" y="4648200"/>
          <p14:tracePt t="112665" x="8724900" y="4694238"/>
          <p14:tracePt t="112671" x="8724900" y="4741863"/>
          <p14:tracePt t="112679" x="8724900" y="4797425"/>
          <p14:tracePt t="112686" x="8724900" y="4859338"/>
          <p14:tracePt t="112694" x="8724900" y="4922838"/>
          <p14:tracePt t="112701" x="8724900" y="4976813"/>
          <p14:tracePt t="112709" x="8724900" y="5024438"/>
          <p14:tracePt t="112716" x="8724900" y="5062538"/>
          <p14:tracePt t="112725" x="8724900" y="5094288"/>
          <p14:tracePt t="112732" x="8732838" y="5118100"/>
          <p14:tracePt t="112738" x="8732838" y="5126038"/>
          <p14:tracePt t="112746" x="8732838" y="5133975"/>
          <p14:tracePt t="112754" x="8732838" y="5141913"/>
          <p14:tracePt t="112760" x="8732838" y="5149850"/>
          <p14:tracePt t="112790" x="8732838" y="5141913"/>
          <p14:tracePt t="112798" x="8732838" y="5118100"/>
          <p14:tracePt t="112806" x="8732838" y="5102225"/>
          <p14:tracePt t="112815" x="8732838" y="5086350"/>
          <p14:tracePt t="112820" x="8724900" y="5054600"/>
          <p14:tracePt t="112828" x="8724900" y="5024438"/>
          <p14:tracePt t="112836" x="8724900" y="4992688"/>
          <p14:tracePt t="112844" x="8724900" y="4945063"/>
          <p14:tracePt t="112850" x="8724900" y="4906963"/>
          <p14:tracePt t="112859" x="8724900" y="4875213"/>
          <p14:tracePt t="112866" x="8724900" y="4835525"/>
          <p14:tracePt t="112874" x="8724900" y="4797425"/>
          <p14:tracePt t="112881" x="8724900" y="4757738"/>
          <p14:tracePt t="112888" x="8724900" y="4718050"/>
          <p14:tracePt t="112897" x="8724900" y="4686300"/>
          <p14:tracePt t="112905" x="8724900" y="4656138"/>
          <p14:tracePt t="112910" x="8724900" y="4632325"/>
          <p14:tracePt t="112918" x="8724900" y="4624388"/>
          <p14:tracePt t="112926" x="8724900" y="4616450"/>
          <p14:tracePt t="112940" x="8724900" y="4600575"/>
          <p14:tracePt t="112948" x="8724900" y="4592638"/>
          <p14:tracePt t="112965" x="8724900" y="4584700"/>
          <p14:tracePt t="112987" x="8724900" y="4592638"/>
          <p14:tracePt t="112994" x="8732838" y="4624388"/>
          <p14:tracePt t="113000" x="8732838" y="4656138"/>
          <p14:tracePt t="113009" x="8739188" y="4686300"/>
          <p14:tracePt t="113017" x="8739188" y="4733925"/>
          <p14:tracePt t="113025" x="8747125" y="4773613"/>
          <p14:tracePt t="113032" x="8747125" y="4827588"/>
          <p14:tracePt t="113039" x="8747125" y="4875213"/>
          <p14:tracePt t="113047" x="8747125" y="4914900"/>
          <p14:tracePt t="113055" x="8747125" y="4953000"/>
          <p14:tracePt t="113061" x="8747125" y="4992688"/>
          <p14:tracePt t="113069" x="8747125" y="5016500"/>
          <p14:tracePt t="113077" x="8747125" y="5032375"/>
          <p14:tracePt t="113086" x="8747125" y="5040313"/>
          <p14:tracePt t="113093" x="8747125" y="5048250"/>
          <p14:tracePt t="113099" x="8747125" y="5054600"/>
          <p14:tracePt t="113129" x="8747125" y="5048250"/>
          <p14:tracePt t="113137" x="8747125" y="5024438"/>
          <p14:tracePt t="113145" x="8747125" y="4992688"/>
          <p14:tracePt t="113153" x="8747125" y="4968875"/>
          <p14:tracePt t="113159" x="8747125" y="4945063"/>
          <p14:tracePt t="113167" x="8747125" y="4914900"/>
          <p14:tracePt t="113175" x="8747125" y="4883150"/>
          <p14:tracePt t="113183" x="8747125" y="4859338"/>
          <p14:tracePt t="113189" x="8747125" y="4835525"/>
          <p14:tracePt t="113196" x="8739188" y="4819650"/>
          <p14:tracePt t="113204" x="8739188" y="4789488"/>
          <p14:tracePt t="113212" x="8739188" y="4773613"/>
          <p14:tracePt t="113218" x="8739188" y="4749800"/>
          <p14:tracePt t="113227" x="8739188" y="4741863"/>
          <p14:tracePt t="113236" x="8739188" y="4733925"/>
          <p14:tracePt t="113250" x="8739188" y="4718050"/>
          <p14:tracePt t="113257" x="8739188" y="4710113"/>
          <p14:tracePt t="113266" x="8739188" y="4702175"/>
          <p14:tracePt t="113273" x="8739188" y="4694238"/>
          <p14:tracePt t="113279" x="8747125" y="4686300"/>
          <p14:tracePt t="113310" x="8755063" y="4686300"/>
          <p14:tracePt t="113317" x="8755063" y="4694238"/>
          <p14:tracePt t="113326" x="8755063" y="4702175"/>
          <p14:tracePt t="113333" x="8755063" y="4718050"/>
          <p14:tracePt t="113339" x="8755063" y="4733925"/>
          <p14:tracePt t="113347" x="8763000" y="4757738"/>
          <p14:tracePt t="113356" x="8763000" y="4773613"/>
          <p14:tracePt t="113363" x="8763000" y="4789488"/>
          <p14:tracePt t="113369" x="8763000" y="4803775"/>
          <p14:tracePt t="113377" x="8763000" y="4827588"/>
          <p14:tracePt t="113385" x="8763000" y="4835525"/>
          <p14:tracePt t="113399" x="8763000" y="4851400"/>
          <p14:tracePt t="113406" x="8763000" y="4859338"/>
          <p14:tracePt t="113414" x="8755063" y="4867275"/>
          <p14:tracePt t="113423" x="8755063" y="4875213"/>
          <p14:tracePt t="113454" x="8747125" y="4875213"/>
          <p14:tracePt t="113459" x="8747125" y="4867275"/>
          <p14:tracePt t="113467" x="8747125" y="4851400"/>
          <p14:tracePt t="113475" x="8747125" y="4827588"/>
          <p14:tracePt t="113483" x="8747125" y="4811713"/>
          <p14:tracePt t="113489" x="8747125" y="4797425"/>
          <p14:tracePt t="113497" x="8747125" y="4781550"/>
          <p14:tracePt t="113505" x="8747125" y="4757738"/>
          <p14:tracePt t="113513" x="8747125" y="4733925"/>
          <p14:tracePt t="113519" x="8747125" y="4718050"/>
          <p14:tracePt t="113526" x="8747125" y="4694238"/>
          <p14:tracePt t="113543" x="8747125" y="4686300"/>
          <p14:tracePt t="113557" x="8747125" y="4672013"/>
          <p14:tracePt t="113582" x="8747125" y="4686300"/>
          <p14:tracePt t="113587" x="8747125" y="4710113"/>
          <p14:tracePt t="113595" x="8747125" y="4733925"/>
          <p14:tracePt t="113603" x="8747125" y="4757738"/>
          <p14:tracePt t="113611" x="8747125" y="4781550"/>
          <p14:tracePt t="113617" x="8747125" y="4811713"/>
          <p14:tracePt t="113625" x="8747125" y="4843463"/>
          <p14:tracePt t="113633" x="8747125" y="4867275"/>
          <p14:tracePt t="113641" x="8747125" y="4899025"/>
          <p14:tracePt t="113648" x="8747125" y="4922838"/>
          <p14:tracePt t="113655" x="8747125" y="4937125"/>
          <p14:tracePt t="113663" x="8747125" y="4960938"/>
          <p14:tracePt t="113678" x="8747125" y="4976813"/>
          <p14:tracePt t="113685" x="8755063" y="4976813"/>
          <p14:tracePt t="113767" x="8755063" y="4968875"/>
          <p14:tracePt t="113806" x="8763000" y="4968875"/>
          <p14:tracePt t="113835" x="8770938" y="4968875"/>
          <p14:tracePt t="114001" x="8778875" y="4968875"/>
          <p14:tracePt t="114061" x="8778875" y="4976813"/>
          <p14:tracePt t="114083" x="8778875" y="4984750"/>
          <p14:tracePt t="114241" x="8778875" y="4992688"/>
          <p14:tracePt t="114459" x="8770938" y="4984750"/>
          <p14:tracePt t="114511" x="8770938" y="4976813"/>
          <p14:tracePt t="114563" x="8770938" y="4968875"/>
          <p14:tracePt t="114579" x="8778875" y="4968875"/>
          <p14:tracePt t="114609" x="8786813" y="4968875"/>
          <p14:tracePt t="114631" x="8794750" y="4968875"/>
          <p14:tracePt t="114661" x="8794750" y="4960938"/>
          <p14:tracePt t="114677" x="8794750" y="4953000"/>
          <p14:tracePt t="114684" x="8794750" y="4937125"/>
          <p14:tracePt t="114691" x="8794750" y="4922838"/>
          <p14:tracePt t="114698" x="8794750" y="4906963"/>
          <p14:tracePt t="114706" x="8794750" y="4883150"/>
          <p14:tracePt t="114712" x="8794750" y="4859338"/>
          <p14:tracePt t="114721" x="8794750" y="4827588"/>
          <p14:tracePt t="114728" x="8794750" y="4797425"/>
          <p14:tracePt t="114737" x="8794750" y="4765675"/>
          <p14:tracePt t="114743" x="8794750" y="4725988"/>
          <p14:tracePt t="114751" x="8794750" y="4694238"/>
          <p14:tracePt t="114759" x="8794750" y="4656138"/>
          <p14:tracePt t="114767" x="8794750" y="4616450"/>
          <p14:tracePt t="114773" x="8786813" y="4584700"/>
          <p14:tracePt t="114781" x="8786813" y="4546600"/>
          <p14:tracePt t="114790" x="8778875" y="4506913"/>
          <p14:tracePt t="114797" x="8763000" y="4467225"/>
          <p14:tracePt t="114803" x="8755063" y="4435475"/>
          <p14:tracePt t="114811" x="8747125" y="4413250"/>
          <p14:tracePt t="114819" x="8732838" y="4389438"/>
          <p14:tracePt t="114826" x="8724900" y="4381500"/>
          <p14:tracePt t="114833" x="8716963" y="4373563"/>
          <p14:tracePt t="114841" x="8709025" y="4373563"/>
          <p14:tracePt t="114849" x="8709025" y="4357688"/>
          <p14:tracePt t="114863" x="8709025" y="4349750"/>
          <p14:tracePt t="114888" x="8716963" y="4349750"/>
          <p14:tracePt t="114893" x="8724900" y="4349750"/>
          <p14:tracePt t="114901" x="8732838" y="4349750"/>
          <p14:tracePt t="114909" x="8739188" y="4349750"/>
          <p14:tracePt t="114917" x="8747125" y="4349750"/>
          <p14:tracePt t="114932" x="8755063" y="4357688"/>
          <p14:tracePt t="114955" x="8763000" y="4357688"/>
          <p14:tracePt t="114977" x="8763000" y="4365625"/>
          <p14:tracePt t="115000" x="8770938" y="4365625"/>
          <p14:tracePt t="115006" x="8770938" y="4373563"/>
          <p14:tracePt t="115028" x="8778875" y="4373563"/>
          <p14:tracePt t="115044" x="8786813" y="4373563"/>
          <p14:tracePt t="115074" x="8794750" y="4373563"/>
          <p14:tracePt t="115106" x="8794750" y="4381500"/>
          <p14:tracePt t="115128" x="8794750" y="4389438"/>
          <p14:tracePt t="115141" x="8794750" y="4397375"/>
          <p14:tracePt t="115157" x="8802688" y="4405313"/>
          <p14:tracePt t="115171" x="8802688" y="4413250"/>
          <p14:tracePt t="115188" x="8802688" y="4421188"/>
          <p14:tracePt t="115218" x="8794750" y="4421188"/>
          <p14:tracePt t="115239" x="8786813" y="4421188"/>
          <p14:tracePt t="115351" x="8786813" y="4427538"/>
          <p14:tracePt t="115389" x="8786813" y="4435475"/>
          <p14:tracePt t="115435" x="8786813" y="4443413"/>
          <p14:tracePt t="115441" x="8794750" y="4443413"/>
          <p14:tracePt t="115458" x="8794750" y="4451350"/>
          <p14:tracePt t="115479" x="8794750" y="4459288"/>
          <p14:tracePt t="115495" x="8786813" y="4467225"/>
          <p14:tracePt t="115504" x="8786813" y="4475163"/>
          <p14:tracePt t="115509" x="8778875" y="4483100"/>
          <p14:tracePt t="115517" x="8778875" y="4491038"/>
          <p14:tracePt t="115525" x="8778875" y="4498975"/>
          <p14:tracePt t="115533" x="8778875" y="4522788"/>
          <p14:tracePt t="115539" x="8778875" y="4552950"/>
          <p14:tracePt t="115548" x="8778875" y="4584700"/>
          <p14:tracePt t="115555" x="8778875" y="4608513"/>
          <p14:tracePt t="115563" x="8778875" y="4648200"/>
          <p14:tracePt t="115569" x="8778875" y="4678363"/>
          <p14:tracePt t="115577" x="8778875" y="4718050"/>
          <p14:tracePt t="115585" x="8778875" y="4757738"/>
          <p14:tracePt t="115593" x="8778875" y="4803775"/>
          <p14:tracePt t="115599" x="8778875" y="4843463"/>
          <p14:tracePt t="115607" x="8778875" y="4883150"/>
          <p14:tracePt t="115615" x="8778875" y="4922838"/>
          <p14:tracePt t="115622" x="8778875" y="4953000"/>
          <p14:tracePt t="115629" x="8778875" y="4984750"/>
          <p14:tracePt t="115637" x="8770938" y="5016500"/>
          <p14:tracePt t="115645" x="8763000" y="5040313"/>
          <p14:tracePt t="115653" x="8747125" y="5048250"/>
          <p14:tracePt t="115658" x="8724900" y="5070475"/>
          <p14:tracePt t="115667" x="8716963" y="5070475"/>
          <p14:tracePt t="115675" x="8701088" y="5078413"/>
          <p14:tracePt t="115683" x="8685213" y="5086350"/>
          <p14:tracePt t="115689" x="8669338" y="5086350"/>
          <p14:tracePt t="115697" x="8653463" y="5086350"/>
          <p14:tracePt t="115705" x="8645525" y="5086350"/>
          <p14:tracePt t="115713" x="8629650" y="5086350"/>
          <p14:tracePt t="115719" x="8613775" y="5086350"/>
          <p14:tracePt t="115727" x="8599488" y="5086350"/>
          <p14:tracePt t="115735" x="8591550" y="5086350"/>
          <p14:tracePt t="115743" x="8575675" y="5086350"/>
          <p14:tracePt t="115749" x="8559800" y="5094288"/>
          <p14:tracePt t="115756" x="8551863" y="5102225"/>
          <p14:tracePt t="115765" x="8535988" y="5110163"/>
          <p14:tracePt t="115773" x="8528050" y="5118100"/>
          <p14:tracePt t="115778" x="8520113" y="5133975"/>
          <p14:tracePt t="115787" x="8512175" y="5141913"/>
          <p14:tracePt t="115795" x="8504238" y="5149850"/>
          <p14:tracePt t="115803" x="8504238" y="5165725"/>
          <p14:tracePt t="115809" x="8496300" y="5173663"/>
          <p14:tracePt t="115817" x="8496300" y="5180013"/>
          <p14:tracePt t="115825" x="8488363" y="5195888"/>
          <p14:tracePt t="115834" x="8488363" y="5203825"/>
          <p14:tracePt t="115839" x="8480425" y="5219700"/>
          <p14:tracePt t="115848" x="8480425" y="5235575"/>
          <p14:tracePt t="115856" x="8472488" y="5259388"/>
          <p14:tracePt t="115863" x="8466138" y="5267325"/>
          <p14:tracePt t="115869" x="8458200" y="5275263"/>
          <p14:tracePt t="115877" x="8450263" y="5291138"/>
          <p14:tracePt t="115885" x="8442325" y="5299075"/>
          <p14:tracePt t="115893" x="8442325" y="5305425"/>
          <p14:tracePt t="115899" x="8442325" y="5313363"/>
          <p14:tracePt t="115907" x="8442325" y="5321300"/>
          <p14:tracePt t="115916" x="8442325" y="5329238"/>
          <p14:tracePt t="115923" x="8442325" y="5337175"/>
          <p14:tracePt t="115937" x="8442325" y="5345113"/>
          <p14:tracePt t="115945" x="8442325" y="5353050"/>
          <p14:tracePt t="115953" x="8450263" y="5360988"/>
          <p14:tracePt t="115961" x="8458200" y="5368925"/>
          <p14:tracePt t="115967" x="8466138" y="5384800"/>
          <p14:tracePt t="115976" x="8480425" y="5392738"/>
          <p14:tracePt t="115983" x="8488363" y="5400675"/>
          <p14:tracePt t="115991" x="8504238" y="5408613"/>
          <p14:tracePt t="115998" x="8520113" y="5416550"/>
          <p14:tracePt t="116005" x="8543925" y="5416550"/>
          <p14:tracePt t="116013" x="8567738" y="5424488"/>
          <p14:tracePt t="116021" x="8583613" y="5430838"/>
          <p14:tracePt t="116027" x="8605838" y="5430838"/>
          <p14:tracePt t="116035" x="8621713" y="5438775"/>
          <p14:tracePt t="116043" x="8645525" y="5446713"/>
          <p14:tracePt t="116051" x="8661400" y="5454650"/>
          <p14:tracePt t="116057" x="8677275" y="5462588"/>
          <p14:tracePt t="116066" x="8685213" y="5462588"/>
          <p14:tracePt t="116073" x="8693150" y="5470525"/>
          <p14:tracePt t="116081" x="8709025" y="5478463"/>
          <p14:tracePt t="116087" x="8724900" y="5486400"/>
          <p14:tracePt t="116095" x="8739188" y="5486400"/>
          <p14:tracePt t="116103" x="8755063" y="5486400"/>
          <p14:tracePt t="116111" x="8770938" y="5486400"/>
          <p14:tracePt t="116117" x="8794750" y="5486400"/>
          <p14:tracePt t="116125" x="8810625" y="5486400"/>
          <p14:tracePt t="116133" x="8818563" y="5486400"/>
          <p14:tracePt t="116140" x="8826500" y="5486400"/>
          <p14:tracePt t="116147" x="8834438" y="5486400"/>
          <p14:tracePt t="116156" x="8842375" y="5486400"/>
          <p14:tracePt t="116162" x="8850313" y="5486400"/>
          <p14:tracePt t="116171" x="8858250" y="5478463"/>
          <p14:tracePt t="116185" x="8866188" y="5478463"/>
          <p14:tracePt t="116217" x="8866188" y="5470525"/>
          <p14:tracePt t="116231" x="8866188" y="5462588"/>
          <p14:tracePt t="116237" x="8866188" y="5454650"/>
          <p14:tracePt t="116245" x="8858250" y="5446713"/>
          <p14:tracePt t="116253" x="8858250" y="5438775"/>
          <p14:tracePt t="116262" x="8858250" y="5424488"/>
          <p14:tracePt t="116268" x="8858250" y="5400675"/>
          <p14:tracePt t="116275" x="8858250" y="5368925"/>
          <p14:tracePt t="116283" x="8850313" y="5345113"/>
          <p14:tracePt t="116291" x="8850313" y="5313363"/>
          <p14:tracePt t="116297" x="8850313" y="5291138"/>
          <p14:tracePt t="116305" x="8850313" y="5259388"/>
          <p14:tracePt t="116313" x="8842375" y="5227638"/>
          <p14:tracePt t="116321" x="8842375" y="5203825"/>
          <p14:tracePt t="116327" x="8842375" y="5173663"/>
          <p14:tracePt t="116335" x="8842375" y="5141913"/>
          <p14:tracePt t="116343" x="8842375" y="5118100"/>
          <p14:tracePt t="116351" x="8842375" y="5086350"/>
          <p14:tracePt t="116357" x="8850313" y="5062538"/>
          <p14:tracePt t="116365" x="8850313" y="5040313"/>
          <p14:tracePt t="116373" x="8858250" y="5016500"/>
          <p14:tracePt t="116381" x="8858250" y="4992688"/>
          <p14:tracePt t="116387" x="8858250" y="4968875"/>
          <p14:tracePt t="116395" x="8858250" y="4945063"/>
          <p14:tracePt t="116403" x="8858250" y="4929188"/>
          <p14:tracePt t="116410" x="8858250" y="4906963"/>
          <p14:tracePt t="116419" x="8858250" y="4883150"/>
          <p14:tracePt t="116425" x="8850313" y="4867275"/>
          <p14:tracePt t="116433" x="8842375" y="4859338"/>
          <p14:tracePt t="116441" x="8842375" y="4851400"/>
          <p14:tracePt t="116449" x="8834438" y="4843463"/>
          <p14:tracePt t="116455" x="8826500" y="4827588"/>
          <p14:tracePt t="116463" x="8818563" y="4811713"/>
          <p14:tracePt t="116471" x="8810625" y="4797425"/>
          <p14:tracePt t="116479" x="8810625" y="4781550"/>
          <p14:tracePt t="116485" x="8802688" y="4773613"/>
          <p14:tracePt t="116493" x="8802688" y="4757738"/>
          <p14:tracePt t="116501" x="8794750" y="4749800"/>
          <p14:tracePt t="116509" x="8794750" y="4741863"/>
          <p14:tracePt t="116515" x="8794750" y="4733925"/>
          <p14:tracePt t="116523" x="8794750" y="4725988"/>
          <p14:tracePt t="116531" x="8794750" y="4718050"/>
          <p14:tracePt t="116539" x="8794750" y="4702175"/>
          <p14:tracePt t="116545" x="8794750" y="4694238"/>
          <p14:tracePt t="116553" x="8794750" y="4686300"/>
          <p14:tracePt t="116561" x="8794750" y="4678363"/>
          <p14:tracePt t="116569" x="8794750" y="4672013"/>
          <p14:tracePt t="116574" x="8794750" y="4664075"/>
          <p14:tracePt t="116584" x="8794750" y="4656138"/>
          <p14:tracePt t="116599" x="8794750" y="4648200"/>
          <p14:tracePt t="116605" x="8794750" y="4640263"/>
          <p14:tracePt t="116613" x="8802688" y="4640263"/>
          <p14:tracePt t="116621" x="8802688" y="4632325"/>
          <p14:tracePt t="116635" x="8810625" y="4624388"/>
          <p14:tracePt t="116659" x="8818563" y="4624388"/>
          <p14:tracePt t="116749" x="8818563" y="4616450"/>
          <p14:tracePt t="116755" x="8826500" y="4616450"/>
          <p14:tracePt t="116771" x="8834438" y="4608513"/>
          <p14:tracePt t="116786" x="8834438" y="4600575"/>
          <p14:tracePt t="116793" x="8842375" y="4600575"/>
          <p14:tracePt t="116802" x="8842375" y="4592638"/>
          <p14:tracePt t="116824" x="8842375" y="4584700"/>
          <p14:tracePt t="116831" x="8850313" y="4584700"/>
          <p14:tracePt t="116921" x="8850313" y="4592638"/>
          <p14:tracePt t="116951" x="8850313" y="4600575"/>
          <p14:tracePt t="116967" x="8850313" y="4608513"/>
          <p14:tracePt t="116973" x="8842375" y="4608513"/>
          <p14:tracePt t="116981" x="8842375" y="4616450"/>
          <p14:tracePt t="116998" x="8842375" y="4624388"/>
          <p14:tracePt t="117003" x="8842375" y="4632325"/>
          <p14:tracePt t="117019" x="8842375" y="4640263"/>
          <p14:tracePt t="117034" x="8842375" y="4648200"/>
          <p14:tracePt t="117041" x="8842375" y="4656138"/>
          <p14:tracePt t="117049" x="8850313" y="4656138"/>
          <p14:tracePt t="117058" x="8858250" y="4672013"/>
          <p14:tracePt t="117063" x="8858250" y="4678363"/>
          <p14:tracePt t="117071" x="8866188" y="4686300"/>
          <p14:tracePt t="117079" x="8866188" y="4694238"/>
          <p14:tracePt t="117087" x="8872538" y="4702175"/>
          <p14:tracePt t="117092" x="8872538" y="4710113"/>
          <p14:tracePt t="117101" x="8872538" y="4718050"/>
          <p14:tracePt t="117109" x="8872538" y="4733925"/>
          <p14:tracePt t="117117" x="8872538" y="4741863"/>
          <p14:tracePt t="117123" x="8872538" y="4749800"/>
          <p14:tracePt t="117131" x="8872538" y="4757738"/>
          <p14:tracePt t="117139" x="8872538" y="4765675"/>
          <p14:tracePt t="117147" x="8872538" y="4773613"/>
          <p14:tracePt t="117153" x="8872538" y="4781550"/>
          <p14:tracePt t="117161" x="8866188" y="4789488"/>
          <p14:tracePt t="117169" x="8866188" y="4797425"/>
          <p14:tracePt t="117176" x="8866188" y="4803775"/>
          <p14:tracePt t="117183" x="8858250" y="4811713"/>
          <p14:tracePt t="117191" x="8858250" y="4827588"/>
          <p14:tracePt t="117199" x="8850313" y="4835525"/>
          <p14:tracePt t="117207" x="8850313" y="4843463"/>
          <p14:tracePt t="117215" x="8850313" y="4859338"/>
          <p14:tracePt t="117220" x="8850313" y="4867275"/>
          <p14:tracePt t="117229" x="8850313" y="4883150"/>
          <p14:tracePt t="117237" x="8850313" y="4891088"/>
          <p14:tracePt t="117243" x="8850313" y="4906963"/>
          <p14:tracePt t="117251" x="8850313" y="4922838"/>
          <p14:tracePt t="117259" x="8850313" y="4937125"/>
          <p14:tracePt t="117268" x="8850313" y="4953000"/>
          <p14:tracePt t="117273" x="8850313" y="4960938"/>
          <p14:tracePt t="117281" x="8850313" y="4976813"/>
          <p14:tracePt t="117289" x="8858250" y="4992688"/>
          <p14:tracePt t="117297" x="8858250" y="5000625"/>
          <p14:tracePt t="117303" x="8866188" y="5008563"/>
          <p14:tracePt t="117311" x="8866188" y="5016500"/>
          <p14:tracePt t="117328" x="8866188" y="5024438"/>
          <p14:tracePt t="117341" x="8866188" y="5032375"/>
          <p14:tracePt t="117357" x="8866188" y="5040313"/>
          <p14:tracePt t="117372" x="8866188" y="5048250"/>
          <p14:tracePt t="117388" x="8866188" y="5054600"/>
          <p14:tracePt t="117401" x="8872538" y="5062538"/>
          <p14:tracePt t="117410" x="8872538" y="5070475"/>
          <p14:tracePt t="117425" x="8872538" y="5078413"/>
          <p14:tracePt t="117431" x="8880475" y="5078413"/>
          <p14:tracePt t="117440" x="8880475" y="5086350"/>
          <p14:tracePt t="117447" x="8880475" y="5094288"/>
          <p14:tracePt t="117454" x="8880475" y="5102225"/>
          <p14:tracePt t="117461" x="8888413" y="5102225"/>
          <p14:tracePt t="117469" x="8888413" y="5110163"/>
          <p14:tracePt t="117477" x="8888413" y="5118100"/>
          <p14:tracePt t="117484" x="8888413" y="5126038"/>
          <p14:tracePt t="117491" x="8896350" y="5133975"/>
          <p14:tracePt t="117498" x="8896350" y="5141913"/>
          <p14:tracePt t="117507" x="8896350" y="5149850"/>
          <p14:tracePt t="117521" x="8896350" y="5157788"/>
          <p14:tracePt t="117529" x="8896350" y="5165725"/>
          <p14:tracePt t="117537" x="8896350" y="5173663"/>
          <p14:tracePt t="117551" x="8896350" y="5180013"/>
          <p14:tracePt t="117559" x="8896350" y="5187950"/>
          <p14:tracePt t="117568" x="8888413" y="5187950"/>
          <p14:tracePt t="117582" x="8888413" y="5195888"/>
          <p14:tracePt t="117679" x="8888413" y="5203825"/>
          <p14:tracePt t="117696" x="8888413" y="5211763"/>
          <p14:tracePt t="117701" x="8888413" y="5219700"/>
          <p14:tracePt t="117725" x="8888413" y="5227638"/>
          <p14:tracePt t="117761" x="8888413" y="5235575"/>
          <p14:tracePt t="117791" x="8896350" y="5235575"/>
          <p14:tracePt t="117815" x="8904288" y="5235575"/>
          <p14:tracePt t="117935" x="8904288" y="5227638"/>
          <p14:tracePt t="117966" x="8904288" y="5219700"/>
          <p14:tracePt t="117995" x="8904288" y="5211763"/>
          <p14:tracePt t="118115" x="8904288" y="5203825"/>
          <p14:tracePt t="118124" x="8904288" y="5195888"/>
          <p14:tracePt t="118137" x="8904288" y="5187950"/>
          <p14:tracePt t="118145" x="8896350" y="5180013"/>
          <p14:tracePt t="118153" x="8896350" y="5173663"/>
          <p14:tracePt t="118159" x="8896350" y="5165725"/>
          <p14:tracePt t="118167" x="8896350" y="5157788"/>
          <p14:tracePt t="118174" x="8896350" y="5149850"/>
          <p14:tracePt t="118183" x="8896350" y="5133975"/>
          <p14:tracePt t="118189" x="8896350" y="5126038"/>
          <p14:tracePt t="118198" x="8896350" y="5110163"/>
          <p14:tracePt t="118205" x="8896350" y="5102225"/>
          <p14:tracePt t="118213" x="8896350" y="5086350"/>
          <p14:tracePt t="118219" x="8896350" y="5070475"/>
          <p14:tracePt t="118227" x="8896350" y="5048250"/>
          <p14:tracePt t="118235" x="8896350" y="5024438"/>
          <p14:tracePt t="118243" x="8896350" y="4992688"/>
          <p14:tracePt t="118249" x="8896350" y="4976813"/>
          <p14:tracePt t="118257" x="8896350" y="4953000"/>
          <p14:tracePt t="118266" x="8896350" y="4945063"/>
          <p14:tracePt t="118273" x="8896350" y="4929188"/>
          <p14:tracePt t="118280" x="8896350" y="4922838"/>
          <p14:tracePt t="118287" x="8896350" y="4914900"/>
          <p14:tracePt t="118295" x="8888413" y="4899025"/>
          <p14:tracePt t="118303" x="8888413" y="4875213"/>
          <p14:tracePt t="118309" x="8888413" y="4859338"/>
          <p14:tracePt t="118317" x="8888413" y="4843463"/>
          <p14:tracePt t="118325" x="8880475" y="4827588"/>
          <p14:tracePt t="118333" x="8880475" y="4811713"/>
          <p14:tracePt t="118341" x="8880475" y="4797425"/>
          <p14:tracePt t="118348" x="8880475" y="4781550"/>
          <p14:tracePt t="118355" x="8880475" y="4765675"/>
          <p14:tracePt t="118363" x="8880475" y="4757738"/>
          <p14:tracePt t="118371" x="8880475" y="4741863"/>
          <p14:tracePt t="118377" x="8880475" y="4725988"/>
          <p14:tracePt t="118385" x="8880475" y="4710113"/>
          <p14:tracePt t="118393" x="8880475" y="4694238"/>
          <p14:tracePt t="118401" x="8880475" y="4678363"/>
          <p14:tracePt t="118407" x="8880475" y="4672013"/>
          <p14:tracePt t="118415" x="8880475" y="4656138"/>
          <p14:tracePt t="118423" x="8880475" y="4640263"/>
          <p14:tracePt t="118431" x="8880475" y="4632325"/>
          <p14:tracePt t="118437" x="8880475" y="4616450"/>
          <p14:tracePt t="118445" x="8880475" y="4600575"/>
          <p14:tracePt t="118453" x="8880475" y="4592638"/>
          <p14:tracePt t="118461" x="8880475" y="4584700"/>
          <p14:tracePt t="118467" x="8880475" y="4568825"/>
          <p14:tracePt t="118475" x="8880475" y="4560888"/>
          <p14:tracePt t="118483" x="8880475" y="4546600"/>
          <p14:tracePt t="118491" x="8880475" y="4538663"/>
          <p14:tracePt t="118498" x="8880475" y="4530725"/>
          <p14:tracePt t="118505" x="8880475" y="4522788"/>
          <p14:tracePt t="118513" x="8872538" y="4506913"/>
          <p14:tracePt t="118521" x="8872538" y="4498975"/>
          <p14:tracePt t="118527" x="8872538" y="4491038"/>
          <p14:tracePt t="118535" x="8872538" y="4483100"/>
          <p14:tracePt t="118552" x="8872538" y="4467225"/>
          <p14:tracePt t="118565" x="8872538" y="4459288"/>
          <p14:tracePt t="118587" x="8872538" y="4467225"/>
          <p14:tracePt t="118595" x="8880475" y="4483100"/>
          <p14:tracePt t="118603" x="8880475" y="4514850"/>
          <p14:tracePt t="118611" x="8888413" y="4552950"/>
          <p14:tracePt t="118617" x="8888413" y="4608513"/>
          <p14:tracePt t="118625" x="8896350" y="4648200"/>
          <p14:tracePt t="118633" x="8896350" y="4694238"/>
          <p14:tracePt t="118641" x="8904288" y="4733925"/>
          <p14:tracePt t="118646" x="8904288" y="4773613"/>
          <p14:tracePt t="118655" x="8904288" y="4811713"/>
          <p14:tracePt t="118663" x="8904288" y="4851400"/>
          <p14:tracePt t="118671" x="8904288" y="4883150"/>
          <p14:tracePt t="118676" x="8904288" y="4914900"/>
          <p14:tracePt t="118685" x="8904288" y="4945063"/>
          <p14:tracePt t="118693" x="8896350" y="4976813"/>
          <p14:tracePt t="118701" x="8896350" y="5000625"/>
          <p14:tracePt t="118707" x="8896350" y="5032375"/>
          <p14:tracePt t="118716" x="8896350" y="5054600"/>
          <p14:tracePt t="118723" x="8896350" y="5078413"/>
          <p14:tracePt t="118731" x="8896350" y="5102225"/>
          <p14:tracePt t="118737" x="8896350" y="5126038"/>
          <p14:tracePt t="118745" x="8896350" y="5149850"/>
          <p14:tracePt t="118753" x="8896350" y="5157788"/>
          <p14:tracePt t="118767" x="8896350" y="5165725"/>
          <p14:tracePt t="118775" x="8896350" y="5173663"/>
          <p14:tracePt t="118783" x="8896350" y="5180013"/>
          <p14:tracePt t="118791" x="8896350" y="5187950"/>
          <p14:tracePt t="118805" x="8888413" y="5187950"/>
          <p14:tracePt t="118829" x="8888413" y="5173663"/>
          <p14:tracePt t="118835" x="8888413" y="5157788"/>
          <p14:tracePt t="118843" x="8888413" y="5133975"/>
          <p14:tracePt t="118851" x="8888413" y="5094288"/>
          <p14:tracePt t="118859" x="8888413" y="5070475"/>
          <p14:tracePt t="118865" x="8888413" y="5048250"/>
          <p14:tracePt t="118873" x="8888413" y="5008563"/>
          <p14:tracePt t="118881" x="8880475" y="4976813"/>
          <p14:tracePt t="118889" x="8880475" y="4937125"/>
          <p14:tracePt t="118895" x="8880475" y="4899025"/>
          <p14:tracePt t="118903" x="8880475" y="4867275"/>
          <p14:tracePt t="118911" x="8880475" y="4827588"/>
          <p14:tracePt t="118919" x="8880475" y="4797425"/>
          <p14:tracePt t="118925" x="8872538" y="4757738"/>
          <p14:tracePt t="118933" x="8872538" y="4733925"/>
          <p14:tracePt t="118941" x="8872538" y="4702175"/>
          <p14:tracePt t="118949" x="8872538" y="4672013"/>
          <p14:tracePt t="118955" x="8866188" y="4648200"/>
          <p14:tracePt t="118963" x="8866188" y="4616450"/>
          <p14:tracePt t="118971" x="8866188" y="4592638"/>
          <p14:tracePt t="118979" x="8866188" y="4568825"/>
          <p14:tracePt t="118985" x="8866188" y="4560888"/>
          <p14:tracePt t="118993" x="8866188" y="4546600"/>
          <p14:tracePt t="119009" x="8866188" y="4538663"/>
          <p14:tracePt t="119033" x="8872538" y="4514850"/>
          <p14:tracePt t="119039" x="8880475" y="4514850"/>
          <p14:tracePt t="119054" x="8888413" y="4530725"/>
          <p14:tracePt t="119061" x="8888413" y="4552950"/>
          <p14:tracePt t="119069" x="8888413" y="4584700"/>
          <p14:tracePt t="119075" x="8896350" y="4640263"/>
          <p14:tracePt t="119083" x="8896350" y="4678363"/>
          <p14:tracePt t="119091" x="8896350" y="4718050"/>
          <p14:tracePt t="119099" x="8896350" y="4765675"/>
          <p14:tracePt t="119105" x="8896350" y="4811713"/>
          <p14:tracePt t="119113" x="8896350" y="4859338"/>
          <p14:tracePt t="119121" x="8896350" y="4899025"/>
          <p14:tracePt t="119129" x="8896350" y="4945063"/>
          <p14:tracePt t="119135" x="8896350" y="4976813"/>
          <p14:tracePt t="119144" x="8896350" y="5008563"/>
          <p14:tracePt t="119151" x="8896350" y="5032375"/>
          <p14:tracePt t="119160" x="8888413" y="5040313"/>
          <p14:tracePt t="119166" x="8888413" y="5048250"/>
          <p14:tracePt t="119173" x="8888413" y="5054600"/>
          <p14:tracePt t="119182" x="8888413" y="5070475"/>
          <p14:tracePt t="119189" x="8880475" y="5078413"/>
          <p14:tracePt t="119195" x="8880475" y="5086350"/>
          <p14:tracePt t="119211" x="8872538" y="5094288"/>
          <p14:tracePt t="119234" x="8866188" y="5102225"/>
          <p14:tracePt t="119383" x="8866188" y="5110163"/>
          <p14:tracePt t="119400" x="8866188" y="5118100"/>
          <p14:tracePt t="119407" x="8858250" y="5126038"/>
          <p14:tracePt t="119429" x="8858250" y="5133975"/>
          <p14:tracePt t="119459" x="8858250" y="5141913"/>
          <p14:tracePt t="119489" x="8858250" y="5149850"/>
          <p14:tracePt t="119549" x="8850313" y="5149850"/>
          <p14:tracePt t="119563" x="8842375" y="5149850"/>
          <p14:tracePt t="119572" x="8842375" y="5141913"/>
          <p14:tracePt t="119579" x="8834438" y="5133975"/>
          <p14:tracePt t="119587" x="8834438" y="5110163"/>
          <p14:tracePt t="119593" x="8826500" y="5078413"/>
          <p14:tracePt t="119601" x="8826500" y="5040313"/>
          <p14:tracePt t="119609" x="8826500" y="5008563"/>
          <p14:tracePt t="119617" x="8826500" y="4976813"/>
          <p14:tracePt t="119623" x="8826500" y="4929188"/>
          <p14:tracePt t="119631" x="8826500" y="4891088"/>
          <p14:tracePt t="119639" x="8826500" y="4859338"/>
          <p14:tracePt t="119647" x="8826500" y="4827588"/>
          <p14:tracePt t="119652" x="8826500" y="4811713"/>
          <p14:tracePt t="119669" x="8826500" y="4803775"/>
          <p14:tracePt t="119677" x="8834438" y="4803775"/>
          <p14:tracePt t="119700" x="8834438" y="4811713"/>
          <p14:tracePt t="119707" x="8834438" y="4851400"/>
          <p14:tracePt t="119714" x="8834438" y="4899025"/>
          <p14:tracePt t="119721" x="8834438" y="4929188"/>
          <p14:tracePt t="119729" x="8834438" y="4960938"/>
          <p14:tracePt t="119737" x="8826500" y="4992688"/>
          <p14:tracePt t="119742" x="8826500" y="5024438"/>
          <p14:tracePt t="119751" x="8818563" y="5048250"/>
          <p14:tracePt t="119759" x="8818563" y="5054600"/>
          <p14:tracePt t="119767" x="8818563" y="5062538"/>
          <p14:tracePt t="119775" x="8818563" y="5070475"/>
          <p14:tracePt t="119782" x="8818563" y="5078413"/>
          <p14:tracePt t="119789" x="8818563" y="5094288"/>
          <p14:tracePt t="119798" x="8818563" y="5102225"/>
          <p14:tracePt t="119819" x="8818563" y="5110163"/>
          <p14:tracePt t="119850" x="8810625" y="5110163"/>
          <p14:tracePt t="119857" x="8810625" y="5102225"/>
          <p14:tracePt t="119865" x="8810625" y="5094288"/>
          <p14:tracePt t="119871" x="8810625" y="5086350"/>
          <p14:tracePt t="119879" x="8810625" y="5078413"/>
          <p14:tracePt t="119887" x="8810625" y="5070475"/>
          <p14:tracePt t="119903" x="8810625" y="5062538"/>
          <p14:tracePt t="119909" x="8810625" y="5054600"/>
          <p14:tracePt t="119926" x="8810625" y="5048250"/>
          <p14:tracePt t="120029" x="8810625" y="5040313"/>
          <p14:tracePt t="120045" x="8810625" y="5032375"/>
          <p14:tracePt t="120058" x="8818563" y="5024438"/>
          <p14:tracePt t="120082" x="8818563" y="5016500"/>
          <p14:tracePt t="120119" x="8818563" y="5008563"/>
          <p14:tracePt t="120166" x="8818563" y="5000625"/>
          <p14:tracePt t="120202" x="8818563" y="4992688"/>
          <p14:tracePt t="120209" x="8810625" y="4992688"/>
          <p14:tracePt t="120250" x="8810625" y="4984750"/>
          <p14:tracePt t="120277" x="8810625" y="4976813"/>
          <p14:tracePt t="120308" x="8810625" y="4968875"/>
          <p14:tracePt t="120398" x="8818563" y="4968875"/>
          <p14:tracePt t="120537" x="8826500" y="4968875"/>
          <p14:tracePt t="120555" x="8834438" y="4968875"/>
          <p14:tracePt t="120563" x="8834438" y="4960938"/>
          <p14:tracePt t="120569" x="8842375" y="4960938"/>
          <p14:tracePt t="120585" x="8850313" y="4960938"/>
          <p14:tracePt t="120600" x="8858250" y="4953000"/>
          <p14:tracePt t="120616" x="8866188" y="4953000"/>
          <p14:tracePt t="120631" x="8872538" y="4953000"/>
          <p14:tracePt t="120637" x="8872538" y="4945063"/>
          <p14:tracePt t="120653" x="8880475" y="4945063"/>
          <p14:tracePt t="120668" x="8888413" y="4945063"/>
          <p14:tracePt t="120685" x="8896350" y="4937125"/>
          <p14:tracePt t="120706" x="8904288" y="4929188"/>
          <p14:tracePt t="120721" x="8912225" y="4922838"/>
          <p14:tracePt t="120737" x="8920163" y="4922838"/>
          <p14:tracePt t="120744" x="8920163" y="4914900"/>
          <p14:tracePt t="120751" x="8928100" y="4906963"/>
          <p14:tracePt t="120757" x="8936038" y="4906963"/>
          <p14:tracePt t="120765" x="8943975" y="4899025"/>
          <p14:tracePt t="120773" x="8951913" y="4891088"/>
          <p14:tracePt t="120781" x="8959850" y="4883150"/>
          <p14:tracePt t="120787" x="8967788" y="4883150"/>
          <p14:tracePt t="120795" x="8975725" y="4875213"/>
          <p14:tracePt t="120803" x="8991600" y="4867275"/>
          <p14:tracePt t="120811" x="8999538" y="4859338"/>
          <p14:tracePt t="120826" x="9013825" y="4851400"/>
          <p14:tracePt t="120833" x="9021763" y="4843463"/>
          <p14:tracePt t="120841" x="9029700" y="4835525"/>
          <p14:tracePt t="120846" x="9037638" y="4827588"/>
          <p14:tracePt t="120855" x="9045575" y="4827588"/>
          <p14:tracePt t="120863" x="9061450" y="4811713"/>
          <p14:tracePt t="120871" x="9069388" y="4803775"/>
          <p14:tracePt t="120876" x="9085263" y="4797425"/>
          <p14:tracePt t="120885" x="9093200" y="4789488"/>
          <p14:tracePt t="120892" x="9109075" y="4781550"/>
          <p14:tracePt t="120901" x="9124950" y="4773613"/>
          <p14:tracePt t="120906" x="9140825" y="4765675"/>
          <p14:tracePt t="120915" x="9155113" y="4757738"/>
          <p14:tracePt t="120922" x="9163050" y="4749800"/>
          <p14:tracePt t="120931" x="9178925" y="4741863"/>
          <p14:tracePt t="120937" x="9194800" y="4733925"/>
          <p14:tracePt t="120945" x="9202738" y="4733925"/>
          <p14:tracePt t="120953" x="9218613" y="4725988"/>
          <p14:tracePt t="120961" x="9226550" y="4718050"/>
          <p14:tracePt t="120966" x="9234488" y="4710113"/>
          <p14:tracePt t="120975" x="9250363" y="4702175"/>
          <p14:tracePt t="120983" x="9258300" y="4702175"/>
          <p14:tracePt t="120991" x="9258300" y="4694238"/>
          <p14:tracePt t="120997" x="9274175" y="4686300"/>
          <p14:tracePt t="121005" x="9274175" y="4678363"/>
          <p14:tracePt t="121012" x="9280525" y="4672013"/>
          <p14:tracePt t="121021" x="9288463" y="4664075"/>
          <p14:tracePt t="121027" x="9304338" y="4656138"/>
          <p14:tracePt t="121035" x="9312275" y="4648200"/>
          <p14:tracePt t="121043" x="9320213" y="4640263"/>
          <p14:tracePt t="121051" x="9336088" y="4632325"/>
          <p14:tracePt t="121057" x="9344025" y="4624388"/>
          <p14:tracePt t="121066" x="9359900" y="4616450"/>
          <p14:tracePt t="121073" x="9367838" y="4608513"/>
          <p14:tracePt t="121081" x="9383713" y="4600575"/>
          <p14:tracePt t="121086" x="9391650" y="4592638"/>
          <p14:tracePt t="121095" x="9407525" y="4584700"/>
          <p14:tracePt t="121103" x="9421813" y="4576763"/>
          <p14:tracePt t="121111" x="9437688" y="4568825"/>
          <p14:tracePt t="121116" x="9453563" y="4568825"/>
          <p14:tracePt t="121125" x="9469438" y="4560888"/>
          <p14:tracePt t="121137" x="9485313" y="4552950"/>
          <p14:tracePt t="121140" x="9501188" y="4546600"/>
          <p14:tracePt t="121147" x="9517063" y="4538663"/>
          <p14:tracePt t="121154" x="9525000" y="4530725"/>
          <p14:tracePt t="121163" x="9532938" y="4530725"/>
          <p14:tracePt t="121171" x="9540875" y="4522788"/>
          <p14:tracePt t="121176" x="9548813" y="4514850"/>
          <p14:tracePt t="121185" x="9555163" y="4506913"/>
          <p14:tracePt t="121193" x="9563100" y="4498975"/>
          <p14:tracePt t="121200" x="9571038" y="4491038"/>
          <p14:tracePt t="121209" x="9578975" y="4483100"/>
          <p14:tracePt t="121216" x="9586913" y="4475163"/>
          <p14:tracePt t="121222" x="9594850" y="4467225"/>
          <p14:tracePt t="121231" x="9602788" y="4459288"/>
          <p14:tracePt t="121238" x="9610725" y="4451350"/>
          <p14:tracePt t="121244" x="9618663" y="4443413"/>
          <p14:tracePt t="121253" x="9626600" y="4443413"/>
          <p14:tracePt t="121261" x="9634538" y="4435475"/>
          <p14:tracePt t="121269" x="9650413" y="4427538"/>
          <p14:tracePt t="121275" x="9658350" y="4421188"/>
          <p14:tracePt t="121283" x="9666288" y="4413250"/>
          <p14:tracePt t="121290" x="9674225" y="4405313"/>
          <p14:tracePt t="121299" x="9682163" y="4397375"/>
          <p14:tracePt t="121305" x="9688513" y="4389438"/>
          <p14:tracePt t="121313" x="9696450" y="4381500"/>
          <p14:tracePt t="121321" x="9704388" y="4373563"/>
          <p14:tracePt t="121329" x="9712325" y="4365625"/>
          <p14:tracePt t="121335" x="9720263" y="4349750"/>
          <p14:tracePt t="121342" x="9728200" y="4341813"/>
          <p14:tracePt t="121351" x="9736138" y="4333875"/>
          <p14:tracePt t="121359" x="9752013" y="4325938"/>
          <p14:tracePt t="121366" x="9759950" y="4325938"/>
          <p14:tracePt t="121373" x="9767888" y="4318000"/>
          <p14:tracePt t="121381" x="9775825" y="4310063"/>
          <p14:tracePt t="121389" x="9783763" y="4310063"/>
          <p14:tracePt t="121395" x="9791700" y="4302125"/>
          <p14:tracePt t="121403" x="9799638" y="4302125"/>
          <p14:tracePt t="121411" x="9807575" y="4295775"/>
          <p14:tracePt t="121419" x="9815513" y="4295775"/>
          <p14:tracePt t="121425" x="9815513" y="4287838"/>
          <p14:tracePt t="121433" x="9821863" y="4279900"/>
          <p14:tracePt t="121440" x="9829800" y="4271963"/>
          <p14:tracePt t="121449" x="9837738" y="4271963"/>
          <p14:tracePt t="121455" x="9845675" y="4264025"/>
          <p14:tracePt t="121463" x="9853613" y="4256088"/>
          <p14:tracePt t="121471" x="9861550" y="4248150"/>
          <p14:tracePt t="121479" x="9869488" y="4248150"/>
          <p14:tracePt t="121485" x="9877425" y="4240213"/>
          <p14:tracePt t="121493" x="9885363" y="4240213"/>
          <p14:tracePt t="121501" x="9893300" y="4232275"/>
          <p14:tracePt t="121509" x="9901238" y="4224338"/>
          <p14:tracePt t="121515" x="9909175" y="4224338"/>
          <p14:tracePt t="121522" x="9917113" y="4216400"/>
          <p14:tracePt t="121531" x="9932988" y="4216400"/>
          <p14:tracePt t="121539" x="9940925" y="4208463"/>
          <p14:tracePt t="121545" x="9948863" y="4200525"/>
          <p14:tracePt t="121553" x="9963150" y="4200525"/>
          <p14:tracePt t="121561" x="9971088" y="4192588"/>
          <p14:tracePt t="121569" x="9979025" y="4184650"/>
          <p14:tracePt t="121575" x="9986963" y="4184650"/>
          <p14:tracePt t="121583" x="9994900" y="4176713"/>
          <p14:tracePt t="121591" x="10002838" y="4170363"/>
          <p14:tracePt t="121599" x="10010775" y="4170363"/>
          <p14:tracePt t="121604" x="10026650" y="4162425"/>
          <p14:tracePt t="121613" x="10034588" y="4154488"/>
          <p14:tracePt t="121621" x="10042525" y="4154488"/>
          <p14:tracePt t="121629" x="10050463" y="4146550"/>
          <p14:tracePt t="121635" x="10058400" y="4146550"/>
          <p14:tracePt t="121643" x="10066338" y="4138613"/>
          <p14:tracePt t="121651" x="10074275" y="4138613"/>
          <p14:tracePt t="121658" x="10082213" y="4130675"/>
          <p14:tracePt t="121666" x="10090150" y="4130675"/>
          <p14:tracePt t="121673" x="10096500" y="4122738"/>
          <p14:tracePt t="121681" x="10104438" y="4122738"/>
          <p14:tracePt t="121688" x="10112375" y="4122738"/>
          <p14:tracePt t="121696" x="10120313" y="4114800"/>
          <p14:tracePt t="121715" x="10128250" y="4106863"/>
          <p14:tracePt t="121718" x="10136188" y="4106863"/>
          <p14:tracePt t="121726" x="10144125" y="4098925"/>
          <p14:tracePt t="121732" x="10152063" y="4098925"/>
          <p14:tracePt t="121740" x="10160000" y="4090988"/>
          <p14:tracePt t="121749" x="10167938" y="4090988"/>
          <p14:tracePt t="121756" x="10175875" y="4083050"/>
          <p14:tracePt t="121763" x="10191750" y="4083050"/>
          <p14:tracePt t="121770" x="10199688" y="4075113"/>
          <p14:tracePt t="121778" x="10207625" y="4075113"/>
          <p14:tracePt t="121786" x="10223500" y="4067175"/>
          <p14:tracePt t="121792" x="10229850" y="4067175"/>
          <p14:tracePt t="121800" x="10245725" y="4067175"/>
          <p14:tracePt t="121808" x="10253663" y="4059238"/>
          <p14:tracePt t="121816" x="10261600" y="4059238"/>
          <p14:tracePt t="121822" x="10277475" y="4052888"/>
          <p14:tracePt t="121831" x="10285413" y="4052888"/>
          <p14:tracePt t="121838" x="10293350" y="4044950"/>
          <p14:tracePt t="121846" x="10301288" y="4044950"/>
          <p14:tracePt t="121853" x="10309225" y="4037013"/>
          <p14:tracePt t="121860" x="10317163" y="4037013"/>
          <p14:tracePt t="121869" x="10333038" y="4029075"/>
          <p14:tracePt t="121877" x="10340975" y="4029075"/>
          <p14:tracePt t="121882" x="10348913" y="4021138"/>
          <p14:tracePt t="121891" x="10363200" y="4013200"/>
          <p14:tracePt t="121898" x="10379075" y="4013200"/>
          <p14:tracePt t="121906" x="10394950" y="4005263"/>
          <p14:tracePt t="121912" x="10410825" y="3997325"/>
          <p14:tracePt t="121921" x="10426700" y="3989388"/>
          <p14:tracePt t="121928" x="10442575" y="3989388"/>
          <p14:tracePt t="121937" x="10458450" y="3981450"/>
          <p14:tracePt t="121942" x="10474325" y="3973513"/>
          <p14:tracePt t="121951" x="10490200" y="3965575"/>
          <p14:tracePt t="121958" x="10498138" y="3965575"/>
          <p14:tracePt t="121966" x="10512425" y="3957638"/>
          <p14:tracePt t="121972" x="10520363" y="3957638"/>
          <p14:tracePt t="121981" x="10520363" y="3949700"/>
          <p14:tracePt t="121989" x="10528300" y="3949700"/>
          <p14:tracePt t="122180" x="10520363" y="3949700"/>
          <p14:tracePt t="122185" x="10512425" y="3949700"/>
          <p14:tracePt t="122191" x="10498138" y="3949700"/>
          <p14:tracePt t="122199" x="10466388" y="3957638"/>
          <p14:tracePt t="122207" x="10434638" y="3965575"/>
          <p14:tracePt t="122216" x="10394950" y="3973513"/>
          <p14:tracePt t="122221" x="10363200" y="3981450"/>
          <p14:tracePt t="122228" x="10333038" y="3989388"/>
          <p14:tracePt t="122237" x="10293350" y="4005263"/>
          <p14:tracePt t="122244" x="10253663" y="4021138"/>
          <p14:tracePt t="122251" x="10215563" y="4029075"/>
          <p14:tracePt t="122259" x="10175875" y="4044950"/>
          <p14:tracePt t="122267" x="10136188" y="4059238"/>
          <p14:tracePt t="122274" x="10096500" y="4090988"/>
          <p14:tracePt t="122281" x="10058400" y="4122738"/>
          <p14:tracePt t="122289" x="10018713" y="4154488"/>
          <p14:tracePt t="122298" x="9971088" y="4192588"/>
          <p14:tracePt t="122306" x="9932988" y="4240213"/>
          <p14:tracePt t="122311" x="9893300" y="4264025"/>
          <p14:tracePt t="122319" x="9853613" y="4295775"/>
          <p14:tracePt t="122327" x="9807575" y="4318000"/>
          <p14:tracePt t="122335" x="9759950" y="4341813"/>
          <p14:tracePt t="122341" x="9712325" y="4373563"/>
          <p14:tracePt t="122350" x="9658350" y="4397375"/>
          <p14:tracePt t="122357" x="9602788" y="4421188"/>
          <p14:tracePt t="122368" x="9548813" y="4443413"/>
          <p14:tracePt t="122371" x="9501188" y="4475163"/>
          <p14:tracePt t="122378" x="9453563" y="4498975"/>
          <p14:tracePt t="122387" x="9415463" y="4522788"/>
          <p14:tracePt t="122394" x="9375775" y="4552950"/>
          <p14:tracePt t="122401" x="9344025" y="4576763"/>
          <p14:tracePt t="122408" x="9312275" y="4600575"/>
          <p14:tracePt t="122417" x="9288463" y="4624388"/>
          <p14:tracePt t="122425" x="9258300" y="4648200"/>
          <p14:tracePt t="122431" x="9234488" y="4672013"/>
          <p14:tracePt t="122438" x="9210675" y="4672013"/>
          <p14:tracePt t="122449" x="9210675" y="4678363"/>
          <p14:tracePt t="122455" x="9202738" y="4686300"/>
          <p14:tracePt t="122461" x="9194800" y="4686300"/>
          <p14:tracePt t="122469" x="9186863" y="4702175"/>
          <p14:tracePt t="122477" x="9163050" y="4718050"/>
          <p14:tracePt t="122485" x="9140825" y="4741863"/>
          <p14:tracePt t="122490" x="9132888" y="4749800"/>
          <p14:tracePt t="122499" x="9117013" y="4757738"/>
          <p14:tracePt t="122507" x="9109075" y="4765675"/>
          <p14:tracePt t="122516" x="9093200" y="4773613"/>
          <p14:tracePt t="122521" x="9085263" y="4781550"/>
          <p14:tracePt t="122529" x="9077325" y="4781550"/>
          <p14:tracePt t="122537" x="9069388" y="4789488"/>
          <p14:tracePt t="122545" x="9061450" y="4797425"/>
          <p14:tracePt t="122550" x="9045575" y="4803775"/>
          <p14:tracePt t="122559" x="9037638" y="4819650"/>
          <p14:tracePt t="122567" x="9021763" y="4827588"/>
          <p14:tracePt t="122575" x="9013825" y="4835525"/>
          <p14:tracePt t="122581" x="8999538" y="4851400"/>
          <p14:tracePt t="122589" x="8991600" y="4859338"/>
          <p14:tracePt t="122597" x="8975725" y="4867275"/>
          <p14:tracePt t="122606" x="8967788" y="4875213"/>
          <p14:tracePt t="122613" x="8951913" y="4883150"/>
          <p14:tracePt t="122619" x="8943975" y="4891088"/>
          <p14:tracePt t="122636" x="8936038" y="4891088"/>
          <p14:tracePt t="122650" x="8928100" y="4891088"/>
          <p14:tracePt t="122739" x="8920163" y="4891088"/>
          <p14:tracePt t="122748" x="8912225" y="4891088"/>
          <p14:tracePt t="122755" x="8904288" y="4891088"/>
          <p14:tracePt t="122769" x="8896350" y="4899025"/>
          <p14:tracePt t="122777" x="8888413" y="4899025"/>
          <p14:tracePt t="122793" x="8880475" y="4899025"/>
          <p14:tracePt t="122807" x="8872538" y="4899025"/>
          <p14:tracePt t="122867" x="8880475" y="4899025"/>
          <p14:tracePt t="122884" x="8888413" y="4899025"/>
          <p14:tracePt t="122898" x="8896350" y="4899025"/>
          <p14:tracePt t="122905" x="8904288" y="4891088"/>
          <p14:tracePt t="122914" x="8904288" y="4883150"/>
          <p14:tracePt t="122919" x="8912225" y="4875213"/>
          <p14:tracePt t="122926" x="8920163" y="4875213"/>
          <p14:tracePt t="122935" x="8928100" y="4867275"/>
          <p14:tracePt t="122942" x="8936038" y="4859338"/>
          <p14:tracePt t="122949" x="8943975" y="4851400"/>
          <p14:tracePt t="122957" x="8959850" y="4843463"/>
          <p14:tracePt t="122965" x="8967788" y="4835525"/>
          <p14:tracePt t="122972" x="8975725" y="4835525"/>
          <p14:tracePt t="122978" x="8991600" y="4827588"/>
          <p14:tracePt t="122987" x="8999538" y="4819650"/>
          <p14:tracePt t="122997" x="9007475" y="4811713"/>
          <p14:tracePt t="123003" x="9013825" y="4811713"/>
          <p14:tracePt t="123008" x="9021763" y="4803775"/>
          <p14:tracePt t="123017" x="9037638" y="4797425"/>
          <p14:tracePt t="123026" x="9045575" y="4789488"/>
          <p14:tracePt t="123033" x="9053513" y="4789488"/>
          <p14:tracePt t="123038" x="9069388" y="4781550"/>
          <p14:tracePt t="123047" x="9077325" y="4773613"/>
          <p14:tracePt t="123054" x="9093200" y="4757738"/>
          <p14:tracePt t="123063" x="9101138" y="4749800"/>
          <p14:tracePt t="123069" x="9117013" y="4741863"/>
          <p14:tracePt t="123076" x="9132888" y="4733925"/>
          <p14:tracePt t="123085" x="9147175" y="4718050"/>
          <p14:tracePt t="123093" x="9155113" y="4710113"/>
          <p14:tracePt t="123101" x="9170988" y="4702175"/>
          <p14:tracePt t="123107" x="9186863" y="4694238"/>
          <p14:tracePt t="123116" x="9202738" y="4686300"/>
          <p14:tracePt t="123122" x="9218613" y="4678363"/>
          <p14:tracePt t="123132" x="9234488" y="4672013"/>
          <p14:tracePt t="123136" x="9250363" y="4664075"/>
          <p14:tracePt t="123145" x="9258300" y="4656138"/>
          <p14:tracePt t="123153" x="9274175" y="4648200"/>
          <p14:tracePt t="123161" x="9288463" y="4632325"/>
          <p14:tracePt t="123167" x="9304338" y="4624388"/>
          <p14:tracePt t="123175" x="9320213" y="4616450"/>
          <p14:tracePt t="123183" x="9328150" y="4608513"/>
          <p14:tracePt t="123191" x="9344025" y="4600575"/>
          <p14:tracePt t="123197" x="9359900" y="4592638"/>
          <p14:tracePt t="123205" x="9375775" y="4592638"/>
          <p14:tracePt t="123213" x="9383713" y="4584700"/>
          <p14:tracePt t="123221" x="9399588" y="4576763"/>
          <p14:tracePt t="123227" x="9415463" y="4576763"/>
          <p14:tracePt t="123235" x="9421813" y="4568825"/>
          <p14:tracePt t="123243" x="9437688" y="4568825"/>
          <p14:tracePt t="123252" x="9453563" y="4560888"/>
          <p14:tracePt t="123257" x="9461500" y="4560888"/>
          <p14:tracePt t="123265" x="9477375" y="4552950"/>
          <p14:tracePt t="123273" x="9485313" y="4552950"/>
          <p14:tracePt t="123283" x="9501188" y="4546600"/>
          <p14:tracePt t="123287" x="9517063" y="4538663"/>
          <p14:tracePt t="123295" x="9525000" y="4530725"/>
          <p14:tracePt t="123303" x="9540875" y="4522788"/>
          <p14:tracePt t="123311" x="9555163" y="4514850"/>
          <p14:tracePt t="123318" x="9571038" y="4506913"/>
          <p14:tracePt t="123324" x="9586913" y="4498975"/>
          <p14:tracePt t="123333" x="9602788" y="4491038"/>
          <p14:tracePt t="123341" x="9618663" y="4475163"/>
          <p14:tracePt t="123348" x="9634538" y="4467225"/>
          <p14:tracePt t="123355" x="9650413" y="4459288"/>
          <p14:tracePt t="123363" x="9666288" y="4451350"/>
          <p14:tracePt t="123371" x="9682163" y="4443413"/>
          <p14:tracePt t="123377" x="9696450" y="4435475"/>
          <p14:tracePt t="123385" x="9704388" y="4427538"/>
          <p14:tracePt t="123393" x="9720263" y="4421188"/>
          <p14:tracePt t="123401" x="9728200" y="4413250"/>
          <p14:tracePt t="123407" x="9736138" y="4405313"/>
          <p14:tracePt t="123415" x="9752013" y="4397375"/>
          <p14:tracePt t="123423" x="9759950" y="4389438"/>
          <p14:tracePt t="123432" x="9767888" y="4381500"/>
          <p14:tracePt t="123437" x="9783763" y="4373563"/>
          <p14:tracePt t="123444" x="9791700" y="4365625"/>
          <p14:tracePt t="123453" x="9799638" y="4349750"/>
          <p14:tracePt t="123461" x="9815513" y="4341813"/>
          <p14:tracePt t="123467" x="9829800" y="4333875"/>
          <p14:tracePt t="123475" x="9837738" y="4325938"/>
          <p14:tracePt t="123483" x="9853613" y="4325938"/>
          <p14:tracePt t="123491" x="9861550" y="4318000"/>
          <p14:tracePt t="123497" x="9877425" y="4310063"/>
          <p14:tracePt t="123505" x="9885363" y="4310063"/>
          <p14:tracePt t="123514" x="9901238" y="4302125"/>
          <p14:tracePt t="123521" x="9909175" y="4302125"/>
          <p14:tracePt t="123526" x="9917113" y="4295775"/>
          <p14:tracePt t="123535" x="9925050" y="4295775"/>
          <p14:tracePt t="123543" x="9932988" y="4287838"/>
          <p14:tracePt t="123551" x="9940925" y="4287838"/>
          <p14:tracePt t="123559" x="9948863" y="4279900"/>
          <p14:tracePt t="123564" x="9956800" y="4279900"/>
          <p14:tracePt t="123573" x="9963150" y="4279900"/>
          <p14:tracePt t="123581" x="9979025" y="4271963"/>
          <p14:tracePt t="123589" x="9986963" y="4264025"/>
          <p14:tracePt t="123594" x="9994900" y="4264025"/>
          <p14:tracePt t="123603" x="10010775" y="4256088"/>
          <p14:tracePt t="123611" x="10018713" y="4248150"/>
          <p14:tracePt t="123619" x="10026650" y="4240213"/>
          <p14:tracePt t="123625" x="10042525" y="4240213"/>
          <p14:tracePt t="123633" x="10050463" y="4232275"/>
          <p14:tracePt t="123641" x="10058400" y="4224338"/>
          <p14:tracePt t="123649" x="10074275" y="4224338"/>
          <p14:tracePt t="123655" x="10082213" y="4216400"/>
          <p14:tracePt t="123662" x="10090150" y="4216400"/>
          <p14:tracePt t="123671" x="10096500" y="4216400"/>
          <p14:tracePt t="123679" x="10104438" y="4208463"/>
          <p14:tracePt t="123685" x="10112375" y="4208463"/>
          <p14:tracePt t="123692" x="10120313" y="4200525"/>
          <p14:tracePt t="123701" x="10128250" y="4200525"/>
          <p14:tracePt t="123709" x="10136188" y="4192588"/>
          <p14:tracePt t="123715" x="10144125" y="4192588"/>
          <p14:tracePt t="123723" x="10152063" y="4184650"/>
          <p14:tracePt t="123731" x="10167938" y="4176713"/>
          <p14:tracePt t="123739" x="10175875" y="4170363"/>
          <p14:tracePt t="123745" x="10183813" y="4170363"/>
          <p14:tracePt t="123753" x="10199688" y="4162425"/>
          <p14:tracePt t="123761" x="10207625" y="4154488"/>
          <p14:tracePt t="123784" x="10229850" y="4138613"/>
          <p14:tracePt t="123786" x="10237788" y="4138613"/>
          <p14:tracePt t="123791" x="10253663" y="4130675"/>
          <p14:tracePt t="123799" x="10261600" y="4122738"/>
          <p14:tracePt t="123805" x="10277475" y="4114800"/>
          <p14:tracePt t="123813" x="10293350" y="4114800"/>
          <p14:tracePt t="123821" x="10301288" y="4106863"/>
          <p14:tracePt t="123829" x="10317163" y="4098925"/>
          <p14:tracePt t="123835" x="10325100" y="4090988"/>
          <p14:tracePt t="123843" x="10340975" y="4090988"/>
          <p14:tracePt t="123851" x="10356850" y="4083050"/>
          <p14:tracePt t="123859" x="10371138" y="4075113"/>
          <p14:tracePt t="123865" x="10387013" y="4067175"/>
          <p14:tracePt t="123873" x="10394950" y="4052888"/>
          <p14:tracePt t="123882" x="10410825" y="4044950"/>
          <p14:tracePt t="123889" x="10426700" y="4037013"/>
          <p14:tracePt t="123895" x="10442575" y="4029075"/>
          <p14:tracePt t="123903" x="10458450" y="4021138"/>
          <p14:tracePt t="123910" x="10466388" y="4013200"/>
          <p14:tracePt t="123919" x="10482263" y="4013200"/>
          <p14:tracePt t="123924" x="10490200" y="4005263"/>
          <p14:tracePt t="123933" x="10504488" y="3997325"/>
          <p14:tracePt t="123940" x="10512425" y="3989388"/>
          <p14:tracePt t="123950" x="10520363" y="3981450"/>
          <p14:tracePt t="123955" x="10528300" y="3973513"/>
          <p14:tracePt t="123965" x="10536238" y="3965575"/>
          <p14:tracePt t="123971" x="10544175" y="3957638"/>
          <p14:tracePt t="123978" x="10552113" y="3949700"/>
          <p14:tracePt t="123993" x="10560050" y="3941763"/>
          <p14:tracePt t="124001" x="10567988" y="3941763"/>
          <p14:tracePt t="124009" x="10575925" y="3933825"/>
          <p14:tracePt t="124023" x="10583863" y="3933825"/>
          <p14:tracePt t="124032" x="10591800" y="3927475"/>
          <p14:tracePt t="124039" x="10599738" y="3927475"/>
          <p14:tracePt t="124047" x="10607675" y="3927475"/>
          <p14:tracePt t="124053" x="10615613" y="3919538"/>
          <p14:tracePt t="124061" x="10623550" y="3919538"/>
          <p14:tracePt t="124069" x="10631488" y="3911600"/>
          <p14:tracePt t="124077" x="10637838" y="3911600"/>
          <p14:tracePt t="124083" x="10645775" y="3903663"/>
          <p14:tracePt t="124099" x="10653713" y="3903663"/>
          <p14:tracePt t="124107" x="10661650" y="3903663"/>
          <p14:tracePt t="124113" x="10661650" y="3895725"/>
          <p14:tracePt t="124129" x="10669588" y="3895725"/>
          <p14:tracePt t="124137" x="10677525" y="3895725"/>
          <p14:tracePt t="124143" x="10685463" y="3887788"/>
          <p14:tracePt t="124159" x="10693400" y="3879850"/>
          <p14:tracePt t="124167" x="10701338" y="3879850"/>
          <p14:tracePt t="124173" x="10709275" y="3879850"/>
          <p14:tracePt t="124182" x="10725150" y="3871913"/>
          <p14:tracePt t="124197" x="10733088" y="3871913"/>
          <p14:tracePt t="124203" x="10741025" y="3863975"/>
          <p14:tracePt t="124211" x="10748963" y="3863975"/>
          <p14:tracePt t="124227" x="10756900" y="3863975"/>
          <p14:tracePt t="124250" x="10764838" y="3863975"/>
          <p14:tracePt t="124264" x="10771188" y="3856038"/>
          <p14:tracePt t="124271" x="10779125" y="3856038"/>
          <p14:tracePt t="124287" x="10787063" y="3856038"/>
          <p14:tracePt t="124293" x="10795000" y="3848100"/>
          <p14:tracePt t="124301" x="10802938" y="3848100"/>
          <p14:tracePt t="124309" x="10810875" y="3848100"/>
          <p14:tracePt t="124317" x="10818813" y="3848100"/>
          <p14:tracePt t="124322" x="10826750" y="3848100"/>
          <p14:tracePt t="124331" x="10826750" y="3840163"/>
          <p14:tracePt t="124339" x="10834688" y="3840163"/>
          <p14:tracePt t="124361" x="10842625" y="3840163"/>
          <p14:tracePt t="124377" x="10842625" y="3832225"/>
          <p14:tracePt t="124591" x="10850563" y="3832225"/>
          <p14:tracePt t="124781" x="10850563" y="3840163"/>
          <p14:tracePt t="124822" x="10850563" y="3848100"/>
          <p14:tracePt t="124849" x="10842625" y="3848100"/>
          <p14:tracePt t="124921" x="10842625" y="3840163"/>
          <p14:tracePt t="125023" x="10834688" y="3840163"/>
          <p14:tracePt t="125055" x="10826750" y="3840163"/>
          <p14:tracePt t="125067" x="10826750" y="3848100"/>
          <p14:tracePt t="125097" x="10826750" y="3856038"/>
          <p14:tracePt t="125105" x="10818813" y="3856038"/>
          <p14:tracePt t="125127" x="10818813" y="3863975"/>
          <p14:tracePt t="125144" x="10810875" y="3863975"/>
          <p14:tracePt t="125362" x="10818813" y="3863975"/>
          <p14:tracePt t="125390" x="10826750" y="3863975"/>
          <p14:tracePt t="125526" x="10826750" y="3856038"/>
          <p14:tracePt t="125588" x="10826750" y="3848100"/>
          <p14:tracePt t="125593" x="10834688" y="3848100"/>
          <p14:tracePt t="125615" x="10834688" y="3840163"/>
          <p14:tracePt t="125638" x="10842625" y="3840163"/>
          <p14:tracePt t="125713" x="10842625" y="3832225"/>
          <p14:tracePt t="125721" x="10834688" y="3832225"/>
          <p14:tracePt t="125743" x="10826750" y="3832225"/>
          <p14:tracePt t="125751" x="10826750" y="3824288"/>
          <p14:tracePt t="125774" x="10818813" y="3824288"/>
          <p14:tracePt t="125812" x="10810875" y="3824288"/>
          <p14:tracePt t="125868" x="10802938" y="3824288"/>
          <p14:tracePt t="125897" x="10802938" y="3832225"/>
          <p14:tracePt t="125907" x="10802938" y="3840163"/>
          <p14:tracePt t="125923" x="10802938" y="3848100"/>
          <p14:tracePt t="125937" x="10802938" y="3856038"/>
          <p14:tracePt t="125946" x="10795000" y="3856038"/>
          <p14:tracePt t="125961" x="10795000" y="3863975"/>
          <p14:tracePt t="125987" x="10787063" y="3863975"/>
          <p14:tracePt t="126101" x="10779125" y="3863975"/>
          <p14:tracePt t="126118" x="10779125" y="3856038"/>
          <p14:tracePt t="126125" x="10771188" y="3856038"/>
          <p14:tracePt t="126133" x="10764838" y="3856038"/>
          <p14:tracePt t="126150" x="10756900" y="3856038"/>
          <p14:tracePt t="126162" x="10748963" y="3856038"/>
          <p14:tracePt t="126178" x="10741025" y="3856038"/>
          <p14:tracePt t="126279" x="10741025" y="3863975"/>
          <p14:tracePt t="126291" x="10741025" y="3871913"/>
          <p14:tracePt t="126299" x="10733088" y="3871913"/>
          <p14:tracePt t="126305" x="10725150" y="3871913"/>
          <p14:tracePt t="126312" x="10725150" y="3879850"/>
          <p14:tracePt t="126322" x="10717213" y="3879850"/>
          <p14:tracePt t="126329" x="10709275" y="3879850"/>
          <p14:tracePt t="126335" x="10701338" y="3879850"/>
          <p14:tracePt t="126343" x="10693400" y="3887788"/>
          <p14:tracePt t="126360" x="10685463" y="3887788"/>
          <p14:tracePt t="126365" x="10677525" y="3887788"/>
          <p14:tracePt t="126373" x="10669588" y="3887788"/>
          <p14:tracePt t="126381" x="10661650" y="3895725"/>
          <p14:tracePt t="126399" x="10653713" y="3895725"/>
          <p14:tracePt t="126411" x="10645775" y="3895725"/>
          <p14:tracePt t="126505" x="10653713" y="3895725"/>
          <p14:tracePt t="126517" x="10653713" y="3887788"/>
          <p14:tracePt t="126580" x="10645775" y="3887788"/>
          <p14:tracePt t="126608" x="10637838" y="3887788"/>
          <p14:tracePt t="126647" x="10631488" y="3895725"/>
          <p14:tracePt t="126683" x="10623550" y="3895725"/>
          <p14:tracePt t="126753" x="10631488" y="3895725"/>
          <p14:tracePt t="126763" x="10631488" y="3887788"/>
          <p14:tracePt t="126771" x="10637838" y="3887788"/>
          <p14:tracePt t="126796" x="10645775" y="3887788"/>
          <p14:tracePt t="126899" x="10653713" y="3887788"/>
          <p14:tracePt t="126976" x="10645775" y="3887788"/>
          <p14:tracePt t="127000" x="10637838" y="3887788"/>
          <p14:tracePt t="127071" x="10645775" y="3887788"/>
          <p14:tracePt t="127134" x="10645775" y="3895725"/>
          <p14:tracePt t="127278" x="10637838" y="3895725"/>
          <p14:tracePt t="127289" x="10631488" y="3895725"/>
          <p14:tracePt t="127312" x="10623550" y="3895725"/>
          <p14:tracePt t="127319" x="10615613" y="3895725"/>
          <p14:tracePt t="127326" x="10607675" y="3895725"/>
          <p14:tracePt t="127335" x="10591800" y="3903663"/>
          <p14:tracePt t="127340" x="10575925" y="3903663"/>
          <p14:tracePt t="127349" x="10544175" y="3919538"/>
          <p14:tracePt t="127357" x="10512425" y="3927475"/>
          <p14:tracePt t="127366" x="10466388" y="3933825"/>
          <p14:tracePt t="127371" x="10466388" y="3941763"/>
          <p14:tracePt t="127379" x="10410825" y="3949700"/>
          <p14:tracePt t="127388" x="10356850" y="3965575"/>
          <p14:tracePt t="127395" x="10293350" y="3997325"/>
          <p14:tracePt t="127403" x="10237788" y="4029075"/>
          <p14:tracePt t="127409" x="10175875" y="4067175"/>
          <p14:tracePt t="127417" x="10112375" y="4114800"/>
          <p14:tracePt t="127424" x="10058400" y="4170363"/>
          <p14:tracePt t="127433" x="10002838" y="4232275"/>
          <p14:tracePt t="127438" x="9948863" y="4264025"/>
          <p14:tracePt t="127446" x="9893300" y="4302125"/>
          <p14:tracePt t="127455" x="9845675" y="4341813"/>
          <p14:tracePt t="127463" x="9799638" y="4373563"/>
          <p14:tracePt t="127469" x="9744075" y="4413250"/>
          <p14:tracePt t="127477" x="9696450" y="4435475"/>
          <p14:tracePt t="127485" x="9642475" y="4467225"/>
          <p14:tracePt t="127493" x="9586913" y="4491038"/>
          <p14:tracePt t="127500" x="9548813" y="4514850"/>
          <p14:tracePt t="127517" x="9485313" y="4522788"/>
          <p14:tracePt t="127523" x="9429750" y="4530725"/>
          <p14:tracePt t="127529" x="9391650" y="4546600"/>
          <p14:tracePt t="127537" x="9359900" y="4568825"/>
          <p14:tracePt t="127544" x="9359900" y="4576763"/>
          <p14:tracePt t="127553" x="9351963" y="4592638"/>
          <p14:tracePt t="127558" x="9336088" y="4608513"/>
          <p14:tracePt t="127567" x="9328150" y="4624388"/>
          <p14:tracePt t="127575" x="9296400" y="4640263"/>
          <p14:tracePt t="127583" x="9274175" y="4656138"/>
          <p14:tracePt t="127589" x="9258300" y="4672013"/>
          <p14:tracePt t="127598" x="9234488" y="4686300"/>
          <p14:tracePt t="127605" x="9218613" y="4702175"/>
          <p14:tracePt t="127613" x="9186863" y="4710113"/>
          <p14:tracePt t="127619" x="9155113" y="4733925"/>
          <p14:tracePt t="127627" x="9124950" y="4749800"/>
          <p14:tracePt t="127635" x="9093200" y="4773613"/>
          <p14:tracePt t="127642" x="9061450" y="4789488"/>
          <p14:tracePt t="127649" x="9053513" y="4803775"/>
          <p14:tracePt t="127656" x="9045575" y="4827588"/>
          <p14:tracePt t="127664" x="9037638" y="4835525"/>
          <p14:tracePt t="127673" x="9029700" y="4851400"/>
          <p14:tracePt t="127679" x="9013825" y="4867275"/>
          <p14:tracePt t="127687" x="8999538" y="4875213"/>
          <p14:tracePt t="127698" x="8991600" y="4883150"/>
          <p14:tracePt t="127703" x="8983663" y="4891088"/>
          <p14:tracePt t="127709" x="8975725" y="4899025"/>
          <p14:tracePt t="127717" x="8967788" y="4906963"/>
          <p14:tracePt t="127725" x="8959850" y="4914900"/>
          <p14:tracePt t="127733" x="8951913" y="4914900"/>
          <p14:tracePt t="127739" x="8943975" y="4922838"/>
          <p14:tracePt t="127748" x="8936038" y="4922838"/>
          <p14:tracePt t="127756" x="8928100" y="4922838"/>
          <p14:tracePt t="127764" x="8920163" y="4929188"/>
          <p14:tracePt t="127778" x="8912225" y="4929188"/>
          <p14:tracePt t="127786" x="8904288" y="4929188"/>
          <p14:tracePt t="127794" x="8896350" y="4929188"/>
          <p14:tracePt t="127799" x="8896350" y="4937125"/>
          <p14:tracePt t="127807" x="8888413" y="4937125"/>
          <p14:tracePt t="127824" x="8880475" y="4937125"/>
          <p14:tracePt t="127846" x="8880475" y="4945063"/>
          <p14:tracePt t="127853" x="8872538" y="4945063"/>
          <p14:tracePt t="127928" x="8872538" y="4937125"/>
          <p14:tracePt t="127973" x="8872538" y="4929188"/>
          <p14:tracePt t="128017" x="8872538" y="4922838"/>
          <p14:tracePt t="128025" x="8880475" y="4922838"/>
          <p14:tracePt t="128048" x="8888413" y="4922838"/>
          <p14:tracePt t="128064" x="8896350" y="4922838"/>
          <p14:tracePt t="128070" x="8896350" y="4914900"/>
          <p14:tracePt t="128076" x="8904288" y="4914900"/>
          <p14:tracePt t="128094" x="8912225" y="4914900"/>
          <p14:tracePt t="128102" x="8912225" y="4906963"/>
          <p14:tracePt t="128124" x="8920163" y="4899025"/>
          <p14:tracePt t="128145" x="8920163" y="4891088"/>
          <p14:tracePt t="128161" x="8928100" y="4891088"/>
          <p14:tracePt t="128167" x="8928100" y="4883150"/>
          <p14:tracePt t="128184" x="8936038" y="4875213"/>
          <p14:tracePt t="128200" x="8943975" y="4867275"/>
          <p14:tracePt t="128213" x="8951913" y="4859338"/>
          <p14:tracePt t="128227" x="8959850" y="4851400"/>
          <p14:tracePt t="128235" x="8959850" y="4843463"/>
          <p14:tracePt t="128253" x="8967788" y="4835525"/>
          <p14:tracePt t="128257" x="8967788" y="4827588"/>
          <p14:tracePt t="128272" x="8975725" y="4827588"/>
          <p14:tracePt t="128281" x="8975725" y="4819650"/>
          <p14:tracePt t="128287" x="8975725" y="4811713"/>
          <p14:tracePt t="128295" x="8983663" y="4811713"/>
          <p14:tracePt t="128303" x="8983663" y="4803775"/>
          <p14:tracePt t="128310" x="8991600" y="4803775"/>
          <p14:tracePt t="128317" x="8999538" y="4797425"/>
          <p14:tracePt t="128325" x="8999538" y="4789488"/>
          <p14:tracePt t="128341" x="9007475" y="4773613"/>
          <p14:tracePt t="128349" x="9013825" y="4765675"/>
          <p14:tracePt t="128355" x="9013825" y="4757738"/>
          <p14:tracePt t="128363" x="9021763" y="4749800"/>
          <p14:tracePt t="128372" x="9021763" y="4741863"/>
          <p14:tracePt t="128378" x="9021763" y="4733925"/>
          <p14:tracePt t="128439" x="9021763" y="4741863"/>
          <p14:tracePt t="128453" x="9021763" y="4749800"/>
          <p14:tracePt t="128460" x="9021763" y="4757738"/>
          <p14:tracePt t="128469" x="9029700" y="4757738"/>
          <p14:tracePt t="128484" x="9037638" y="4757738"/>
          <p14:tracePt t="128491" x="9045575" y="4757738"/>
          <p14:tracePt t="128499" x="9053513" y="4757738"/>
          <p14:tracePt t="128517" x="9061450" y="4757738"/>
          <p14:tracePt t="128521" x="9069388" y="4749800"/>
          <p14:tracePt t="128528" x="9077325" y="4741863"/>
          <p14:tracePt t="128535" x="9085263" y="4733925"/>
          <p14:tracePt t="128543" x="9093200" y="4725988"/>
          <p14:tracePt t="128551" x="9093200" y="4718050"/>
          <p14:tracePt t="128559" x="9101138" y="4710113"/>
          <p14:tracePt t="128574" x="9101138" y="4702175"/>
          <p14:tracePt t="128581" x="9101138" y="4694238"/>
          <p14:tracePt t="128588" x="9101138" y="4686300"/>
          <p14:tracePt t="128603" x="9101138" y="4678363"/>
          <p14:tracePt t="128619" x="9101138" y="4672013"/>
          <p14:tracePt t="128642" x="9101138" y="4664075"/>
          <p14:tracePt t="128695" x="9101138" y="4672013"/>
          <p14:tracePt t="128709" x="9101138" y="4678363"/>
          <p14:tracePt t="128715" x="9101138" y="4686300"/>
          <p14:tracePt t="128723" x="9093200" y="4686300"/>
          <p14:tracePt t="128739" x="9093200" y="4694238"/>
          <p14:tracePt t="128753" x="9085263" y="4694238"/>
          <p14:tracePt t="128777" x="9077325" y="4694238"/>
          <p14:tracePt t="128882" x="9085263" y="4694238"/>
          <p14:tracePt t="128906" x="9093200" y="4694238"/>
          <p14:tracePt t="128944" x="9101138" y="4694238"/>
          <p14:tracePt t="128950" x="9101138" y="4686300"/>
          <p14:tracePt t="128980" x="9101138" y="4678363"/>
          <p14:tracePt t="129011" x="9093200" y="4678363"/>
          <p14:tracePt t="129017" x="9093200" y="4672013"/>
          <p14:tracePt t="129071" x="9101138" y="4672013"/>
          <p14:tracePt t="129083" x="9109075" y="4672013"/>
          <p14:tracePt t="129159" x="9117013" y="4672013"/>
          <p14:tracePt t="129167" x="9117013" y="4664075"/>
          <p14:tracePt t="129173" x="9117013" y="4656138"/>
          <p14:tracePt t="129181" x="9124950" y="4656138"/>
          <p14:tracePt t="129189" x="9132888" y="4648200"/>
          <p14:tracePt t="129197" x="9140825" y="4640263"/>
          <p14:tracePt t="129203" x="9147175" y="4640263"/>
          <p14:tracePt t="129211" x="9147175" y="4632325"/>
          <p14:tracePt t="129219" x="9155113" y="4624388"/>
          <p14:tracePt t="129227" x="9163050" y="4624388"/>
          <p14:tracePt t="129233" x="9178925" y="4616450"/>
          <p14:tracePt t="129241" x="9186863" y="4608513"/>
          <p14:tracePt t="129250" x="9194800" y="4608513"/>
          <p14:tracePt t="129256" x="9202738" y="4600575"/>
          <p14:tracePt t="129264" x="9210675" y="4592638"/>
          <p14:tracePt t="129271" x="9218613" y="4592638"/>
          <p14:tracePt t="129279" x="9234488" y="4584700"/>
          <p14:tracePt t="129287" x="9242425" y="4576763"/>
          <p14:tracePt t="129295" x="9250363" y="4568825"/>
          <p14:tracePt t="129309" x="9258300" y="4560888"/>
          <p14:tracePt t="129333" x="9266238" y="4552950"/>
          <p14:tracePt t="129361" x="9266238" y="4546600"/>
          <p14:tracePt t="129423" x="9274175" y="4546600"/>
          <p14:tracePt t="129437" x="9280525" y="4546600"/>
          <p14:tracePt t="129445" x="9288463" y="4546600"/>
          <p14:tracePt t="129451" x="9304338" y="4546600"/>
          <p14:tracePt t="129459" x="9312275" y="4546600"/>
          <p14:tracePt t="129467" x="9320213" y="4546600"/>
          <p14:tracePt t="129482" x="9328150" y="4546600"/>
          <p14:tracePt t="129488" x="9336088" y="4546600"/>
          <p14:tracePt t="129498" x="9344025" y="4546600"/>
          <p14:tracePt t="129511" x="9351963" y="4538663"/>
          <p14:tracePt t="129527" x="9359900" y="4538663"/>
          <p14:tracePt t="129534" x="9367838" y="4530725"/>
          <p14:tracePt t="129549" x="9375775" y="4530725"/>
          <p14:tracePt t="129557" x="9375775" y="4522788"/>
          <p14:tracePt t="129565" x="9383713" y="4522788"/>
          <p14:tracePt t="129570" x="9391650" y="4522788"/>
          <p14:tracePt t="129579" x="9399588" y="4522788"/>
          <p14:tracePt t="129587" x="9407525" y="4514850"/>
          <p14:tracePt t="129594" x="9415463" y="4514850"/>
          <p14:tracePt t="129609" x="9421813" y="4514850"/>
          <p14:tracePt t="129617" x="9429750" y="4514850"/>
          <p14:tracePt t="129624" x="9437688" y="4514850"/>
          <p14:tracePt t="129631" x="9437688" y="4506913"/>
          <p14:tracePt t="129640" x="9445625" y="4506913"/>
          <p14:tracePt t="129656" x="9453563" y="4498975"/>
          <p14:tracePt t="129661" x="9461500" y="4498975"/>
          <p14:tracePt t="129669" x="9461500" y="4491038"/>
          <p14:tracePt t="129677" x="9469438" y="4491038"/>
          <p14:tracePt t="129685" x="9477375" y="4483100"/>
          <p14:tracePt t="129691" x="9485313" y="4483100"/>
          <p14:tracePt t="129700" x="9493250" y="4475163"/>
          <p14:tracePt t="129717" x="9501188" y="4467225"/>
          <p14:tracePt t="129721" x="9509125" y="4467225"/>
          <p14:tracePt t="129728" x="9509125" y="4459288"/>
          <p14:tracePt t="129737" x="9517063" y="4459288"/>
          <p14:tracePt t="129752" x="9525000" y="4459288"/>
          <p14:tracePt t="129847" x="9532938" y="4459288"/>
          <p14:tracePt t="129874" x="9540875" y="4459288"/>
          <p14:tracePt t="129907" x="9548813" y="4459288"/>
          <p14:tracePt t="129947" x="9548813" y="4451350"/>
          <p14:tracePt t="129955" x="9555163" y="4451350"/>
          <p14:tracePt t="129980" x="9555163" y="4443413"/>
          <p14:tracePt t="129986" x="9563100" y="4443413"/>
          <p14:tracePt t="129998" x="9571038" y="4443413"/>
          <p14:tracePt t="130006" x="9578975" y="4443413"/>
          <p14:tracePt t="130024" x="9586913" y="4443413"/>
          <p14:tracePt t="130045" x="9594850" y="4443413"/>
          <p14:tracePt t="130097" x="9586913" y="4443413"/>
          <p14:tracePt t="130157" x="9586913" y="4435475"/>
          <p14:tracePt t="130173" x="9594850" y="4435475"/>
          <p14:tracePt t="130187" x="9602788" y="4435475"/>
          <p14:tracePt t="130221" x="9602788" y="4427538"/>
          <p14:tracePt t="130233" x="9610725" y="4427538"/>
          <p14:tracePt t="130431" x="9618663" y="4427538"/>
          <p14:tracePt t="130459" x="9626600" y="4427538"/>
          <p14:tracePt t="130498" x="9634538" y="4427538"/>
          <p14:tracePt t="130527" x="9642475" y="4427538"/>
          <p14:tracePt t="130534" x="9642475" y="4421188"/>
          <p14:tracePt t="130541" x="9650413" y="4421188"/>
          <p14:tracePt t="130556" x="9658350" y="4421188"/>
          <p14:tracePt t="130563" x="9666288" y="4413250"/>
          <p14:tracePt t="130577" x="9674225" y="4413250"/>
          <p14:tracePt t="130585" x="9682163" y="4413250"/>
          <p14:tracePt t="130593" x="9682163" y="4405313"/>
          <p14:tracePt t="130601" x="9688513" y="4405313"/>
          <p14:tracePt t="130615" x="9696450" y="4405313"/>
          <p14:tracePt t="130633" x="9704388" y="4405313"/>
          <p14:tracePt t="130645" x="9704388" y="4397375"/>
          <p14:tracePt t="130653" x="9712325" y="4397375"/>
          <p14:tracePt t="130692" x="9720263" y="4397375"/>
          <p14:tracePt t="130759" x="9728200" y="4397375"/>
          <p14:tracePt t="130775" x="9728200" y="4389438"/>
          <p14:tracePt t="130789" x="9736138" y="4389438"/>
          <p14:tracePt t="130827" x="9744075" y="4389438"/>
          <p14:tracePt t="130841" x="9744075" y="4381500"/>
          <p14:tracePt t="130866" x="9752013" y="4381500"/>
          <p14:tracePt t="130872" x="9752013" y="4373563"/>
          <p14:tracePt t="130886" x="9759950" y="4365625"/>
          <p14:tracePt t="130901" x="9767888" y="4357688"/>
          <p14:tracePt t="130909" x="9775825" y="4357688"/>
          <p14:tracePt t="130923" x="9783763" y="4357688"/>
          <p14:tracePt t="130931" x="9791700" y="4349750"/>
          <p14:tracePt t="130939" x="9799638" y="4349750"/>
          <p14:tracePt t="130945" x="9807575" y="4349750"/>
          <p14:tracePt t="130966" x="9815513" y="4341813"/>
          <p14:tracePt t="130970" x="9821863" y="4333875"/>
          <p14:tracePt t="130974" x="9829800" y="4333875"/>
          <p14:tracePt t="130982" x="9829800" y="4325938"/>
          <p14:tracePt t="130991" x="9837738" y="4325938"/>
          <p14:tracePt t="130999" x="9845675" y="4325938"/>
          <p14:tracePt t="131005" x="9845675" y="4318000"/>
          <p14:tracePt t="131021" x="9853613" y="4318000"/>
          <p14:tracePt t="131029" x="9853613" y="4310063"/>
          <p14:tracePt t="131043" x="9861550" y="4302125"/>
          <p14:tracePt t="131059" x="9861550" y="4295775"/>
          <p14:tracePt t="131065" x="9869488" y="4295775"/>
          <p14:tracePt t="131073" x="9877425" y="4287838"/>
          <p14:tracePt t="131082" x="9877425" y="4279900"/>
          <p14:tracePt t="131089" x="9885363" y="4279900"/>
          <p14:tracePt t="131095" x="9893300" y="4271963"/>
          <p14:tracePt t="131103" x="9901238" y="4264025"/>
          <p14:tracePt t="131111" x="9909175" y="4256088"/>
          <p14:tracePt t="131119" x="9917113" y="4248150"/>
          <p14:tracePt t="131125" x="9925050" y="4240213"/>
          <p14:tracePt t="131133" x="9932988" y="4232275"/>
          <p14:tracePt t="131143" x="9948863" y="4224338"/>
          <p14:tracePt t="131151" x="9956800" y="4208463"/>
          <p14:tracePt t="131155" x="9971088" y="4200525"/>
          <p14:tracePt t="131162" x="9986963" y="4192588"/>
          <p14:tracePt t="131170" x="10002838" y="4184650"/>
          <p14:tracePt t="131179" x="10010775" y="4176713"/>
          <p14:tracePt t="131184" x="10026650" y="4170363"/>
          <p14:tracePt t="131192" x="10042525" y="4170363"/>
          <p14:tracePt t="131201" x="10050463" y="4170363"/>
          <p14:tracePt t="131209" x="10058400" y="4162425"/>
          <p14:tracePt t="131217" x="10066338" y="4162425"/>
          <p14:tracePt t="131299" x="10058400" y="4162425"/>
          <p14:tracePt t="131323" x="10058400" y="4154488"/>
          <p14:tracePt t="131423" x="10058400" y="4162425"/>
          <p14:tracePt t="131461" x="10058400" y="4170363"/>
          <p14:tracePt t="131503" x="10058400" y="4176713"/>
          <p14:tracePt t="131524" x="10058400" y="4184650"/>
          <p14:tracePt t="131556" x="10066338" y="4192588"/>
          <p14:tracePt t="131570" x="10074275" y="4192588"/>
          <p14:tracePt t="131583" x="10082213" y="4192588"/>
          <p14:tracePt t="131607" x="10090150" y="4192588"/>
          <p14:tracePt t="131630" x="10096500" y="4192588"/>
          <p14:tracePt t="131667" x="10104438" y="4184650"/>
          <p14:tracePt t="131681" x="10112375" y="4184650"/>
          <p14:tracePt t="131689" x="10120313" y="4176713"/>
          <p14:tracePt t="131698" x="10128250" y="4170363"/>
          <p14:tracePt t="131705" x="10144125" y="4170363"/>
          <p14:tracePt t="131711" x="10152063" y="4162425"/>
          <p14:tracePt t="131718" x="10160000" y="4154488"/>
          <p14:tracePt t="131727" x="10175875" y="4146550"/>
          <p14:tracePt t="131735" x="10191750" y="4138613"/>
          <p14:tracePt t="131740" x="10207625" y="4130675"/>
          <p14:tracePt t="131749" x="10223500" y="4122738"/>
          <p14:tracePt t="131757" x="10245725" y="4114800"/>
          <p14:tracePt t="131765" x="10261600" y="4106863"/>
          <p14:tracePt t="131771" x="10277475" y="4090988"/>
          <p14:tracePt t="131779" x="10293350" y="4083050"/>
          <p14:tracePt t="131787" x="10309225" y="4075113"/>
          <p14:tracePt t="131795" x="10325100" y="4067175"/>
          <p14:tracePt t="131801" x="10340975" y="4052888"/>
          <p14:tracePt t="131808" x="10356850" y="4044950"/>
          <p14:tracePt t="131817" x="10363200" y="4037013"/>
          <p14:tracePt t="131825" x="10379075" y="4029075"/>
          <p14:tracePt t="131831" x="10394950" y="4029075"/>
          <p14:tracePt t="131839" x="10402888" y="4021138"/>
          <p14:tracePt t="131848" x="10418763" y="4013200"/>
          <p14:tracePt t="131855" x="10434638" y="4005263"/>
          <p14:tracePt t="131861" x="10442575" y="3997325"/>
          <p14:tracePt t="131868" x="10458450" y="3997325"/>
          <p14:tracePt t="131877" x="10474325" y="3989388"/>
          <p14:tracePt t="131885" x="10482263" y="3981450"/>
          <p14:tracePt t="131890" x="10498138" y="3973513"/>
          <p14:tracePt t="131899" x="10512425" y="3965575"/>
          <p14:tracePt t="131906" x="10528300" y="3949700"/>
          <p14:tracePt t="131915" x="10544175" y="3941763"/>
          <p14:tracePt t="131921" x="10560050" y="3933825"/>
          <p14:tracePt t="131928" x="10575925" y="3919538"/>
          <p14:tracePt t="131937" x="10591800" y="3911600"/>
          <p14:tracePt t="131945" x="10607675" y="3903663"/>
          <p14:tracePt t="131951" x="10615613" y="3895725"/>
          <p14:tracePt t="131959" x="10631488" y="3887788"/>
          <p14:tracePt t="131967" x="10637838" y="3879850"/>
          <p14:tracePt t="131975" x="10645775" y="3871913"/>
          <p14:tracePt t="131981" x="10653713" y="3871913"/>
          <p14:tracePt t="131989" x="10661650" y="3863975"/>
          <p14:tracePt t="132006" x="10669588" y="3863975"/>
          <p14:tracePt t="132011" x="10677525" y="3863975"/>
          <p14:tracePt t="132027" x="10685463" y="3863975"/>
          <p14:tracePt t="132035" x="10685463" y="3856038"/>
          <p14:tracePt t="132041" x="10693400" y="3856038"/>
          <p14:tracePt t="132057" x="10701338" y="3848100"/>
          <p14:tracePt t="132071" x="10701338" y="3840163"/>
          <p14:tracePt t="132078" x="10709275" y="3840163"/>
          <p14:tracePt t="132087" x="10709275" y="3832225"/>
          <p14:tracePt t="132110" x="10709275" y="3824288"/>
          <p14:tracePt t="132167" x="10717213" y="3824288"/>
          <p14:tracePt t="132177" x="10725150" y="3832225"/>
          <p14:tracePt t="132193" x="10725150" y="3840163"/>
          <p14:tracePt t="132199" x="10733088" y="3840163"/>
          <p14:tracePt t="132271" x="10733088" y="3832225"/>
          <p14:tracePt t="132289" x="10733088" y="3824288"/>
          <p14:tracePt t="132331" x="10725150" y="3824288"/>
          <p14:tracePt t="132352" x="10717213" y="3824288"/>
          <p14:tracePt t="132357" x="10717213" y="3832225"/>
          <p14:tracePt t="132365" x="10709275" y="3832225"/>
          <p14:tracePt t="132372" x="10709275" y="3840163"/>
          <p14:tracePt t="132386" x="10709275" y="3848100"/>
          <p14:tracePt t="132417" x="10709275" y="3856038"/>
          <p14:tracePt t="132580" x="10701338" y="3856038"/>
          <p14:tracePt t="132689" x="10709275" y="3848100"/>
          <p14:tracePt t="132713" x="10709275" y="3840163"/>
          <p14:tracePt t="132734" x="10709275" y="3832225"/>
          <p14:tracePt t="132817" x="10717213" y="3824288"/>
          <p14:tracePt t="132837" x="10725150" y="3824288"/>
          <p14:tracePt t="132845" x="10725150" y="3816350"/>
          <p14:tracePt t="132869" x="10725150" y="3808413"/>
          <p14:tracePt t="132927" x="10717213" y="3808413"/>
          <p14:tracePt t="133011" x="10709275" y="3808413"/>
          <p14:tracePt t="133034" x="10701338" y="3808413"/>
          <p14:tracePt t="133132" x="10701338" y="3802063"/>
          <p14:tracePt t="133145" x="10701338" y="3794125"/>
          <p14:tracePt t="133153" x="10701338" y="3786188"/>
          <p14:tracePt t="133161" x="10701338" y="3778250"/>
          <p14:tracePt t="133169" x="10701338" y="3770313"/>
          <p14:tracePt t="133175" x="10701338" y="3746500"/>
          <p14:tracePt t="133184" x="10709275" y="3714750"/>
          <p14:tracePt t="133191" x="10709275" y="3683000"/>
          <p14:tracePt t="133199" x="10709275" y="3652838"/>
          <p14:tracePt t="133205" x="10709275" y="3621088"/>
          <p14:tracePt t="133213" x="10709275" y="3581400"/>
          <p14:tracePt t="133221" x="10693400" y="3543300"/>
          <p14:tracePt t="133229" x="10677525" y="3503613"/>
          <p14:tracePt t="133235" x="10653713" y="3471863"/>
          <p14:tracePt t="133243" x="10645775" y="3471863"/>
          <p14:tracePt t="133251" x="10607675" y="3417888"/>
          <p14:tracePt t="133259" x="10575925" y="3370263"/>
          <p14:tracePt t="133265" x="10536238" y="3330575"/>
          <p14:tracePt t="133273" x="10536238" y="3300413"/>
          <p14:tracePt t="133281" x="10536238" y="3260725"/>
          <p14:tracePt t="133289" x="10528300" y="3228975"/>
          <p14:tracePt t="133294" x="10520363" y="3197225"/>
          <p14:tracePt t="133303" x="10512425" y="3197225"/>
          <p14:tracePt t="133311" x="10490200" y="3197225"/>
          <p14:tracePt t="133319" x="10474325" y="3189288"/>
          <p14:tracePt t="133325" x="10458450" y="3181350"/>
          <p14:tracePt t="133333" x="10434638" y="3159125"/>
          <p14:tracePt t="133341" x="10426700" y="3135313"/>
          <p14:tracePt t="133349" x="10410825" y="3111500"/>
          <p14:tracePt t="133355" x="10402888" y="3095625"/>
          <p14:tracePt t="133362" x="10387013" y="3087688"/>
          <p14:tracePt t="133371" x="10379075" y="3071813"/>
          <p14:tracePt t="133379" x="10363200" y="3063875"/>
          <p14:tracePt t="133385" x="10356850" y="3063875"/>
          <p14:tracePt t="133393" x="10340975" y="3063875"/>
          <p14:tracePt t="133401" x="10325100" y="3063875"/>
          <p14:tracePt t="133409" x="10309225" y="3063875"/>
          <p14:tracePt t="133415" x="10293350" y="3063875"/>
          <p14:tracePt t="133422" x="10277475" y="3071813"/>
          <p14:tracePt t="133431" x="10245725" y="3079750"/>
          <p14:tracePt t="133439" x="10223500" y="3095625"/>
          <p14:tracePt t="133445" x="10207625" y="3111500"/>
          <p14:tracePt t="133453" x="10183813" y="3119438"/>
          <p14:tracePt t="133461" x="10160000" y="3135313"/>
          <p14:tracePt t="133469" x="10136188" y="3151188"/>
          <p14:tracePt t="133475" x="10120313" y="3167063"/>
          <p14:tracePt t="133483" x="10096500" y="3181350"/>
          <p14:tracePt t="133491" x="10082213" y="3189288"/>
          <p14:tracePt t="133499" x="10066338" y="3205163"/>
          <p14:tracePt t="133505" x="10042525" y="3213100"/>
          <p14:tracePt t="133513" x="10026650" y="3221038"/>
          <p14:tracePt t="133521" x="10010775" y="3221038"/>
          <p14:tracePt t="133528" x="9986963" y="3228975"/>
          <p14:tracePt t="133535" x="9971088" y="3228975"/>
          <p14:tracePt t="133543" x="9956800" y="3228975"/>
          <p14:tracePt t="133551" x="9940925" y="3228975"/>
          <p14:tracePt t="133559" x="9909175" y="3228975"/>
          <p14:tracePt t="133567" x="9893300" y="3228975"/>
          <p14:tracePt t="133572" x="9869488" y="3228975"/>
          <p14:tracePt t="133581" x="9853613" y="3228975"/>
          <p14:tracePt t="133589" x="9837738" y="3228975"/>
          <p14:tracePt t="133597" x="9821863" y="3228975"/>
          <p14:tracePt t="133603" x="9799638" y="3228975"/>
          <p14:tracePt t="133611" x="9783763" y="3228975"/>
          <p14:tracePt t="133619" x="9767888" y="3228975"/>
          <p14:tracePt t="133626" x="9752013" y="3228975"/>
          <p14:tracePt t="133633" x="9744075" y="3228975"/>
          <p14:tracePt t="133641" x="9728200" y="3221038"/>
          <p14:tracePt t="133649" x="9720263" y="3221038"/>
          <p14:tracePt t="133656" x="9704388" y="3221038"/>
          <p14:tracePt t="133662" x="9682163" y="3221038"/>
          <p14:tracePt t="133672" x="9658350" y="3213100"/>
          <p14:tracePt t="133679" x="9626600" y="3213100"/>
          <p14:tracePt t="133687" x="9586913" y="3213100"/>
          <p14:tracePt t="133698" x="9540875" y="3213100"/>
          <p14:tracePt t="133703" x="9509125" y="3213100"/>
          <p14:tracePt t="133709" x="9477375" y="3213100"/>
          <p14:tracePt t="133717" x="9445625" y="3205163"/>
          <p14:tracePt t="133723" x="9415463" y="3205163"/>
          <p14:tracePt t="133731" x="9391650" y="3205163"/>
          <p14:tracePt t="133739" x="9391650" y="3197225"/>
          <p14:tracePt t="133748" x="9359900" y="3197225"/>
          <p14:tracePt t="133753" x="9328150" y="3197225"/>
          <p14:tracePt t="133760" x="9296400" y="3189288"/>
          <p14:tracePt t="133769" x="9274175" y="3189288"/>
          <p14:tracePt t="133776" x="9250363" y="3181350"/>
          <p14:tracePt t="133783" x="9218613" y="3181350"/>
          <p14:tracePt t="133791" x="9186863" y="3175000"/>
          <p14:tracePt t="133799" x="9155113" y="3175000"/>
          <p14:tracePt t="133807" x="9124950" y="3167063"/>
          <p14:tracePt t="133812" x="9093200" y="3167063"/>
          <p14:tracePt t="133821" x="9061450" y="3159125"/>
          <p14:tracePt t="133829" x="9037638" y="3159125"/>
          <p14:tracePt t="133837" x="9007475" y="3151188"/>
          <p14:tracePt t="133842" x="8983663" y="3143250"/>
          <p14:tracePt t="133851" x="8983663" y="3135313"/>
          <p14:tracePt t="133858" x="8975725" y="3127375"/>
          <p14:tracePt t="133867" x="8967788" y="3119438"/>
          <p14:tracePt t="133873" x="8959850" y="3111500"/>
          <p14:tracePt t="133882" x="8951913" y="3103563"/>
          <p14:tracePt t="133889" x="8936038" y="3095625"/>
          <p14:tracePt t="133898" x="8920163" y="3087688"/>
          <p14:tracePt t="133903" x="8912225" y="3079750"/>
          <p14:tracePt t="133911" x="8904288" y="3079750"/>
          <p14:tracePt t="133919" x="8896350" y="3071813"/>
          <p14:tracePt t="133927" x="8888413" y="3063875"/>
          <p14:tracePt t="133933" x="8888413" y="3055938"/>
          <p14:tracePt t="133941" x="8880475" y="3055938"/>
          <p14:tracePt t="133949" x="8880475" y="3049588"/>
          <p14:tracePt t="133957" x="8880475" y="3041650"/>
          <p14:tracePt t="133971" x="8880475" y="3033713"/>
          <p14:tracePt t="133979" x="8872538" y="3033713"/>
          <p14:tracePt t="134001" x="8866188" y="3025775"/>
          <p14:tracePt t="134017" x="8858250" y="3025775"/>
          <p14:tracePt t="134031" x="8850313" y="3025775"/>
          <p14:tracePt t="134048" x="8842375" y="3025775"/>
          <p14:tracePt t="134062" x="8834438" y="3017838"/>
          <p14:tracePt t="134087" x="8826500" y="3017838"/>
          <p14:tracePt t="134099" x="8818563" y="3009900"/>
          <p14:tracePt t="134117" x="8810625" y="3009900"/>
          <p14:tracePt t="134130" x="8802688" y="3001963"/>
          <p14:tracePt t="134137" x="8794750" y="3001963"/>
          <p14:tracePt t="134145" x="8794750" y="2994025"/>
          <p14:tracePt t="134151" x="8786813" y="2994025"/>
          <p14:tracePt t="134159" x="8778875" y="2986088"/>
          <p14:tracePt t="134176" x="8778875" y="2978150"/>
          <p14:tracePt t="134182" x="8770938" y="2978150"/>
          <p14:tracePt t="134199" x="8770938" y="2970213"/>
          <p14:tracePt t="134205" x="8763000" y="2970213"/>
          <p14:tracePt t="134235" x="8755063" y="2970213"/>
          <p14:tracePt t="134312" x="8763000" y="2970213"/>
          <p14:tracePt t="134317" x="8770938" y="2970213"/>
          <p14:tracePt t="134326" x="8778875" y="2970213"/>
          <p14:tracePt t="134331" x="8786813" y="2970213"/>
          <p14:tracePt t="134348" x="8794750" y="2970213"/>
          <p14:tracePt t="134355" x="8802688" y="2970213"/>
          <p14:tracePt t="134369" x="8810625" y="2970213"/>
          <p14:tracePt t="134421" x="8810625" y="2978150"/>
          <p14:tracePt t="134453" x="8818563" y="2978150"/>
          <p14:tracePt t="134467" x="8826500" y="2978150"/>
          <p14:tracePt t="134481" x="8834438" y="2978150"/>
          <p14:tracePt t="134489" x="8842375" y="2978150"/>
          <p14:tracePt t="134497" x="8850313" y="2978150"/>
          <p14:tracePt t="134505" x="8858250" y="2978150"/>
          <p14:tracePt t="134510" x="8866188" y="2978150"/>
          <p14:tracePt t="134519" x="8872538" y="2978150"/>
          <p14:tracePt t="134527" x="8880475" y="2978150"/>
          <p14:tracePt t="134535" x="8896350" y="2978150"/>
          <p14:tracePt t="134543" x="8904288" y="2978150"/>
          <p14:tracePt t="134549" x="8912225" y="2978150"/>
          <p14:tracePt t="134557" x="8920163" y="2978150"/>
          <p14:tracePt t="134564" x="8936038" y="2978150"/>
          <p14:tracePt t="134573" x="8951913" y="2978150"/>
          <p14:tracePt t="134578" x="8967788" y="2978150"/>
          <p14:tracePt t="134587" x="8983663" y="2978150"/>
          <p14:tracePt t="134595" x="8999538" y="2978150"/>
          <p14:tracePt t="134603" x="9021763" y="2978150"/>
          <p14:tracePt t="134608" x="9037638" y="2978150"/>
          <p14:tracePt t="134617" x="9061450" y="2978150"/>
          <p14:tracePt t="134624" x="9077325" y="2978150"/>
          <p14:tracePt t="134633" x="9085263" y="2978150"/>
          <p14:tracePt t="134639" x="9101138" y="2978150"/>
          <p14:tracePt t="134648" x="9109075" y="2978150"/>
          <p14:tracePt t="134655" x="9124950" y="2978150"/>
          <p14:tracePt t="134663" x="9132888" y="2978150"/>
          <p14:tracePt t="134677" x="9140825" y="2986088"/>
          <p14:tracePt t="134686" x="9147175" y="2986088"/>
          <p14:tracePt t="134692" x="9155113" y="2986088"/>
          <p14:tracePt t="134719" x="9178925" y="2994025"/>
          <p14:tracePt t="134723" x="9194800" y="2994025"/>
          <p14:tracePt t="134728" x="9202738" y="2994025"/>
          <p14:tracePt t="134737" x="9218613" y="2994025"/>
          <p14:tracePt t="134747" x="9242425" y="2994025"/>
          <p14:tracePt t="134753" x="9258300" y="2994025"/>
          <p14:tracePt t="134759" x="9274175" y="3001963"/>
          <p14:tracePt t="134767" x="9288463" y="3001963"/>
          <p14:tracePt t="134776" x="9312275" y="3001963"/>
          <p14:tracePt t="134783" x="9328150" y="3001963"/>
          <p14:tracePt t="134788" x="9351963" y="3001963"/>
          <p14:tracePt t="134798" x="9375775" y="3001963"/>
          <p14:tracePt t="134805" x="9391650" y="3009900"/>
          <p14:tracePt t="134813" x="9421813" y="3009900"/>
          <p14:tracePt t="134819" x="9453563" y="3009900"/>
          <p14:tracePt t="134826" x="9493250" y="3009900"/>
          <p14:tracePt t="134835" x="9525000" y="3009900"/>
          <p14:tracePt t="134843" x="9571038" y="3009900"/>
          <p14:tracePt t="134849" x="9594850" y="3009900"/>
          <p14:tracePt t="134857" x="9618663" y="3009900"/>
          <p14:tracePt t="134866" x="9650413" y="3009900"/>
          <p14:tracePt t="134873" x="9674225" y="3017838"/>
          <p14:tracePt t="134878" x="9696450" y="3017838"/>
          <p14:tracePt t="134896" x="9728200" y="3017838"/>
          <p14:tracePt t="134903" x="9744075" y="3017838"/>
          <p14:tracePt t="134908" x="9775825" y="3025775"/>
          <p14:tracePt t="134917" x="9807575" y="3025775"/>
          <p14:tracePt t="134925" x="9829800" y="3025775"/>
          <p14:tracePt t="134933" x="9853613" y="3025775"/>
          <p14:tracePt t="134939" x="9877425" y="3025775"/>
          <p14:tracePt t="134947" x="9901238" y="3025775"/>
          <p14:tracePt t="134955" x="9925050" y="3025775"/>
          <p14:tracePt t="134963" x="9948863" y="3025775"/>
          <p14:tracePt t="134968" x="9971088" y="3025775"/>
          <p14:tracePt t="134977" x="9994900" y="3025775"/>
          <p14:tracePt t="134987" x="10018713" y="3025775"/>
          <p14:tracePt t="134993" x="10034588" y="3025775"/>
          <p14:tracePt t="135000" x="10058400" y="3033713"/>
          <p14:tracePt t="135006" x="10082213" y="3033713"/>
          <p14:tracePt t="135015" x="10104438" y="3033713"/>
          <p14:tracePt t="135023" x="10128250" y="3033713"/>
          <p14:tracePt t="135031" x="10152063" y="3033713"/>
          <p14:tracePt t="135036" x="10175875" y="3033713"/>
          <p14:tracePt t="135044" x="10199688" y="3033713"/>
          <p14:tracePt t="135053" x="10223500" y="3033713"/>
          <p14:tracePt t="135069" x="10229850" y="3033713"/>
          <p14:tracePt t="135074" x="10245725" y="3033713"/>
          <p14:tracePt t="135082" x="10253663" y="3033713"/>
          <p14:tracePt t="135091" x="10269538" y="3033713"/>
          <p14:tracePt t="135097" x="10285413" y="3033713"/>
          <p14:tracePt t="135105" x="10309225" y="3033713"/>
          <p14:tracePt t="135112" x="10317163" y="3033713"/>
          <p14:tracePt t="135121" x="10333038" y="3033713"/>
          <p14:tracePt t="135127" x="10348913" y="3033713"/>
          <p14:tracePt t="135136" x="10363200" y="3033713"/>
          <p14:tracePt t="135142" x="10379075" y="3041650"/>
          <p14:tracePt t="135151" x="10394950" y="3041650"/>
          <p14:tracePt t="135156" x="10410825" y="3041650"/>
          <p14:tracePt t="135165" x="10426700" y="3041650"/>
          <p14:tracePt t="135172" x="10434638" y="3041650"/>
          <p14:tracePt t="135181" x="10458450" y="3041650"/>
          <p14:tracePt t="135187" x="10474325" y="3041650"/>
          <p14:tracePt t="135195" x="10490200" y="3041650"/>
          <p14:tracePt t="135203" x="10504488" y="3041650"/>
          <p14:tracePt t="135211" x="10520363" y="3041650"/>
          <p14:tracePt t="135217" x="10536238" y="3049588"/>
          <p14:tracePt t="135224" x="10552113" y="3049588"/>
          <p14:tracePt t="135233" x="10560050" y="3055938"/>
          <p14:tracePt t="135241" x="10575925" y="3055938"/>
          <p14:tracePt t="135246" x="10583863" y="3063875"/>
          <p14:tracePt t="135255" x="10591800" y="3063875"/>
          <p14:tracePt t="135263" x="10599738" y="3071813"/>
          <p14:tracePt t="135277" x="10607675" y="3071813"/>
          <p14:tracePt t="135285" x="10607675" y="3079750"/>
          <p14:tracePt t="135317" x="10615613" y="3079750"/>
          <p14:tracePt t="135378" x="10623550" y="3079750"/>
          <p14:tracePt t="135383" x="10623550" y="3071813"/>
          <p14:tracePt t="135405" x="10631488" y="3071813"/>
          <p14:tracePt t="135429" x="10637838" y="3071813"/>
          <p14:tracePt t="135899" x="10631488" y="3071813"/>
          <p14:tracePt t="135902" x="10631488" y="3079750"/>
          <p14:tracePt t="135914" x="10623550" y="3079750"/>
          <p14:tracePt t="135933" x="10623550" y="3087688"/>
          <p14:tracePt t="135954" x="10615613" y="3087688"/>
          <p14:tracePt t="136001" x="10615613" y="3095625"/>
          <p14:tracePt t="136077" x="10607675" y="3095625"/>
          <p14:tracePt t="136452" x="10607675" y="3103563"/>
          <p14:tracePt t="136465" x="10607675" y="3111500"/>
          <p14:tracePt t="136471" x="10607675" y="3119438"/>
          <p14:tracePt t="136479" x="10599738" y="3135313"/>
          <p14:tracePt t="136487" x="10591800" y="3175000"/>
          <p14:tracePt t="136495" x="10575925" y="3236913"/>
          <p14:tracePt t="136501" x="10552113" y="3354388"/>
          <p14:tracePt t="136509" x="10520363" y="3527425"/>
          <p14:tracePt t="136518" x="10490200" y="3652838"/>
          <p14:tracePt t="136525" x="10474325" y="3746500"/>
          <p14:tracePt t="136531" x="10466388" y="3808413"/>
          <p14:tracePt t="136539" x="10458450" y="3848100"/>
          <p14:tracePt t="136548" x="10442575" y="3887788"/>
          <p14:tracePt t="136555" x="10402888" y="3933825"/>
          <p14:tracePt t="136561" x="10371138" y="3989388"/>
          <p14:tracePt t="136569" x="10333038" y="4052888"/>
          <p14:tracePt t="136577" x="10293350" y="4106863"/>
          <p14:tracePt t="136585" x="10229850" y="4162425"/>
          <p14:tracePt t="136590" x="10175875" y="4224338"/>
          <p14:tracePt t="136599" x="10128250" y="4279900"/>
          <p14:tracePt t="136607" x="10090150" y="4325938"/>
          <p14:tracePt t="136615" x="10058400" y="4373563"/>
          <p14:tracePt t="136620" x="10026650" y="4405313"/>
          <p14:tracePt t="136628" x="10002838" y="4435475"/>
          <p14:tracePt t="136637" x="9986963" y="4467225"/>
          <p14:tracePt t="136645" x="9979025" y="4475163"/>
          <p14:tracePt t="136651" x="9971088" y="4483100"/>
          <p14:tracePt t="136659" x="9963150" y="4491038"/>
          <p14:tracePt t="136667" x="9956800" y="4498975"/>
          <p14:tracePt t="136674" x="9940925" y="4514850"/>
          <p14:tracePt t="136681" x="9932988" y="4530725"/>
          <p14:tracePt t="136688" x="9925050" y="4538663"/>
          <p14:tracePt t="136698" x="9917113" y="4546600"/>
          <p14:tracePt t="136705" x="9909175" y="4546600"/>
          <p14:tracePt t="136719" x="9909175" y="4552950"/>
          <p14:tracePt t="136727" x="9901238" y="4552950"/>
          <p14:tracePt t="136735" x="9893300" y="4552950"/>
          <p14:tracePt t="136750" x="9877425" y="4560888"/>
          <p14:tracePt t="136757" x="9869488" y="4560888"/>
          <p14:tracePt t="136765" x="9861550" y="4560888"/>
          <p14:tracePt t="136771" x="9845675" y="4560888"/>
          <p14:tracePt t="136779" x="9837738" y="4560888"/>
          <p14:tracePt t="136787" x="9829800" y="4560888"/>
          <p14:tracePt t="136796" x="9815513" y="4560888"/>
          <p14:tracePt t="136801" x="9807575" y="4560888"/>
          <p14:tracePt t="136809" x="9799638" y="4560888"/>
          <p14:tracePt t="136817" x="9791700" y="4560888"/>
          <p14:tracePt t="136825" x="9783763" y="4560888"/>
          <p14:tracePt t="136831" x="9775825" y="4560888"/>
          <p14:tracePt t="136838" x="9767888" y="4552950"/>
          <p14:tracePt t="136849" x="9759950" y="4546600"/>
          <p14:tracePt t="136855" x="9752013" y="4546600"/>
          <p14:tracePt t="136860" x="9744075" y="4546600"/>
          <p14:tracePt t="136869" x="9736138" y="4546600"/>
          <p14:tracePt t="136877" x="9728200" y="4546600"/>
          <p14:tracePt t="136885" x="9720263" y="4546600"/>
          <p14:tracePt t="136899" x="9712325" y="4538663"/>
          <p14:tracePt t="136929" x="9712325" y="4530725"/>
          <p14:tracePt t="136937" x="9720263" y="4522788"/>
          <p14:tracePt t="136945" x="9728200" y="4522788"/>
          <p14:tracePt t="136953" x="9744075" y="4506913"/>
          <p14:tracePt t="136960" x="9752013" y="4498975"/>
          <p14:tracePt t="136968" x="9767888" y="4491038"/>
          <p14:tracePt t="136974" x="9783763" y="4483100"/>
          <p14:tracePt t="136983" x="9799638" y="4475163"/>
          <p14:tracePt t="136990" x="9821863" y="4467225"/>
          <p14:tracePt t="136998" x="9853613" y="4451350"/>
          <p14:tracePt t="137006" x="9885363" y="4443413"/>
          <p14:tracePt t="137012" x="9901238" y="4435475"/>
          <p14:tracePt t="137018" x="9925050" y="4427538"/>
          <p14:tracePt t="137027" x="9948863" y="4413250"/>
          <p14:tracePt t="137035" x="9971088" y="4397375"/>
          <p14:tracePt t="137043" x="9994900" y="4389438"/>
          <p14:tracePt t="137048" x="10002838" y="4373563"/>
          <p14:tracePt t="137057" x="10010775" y="4357688"/>
          <p14:tracePt t="137067" x="10018713" y="4349750"/>
          <p14:tracePt t="137073" x="10026650" y="4341813"/>
          <p14:tracePt t="137078" x="10042525" y="4325938"/>
          <p14:tracePt t="137087" x="10066338" y="4318000"/>
          <p14:tracePt t="137095" x="10082213" y="4302125"/>
          <p14:tracePt t="137103" x="10090150" y="4295775"/>
          <p14:tracePt t="137109" x="10104438" y="4287838"/>
          <p14:tracePt t="137117" x="10120313" y="4279900"/>
          <p14:tracePt t="137125" x="10136188" y="4271963"/>
          <p14:tracePt t="137135" x="10144125" y="4264025"/>
          <p14:tracePt t="137138" x="10160000" y="4256088"/>
          <p14:tracePt t="137147" x="10167938" y="4248150"/>
          <p14:tracePt t="137155" x="10183813" y="4240213"/>
          <p14:tracePt t="137162" x="10191750" y="4232275"/>
          <p14:tracePt t="137168" x="10199688" y="4224338"/>
          <p14:tracePt t="137176" x="10215563" y="4216400"/>
          <p14:tracePt t="137184" x="10223500" y="4208463"/>
          <p14:tracePt t="137193" x="10229850" y="4200525"/>
          <p14:tracePt t="137199" x="10245725" y="4184650"/>
          <p14:tracePt t="137207" x="10253663" y="4176713"/>
          <p14:tracePt t="137216" x="10261600" y="4170363"/>
          <p14:tracePt t="137223" x="10277475" y="4154488"/>
          <p14:tracePt t="137228" x="10285413" y="4146550"/>
          <p14:tracePt t="137237" x="10301288" y="4138613"/>
          <p14:tracePt t="137244" x="10309225" y="4130675"/>
          <p14:tracePt t="137253" x="10317163" y="4122738"/>
          <p14:tracePt t="137259" x="10325100" y="4122738"/>
          <p14:tracePt t="137267" x="10340975" y="4114800"/>
          <p14:tracePt t="137275" x="10348913" y="4114800"/>
          <p14:tracePt t="137283" x="10356850" y="4106863"/>
          <p14:tracePt t="137289" x="10363200" y="4106863"/>
          <p14:tracePt t="137305" x="10371138" y="4098925"/>
          <p14:tracePt t="137313" x="10379075" y="4098925"/>
          <p14:tracePt t="137319" x="10387013" y="4098925"/>
          <p14:tracePt t="137327" x="10394950" y="4090988"/>
          <p14:tracePt t="137335" x="10402888" y="4090988"/>
          <p14:tracePt t="137343" x="10410825" y="4083050"/>
          <p14:tracePt t="137349" x="10418763" y="4083050"/>
          <p14:tracePt t="137357" x="10426700" y="4075113"/>
          <p14:tracePt t="137365" x="10434638" y="4075113"/>
          <p14:tracePt t="137373" x="10442575" y="4067175"/>
          <p14:tracePt t="137379" x="10458450" y="4059238"/>
          <p14:tracePt t="137387" x="10466388" y="4052888"/>
          <p14:tracePt t="137395" x="10474325" y="4044950"/>
          <p14:tracePt t="137404" x="10482263" y="4037013"/>
          <p14:tracePt t="137412" x="10498138" y="4037013"/>
          <p14:tracePt t="137418" x="10504488" y="4029075"/>
          <p14:tracePt t="137425" x="10512425" y="4021138"/>
          <p14:tracePt t="137433" x="10528300" y="4013200"/>
          <p14:tracePt t="137441" x="10536238" y="4005263"/>
          <p14:tracePt t="137448" x="10544175" y="3997325"/>
          <p14:tracePt t="137456" x="10552113" y="3989388"/>
          <p14:tracePt t="137465" x="10560050" y="3981450"/>
          <p14:tracePt t="137471" x="10575925" y="3973513"/>
          <p14:tracePt t="137477" x="10583863" y="3973513"/>
          <p14:tracePt t="137486" x="10591800" y="3965575"/>
          <p14:tracePt t="137494" x="10599738" y="3965575"/>
          <p14:tracePt t="137501" x="10607675" y="3965575"/>
          <p14:tracePt t="137506" x="10607675" y="3957638"/>
          <p14:tracePt t="137515" x="10615613" y="3957638"/>
          <p14:tracePt t="137534" x="10623550" y="3957638"/>
          <p14:tracePt t="137567" x="10631488" y="3957638"/>
          <p14:tracePt t="137624" x="10637838" y="3957638"/>
          <p14:tracePt t="137768" x="10637838" y="3949700"/>
          <p14:tracePt t="137794" x="10645775" y="3949700"/>
          <p14:tracePt t="137827" x="10653713" y="3949700"/>
          <p14:tracePt t="137853" x="10661650" y="3949700"/>
          <p14:tracePt t="138021" x="10653713" y="3949700"/>
          <p14:tracePt t="138043" x="10653713" y="3957638"/>
          <p14:tracePt t="138085" x="10645775" y="3957638"/>
          <p14:tracePt t="138110" x="10637838" y="3957638"/>
          <p14:tracePt t="138124" x="10631488" y="3957638"/>
          <p14:tracePt t="138139" x="10623550" y="3957638"/>
          <p14:tracePt t="138169" x="10615613" y="3957638"/>
          <p14:tracePt t="138206" x="10607675" y="3957638"/>
          <p14:tracePt t="138213" x="10607675" y="3965575"/>
          <p14:tracePt t="138235" x="10599738" y="3965575"/>
          <p14:tracePt t="138284" x="10599738" y="3973513"/>
          <p14:tracePt t="138346" x="10599738" y="3981450"/>
          <p14:tracePt t="138373" x="10591800" y="3989388"/>
          <p14:tracePt t="138396" x="10583863" y="3989388"/>
          <p14:tracePt t="138507" x="10591800" y="3989388"/>
          <p14:tracePt t="138513" x="10591800" y="3981450"/>
          <p14:tracePt t="138529" x="10599738" y="3981450"/>
          <p14:tracePt t="138545" x="10607675" y="3981450"/>
          <p14:tracePt t="138718" x="10599738" y="3981450"/>
          <p14:tracePt t="138733" x="10591800" y="3981450"/>
          <p14:tracePt t="138753" x="10583863" y="3981450"/>
          <p14:tracePt t="138769" x="10575925" y="3973513"/>
          <p14:tracePt t="138785" x="10567988" y="3973513"/>
          <p14:tracePt t="138801" x="10560050" y="3973513"/>
          <p14:tracePt t="138829" x="10552113" y="3973513"/>
          <p14:tracePt t="138853" x="10552113" y="3965575"/>
          <p14:tracePt t="138877" x="10552113" y="3957638"/>
          <p14:tracePt t="138908" x="10560050" y="3957638"/>
          <p14:tracePt t="138944" x="10560050" y="3965575"/>
          <p14:tracePt t="138958" x="10560050" y="3973513"/>
          <p14:tracePt t="138972" x="10560050" y="3981450"/>
          <p14:tracePt t="139057" x="10567988" y="3981450"/>
          <p14:tracePt t="139305" x="10567988" y="3989388"/>
          <p14:tracePt t="139318" x="10567988" y="3997325"/>
          <p14:tracePt t="139368" x="10567988" y="4005263"/>
          <p14:tracePt t="139396" x="10567988" y="4013200"/>
          <p14:tracePt t="140024" x="10560050" y="4013200"/>
          <p14:tracePt t="140054" x="10560050" y="4021138"/>
          <p14:tracePt t="140170" x="10552113" y="4013200"/>
          <p14:tracePt t="140208" x="10552113" y="4005263"/>
          <p14:tracePt t="140212" x="10544175" y="4005263"/>
          <p14:tracePt t="140243" x="10544175" y="3997325"/>
          <p14:tracePt t="140340" x="10544175" y="4005263"/>
          <p14:tracePt t="140362" x="10544175" y="4013200"/>
          <p14:tracePt t="140377" x="10544175" y="4021138"/>
          <p14:tracePt t="140403" x="10536238" y="4029075"/>
          <p14:tracePt t="140433" x="10536238" y="4037013"/>
          <p14:tracePt t="140453" x="10528300" y="4037013"/>
          <p14:tracePt t="140576" x="10528300" y="4029075"/>
          <p14:tracePt t="140594" x="10528300" y="4021138"/>
          <p14:tracePt t="140642" x="10528300" y="4013200"/>
          <p14:tracePt t="140692" x="10520363" y="4013200"/>
          <p14:tracePt t="140723" x="10512425" y="4021138"/>
          <p14:tracePt t="140752" x="10504488" y="4021138"/>
          <p14:tracePt t="140771" x="10504488" y="4029075"/>
          <p14:tracePt t="140781" x="10498138" y="4029075"/>
          <p14:tracePt t="140822" x="10498138" y="4037013"/>
          <p14:tracePt t="140834" x="10490200" y="4037013"/>
          <p14:tracePt t="140859" x="10490200" y="4044950"/>
          <p14:tracePt t="140906" x="10490200" y="4052888"/>
          <p14:tracePt t="140943" x="10498138" y="4052888"/>
          <p14:tracePt t="140967" x="10504488" y="4052888"/>
          <p14:tracePt t="140979" x="10512425" y="4052888"/>
          <p14:tracePt t="141026" x="10512425" y="4044950"/>
          <p14:tracePt t="141078" x="10512425" y="4037013"/>
          <p14:tracePt t="141106" x="10512425" y="4029075"/>
          <p14:tracePt t="141158" x="10520363" y="4029075"/>
          <p14:tracePt t="141289" x="10512425" y="4029075"/>
          <p14:tracePt t="141300" x="10504488" y="4029075"/>
          <p14:tracePt t="141438" x="10504488" y="4021138"/>
          <p14:tracePt t="141459" x="10504488" y="4013200"/>
          <p14:tracePt t="141481" x="10504488" y="4005263"/>
          <p14:tracePt t="141521" x="10512425" y="4005263"/>
          <p14:tracePt t="141526" x="10512425" y="3997325"/>
          <p14:tracePt t="141540" x="10520363" y="3997325"/>
          <p14:tracePt t="141562" x="10528300" y="3997325"/>
          <p14:tracePt t="141571" x="10528300" y="3989388"/>
          <p14:tracePt t="141592" x="10528300" y="3981450"/>
          <p14:tracePt t="141608" x="10528300" y="3973513"/>
          <p14:tracePt t="141622" x="10528300" y="3965575"/>
          <p14:tracePt t="141648" x="10528300" y="3957638"/>
          <p14:tracePt t="141856" x="10536238" y="3949700"/>
          <p14:tracePt t="141880" x="10544175" y="3949700"/>
          <p14:tracePt t="142345" x="10536238" y="3949700"/>
          <p14:tracePt t="142366" x="10528300" y="3949700"/>
          <p14:tracePt t="142388" x="10520363" y="3949700"/>
          <p14:tracePt t="142418" x="10512425" y="3949700"/>
          <p14:tracePt t="142426" x="10512425" y="3957638"/>
          <p14:tracePt t="142442" x="10504488" y="3957638"/>
          <p14:tracePt t="142456" x="10504488" y="3965575"/>
          <p14:tracePt t="142472" x="10498138" y="3965575"/>
          <p14:tracePt t="142486" x="10498138" y="3973513"/>
          <p14:tracePt t="142558" x="10504488" y="3973513"/>
          <p14:tracePt t="142623" x="10504488" y="3965575"/>
          <p14:tracePt t="142638" x="10512425" y="3965575"/>
          <p14:tracePt t="142661" x="10520363" y="3957638"/>
          <p14:tracePt t="142685" x="10528300" y="3957638"/>
          <p14:tracePt t="142742" x="10528300" y="3949700"/>
          <p14:tracePt t="142768" x="10528300" y="3941763"/>
          <p14:tracePt t="142787" x="10528300" y="3933825"/>
          <p14:tracePt t="142816" x="10528300" y="3927475"/>
          <p14:tracePt t="142957" x="10528300" y="3933825"/>
          <p14:tracePt t="142982" x="10528300" y="3941763"/>
          <p14:tracePt t="143046" x="10528300" y="3933825"/>
          <p14:tracePt t="143056" x="10528300" y="3927475"/>
          <p14:tracePt t="143072" x="10528300" y="3919538"/>
          <p14:tracePt t="143142" x="10536238" y="3919538"/>
          <p14:tracePt t="143164" x="10544175" y="3919538"/>
          <p14:tracePt t="143211" x="10544175" y="3927475"/>
          <p14:tracePt t="143230" x="10544175" y="3933825"/>
          <p14:tracePt t="143252" x="10544175" y="3941763"/>
          <p14:tracePt t="143298" x="10544175" y="3949700"/>
          <p14:tracePt t="143539" x="10552113" y="3949700"/>
          <p14:tracePt t="143561" x="10560050" y="3949700"/>
          <p14:tracePt t="143623" x="10560050" y="3957638"/>
          <p14:tracePt t="143636" x="10560050" y="3965575"/>
          <p14:tracePt t="143642" x="10552113" y="3965575"/>
          <p14:tracePt t="143650" x="10552113" y="3973513"/>
          <p14:tracePt t="143658" x="10544175" y="3981450"/>
          <p14:tracePt t="143666" x="10536238" y="3981450"/>
          <p14:tracePt t="143671" x="10528300" y="3989388"/>
          <p14:tracePt t="143680" x="10504488" y="3997325"/>
          <p14:tracePt t="143688" x="10490200" y="3997325"/>
          <p14:tracePt t="143698" x="10466388" y="4005263"/>
          <p14:tracePt t="143702" x="10450513" y="4013200"/>
          <p14:tracePt t="143709" x="10434638" y="4013200"/>
          <p14:tracePt t="143718" x="10434638" y="4021138"/>
          <p14:tracePt t="143725" x="10426700" y="4021138"/>
          <p14:tracePt t="143732" x="10418763" y="4029075"/>
          <p14:tracePt t="143740" x="10410825" y="4029075"/>
          <p14:tracePt t="143748" x="10402888" y="4029075"/>
          <p14:tracePt t="143762" x="10402888" y="4037013"/>
          <p14:tracePt t="143795" x="10402888" y="4044950"/>
          <p14:tracePt t="143808" x="10402888" y="4052888"/>
          <p14:tracePt t="143822" x="10394950" y="4059238"/>
          <p14:tracePt t="143830" x="10387013" y="4067175"/>
          <p14:tracePt t="143838" x="10387013" y="4075113"/>
          <p14:tracePt t="143846" x="10379075" y="4075113"/>
          <p14:tracePt t="143851" x="10371138" y="4083050"/>
          <p14:tracePt t="143860" x="10363200" y="4090988"/>
          <p14:tracePt t="143868" x="10348913" y="4098925"/>
          <p14:tracePt t="143876" x="10340975" y="4098925"/>
          <p14:tracePt t="143881" x="10333038" y="4106863"/>
          <p14:tracePt t="143889" x="10317163" y="4106863"/>
          <p14:tracePt t="143898" x="10309225" y="4114800"/>
          <p14:tracePt t="143905" x="10301288" y="4122738"/>
          <p14:tracePt t="143920" x="10293350" y="4122738"/>
          <p14:tracePt t="143969" x="10301288" y="4122738"/>
          <p14:tracePt t="143974" x="10309225" y="4114800"/>
          <p14:tracePt t="143980" x="10317163" y="4106863"/>
          <p14:tracePt t="143988" x="10333038" y="4090988"/>
          <p14:tracePt t="143995" x="10348913" y="4083050"/>
          <p14:tracePt t="144002" x="10356850" y="4075113"/>
          <p14:tracePt t="144009" x="10379075" y="4059238"/>
          <p14:tracePt t="144017" x="10379075" y="4052888"/>
          <p14:tracePt t="144026" x="10394950" y="4044950"/>
          <p14:tracePt t="144032" x="10402888" y="4029075"/>
          <p14:tracePt t="144040" x="10410825" y="4021138"/>
          <p14:tracePt t="144048" x="10426700" y="4013200"/>
          <p14:tracePt t="144056" x="10434638" y="4013200"/>
          <p14:tracePt t="144066" x="10442575" y="4005263"/>
          <p14:tracePt t="144070" x="10450513" y="3997325"/>
          <p14:tracePt t="144078" x="10458450" y="3997325"/>
          <p14:tracePt t="144086" x="10466388" y="3997325"/>
          <p14:tracePt t="144094" x="10474325" y="3989388"/>
          <p14:tracePt t="144100" x="10490200" y="3989388"/>
          <p14:tracePt t="144108" x="10498138" y="3981450"/>
          <p14:tracePt t="144115" x="10512425" y="3981450"/>
          <p14:tracePt t="144125" x="10536238" y="3973513"/>
          <p14:tracePt t="144129" x="10552113" y="3965575"/>
          <p14:tracePt t="144138" x="10567988" y="3957638"/>
          <p14:tracePt t="144146" x="10583863" y="3949700"/>
          <p14:tracePt t="144154" x="10599738" y="3941763"/>
          <p14:tracePt t="144160" x="10607675" y="3933825"/>
          <p14:tracePt t="144168" x="10615613" y="3927475"/>
          <p14:tracePt t="144176" x="10623550" y="3919538"/>
          <p14:tracePt t="144185" x="10637838" y="3911600"/>
          <p14:tracePt t="144189" x="10645775" y="3903663"/>
          <p14:tracePt t="144198" x="10653713" y="3903663"/>
          <p14:tracePt t="144206" x="10661650" y="3895725"/>
          <p14:tracePt t="144216" x="10669588" y="3895725"/>
          <p14:tracePt t="144220" x="10677525" y="3887788"/>
          <p14:tracePt t="144228" x="10685463" y="3887788"/>
          <p14:tracePt t="144244" x="10693400" y="3887788"/>
          <p14:tracePt t="144267" x="10701338" y="3879850"/>
          <p14:tracePt t="144412" x="10701338" y="3887788"/>
          <p14:tracePt t="144490" x="10693400" y="3887788"/>
          <p14:tracePt t="144518" x="10693400" y="3895725"/>
          <p14:tracePt t="144522" x="10685463" y="3895725"/>
          <p14:tracePt t="144536" x="10677525" y="3895725"/>
          <p14:tracePt t="144544" x="10677525" y="3903663"/>
          <p14:tracePt t="144552" x="10669588" y="3911600"/>
          <p14:tracePt t="144558" x="10661650" y="3919538"/>
          <p14:tracePt t="144566" x="10653713" y="3919538"/>
          <p14:tracePt t="144574" x="10637838" y="3927475"/>
          <p14:tracePt t="144582" x="10631488" y="3933825"/>
          <p14:tracePt t="144588" x="10615613" y="3941763"/>
          <p14:tracePt t="144596" x="10607675" y="3949700"/>
          <p14:tracePt t="144605" x="10591800" y="3957638"/>
          <p14:tracePt t="144611" x="10583863" y="3957638"/>
          <p14:tracePt t="144617" x="10583863" y="3965575"/>
          <p14:tracePt t="144625" x="10575925" y="3965575"/>
          <p14:tracePt t="144634" x="10567988" y="3965575"/>
          <p14:tracePt t="144687" x="10567988" y="3957638"/>
          <p14:tracePt t="144702" x="10575925" y="3949700"/>
          <p14:tracePt t="144716" x="10583863" y="3949700"/>
          <p14:tracePt t="144724" x="10583863" y="3941763"/>
          <p14:tracePt t="144732" x="10591800" y="3941763"/>
          <p14:tracePt t="144737" x="10599738" y="3941763"/>
          <p14:tracePt t="144756" x="10607675" y="3941763"/>
          <p14:tracePt t="144762" x="10615613" y="3941763"/>
          <p14:tracePt t="144776" x="10623550" y="3941763"/>
          <p14:tracePt t="144823" x="10615613" y="3941763"/>
          <p14:tracePt t="144828" x="10607675" y="3941763"/>
          <p14:tracePt t="144836" x="10599738" y="3941763"/>
          <p14:tracePt t="144844" x="10575925" y="3941763"/>
          <p14:tracePt t="144852" x="10567988" y="3949700"/>
          <p14:tracePt t="144857" x="10560050" y="3949700"/>
          <p14:tracePt t="144866" x="10544175" y="3957638"/>
          <p14:tracePt t="144874" x="10536238" y="3957638"/>
          <p14:tracePt t="144919" x="10544175" y="3957638"/>
          <p14:tracePt t="144926" x="10552113" y="3949700"/>
          <p14:tracePt t="144934" x="10567988" y="3941763"/>
          <p14:tracePt t="144942" x="10583863" y="3933825"/>
          <p14:tracePt t="144948" x="10599738" y="3927475"/>
          <p14:tracePt t="144955" x="10607675" y="3919538"/>
          <p14:tracePt t="144965" x="10623550" y="3919538"/>
          <p14:tracePt t="144971" x="10631488" y="3911600"/>
          <p14:tracePt t="144979" x="10637838" y="3911600"/>
          <p14:tracePt t="144986" x="10645775" y="3903663"/>
          <p14:tracePt t="145025" x="10645775" y="3911600"/>
          <p14:tracePt t="145040" x="10637838" y="3919538"/>
          <p14:tracePt t="145046" x="10631488" y="3927475"/>
          <p14:tracePt t="145057" x="10623550" y="3927475"/>
          <p14:tracePt t="145070" x="10615613" y="3933825"/>
          <p14:tracePt t="145116" x="10623550" y="3933825"/>
          <p14:tracePt t="145130" x="10631488" y="3933825"/>
          <p14:tracePt t="145136" x="10631488" y="3927475"/>
          <p14:tracePt t="145144" x="10637838" y="3927475"/>
          <p14:tracePt t="145152" x="10645775" y="3919538"/>
          <p14:tracePt t="145175" x="10653713" y="3919538"/>
          <p14:tracePt t="145226" x="10645775" y="3919538"/>
          <p14:tracePt t="145242" x="10637838" y="3927475"/>
          <p14:tracePt t="145256" x="10631488" y="3927475"/>
          <p14:tracePt t="145266" x="10631488" y="3933825"/>
          <p14:tracePt t="145271" x="10623550" y="3933825"/>
          <p14:tracePt t="145340" x="10623550" y="3927475"/>
          <p14:tracePt t="145346" x="10631488" y="3927475"/>
          <p14:tracePt t="145372" x="10631488" y="3919538"/>
          <p14:tracePt t="145376" x="10637838" y="3919538"/>
          <p14:tracePt t="145463" x="10637838" y="3927475"/>
          <p14:tracePt t="145507" x="10631488" y="3927475"/>
          <p14:tracePt t="145582" x="10623550" y="3927475"/>
          <p14:tracePt t="145642" x="10615613" y="3927475"/>
          <p14:tracePt t="145655" x="10615613" y="3933825"/>
          <p14:tracePt t="145708" x="10615613" y="3941763"/>
          <p14:tracePt t="145741" x="10615613" y="3949700"/>
          <p14:tracePt t="145761" x="10607675" y="3949700"/>
          <p14:tracePt t="145768" x="10607675" y="3957638"/>
          <p14:tracePt t="145790" x="10607675" y="3965575"/>
          <p14:tracePt t="145798" x="10599738" y="3965575"/>
          <p14:tracePt t="145812" x="10599738" y="3973513"/>
          <p14:tracePt t="145820" x="10591800" y="3973513"/>
          <p14:tracePt t="146041" x="10599738" y="3981450"/>
          <p14:tracePt t="146096" x="10599738" y="3989388"/>
          <p14:tracePt t="146137" x="10591800" y="3989388"/>
          <p14:tracePt t="146158" x="10583863" y="3989388"/>
          <p14:tracePt t="146180" x="10575925" y="3989388"/>
          <p14:tracePt t="146428" x="10575925" y="3997325"/>
          <p14:tracePt t="146500" x="10567988" y="3997325"/>
          <p14:tracePt t="146609" x="10575925" y="3997325"/>
          <p14:tracePt t="146679" x="10583863" y="3997325"/>
          <p14:tracePt t="146739" x="10583863" y="3989388"/>
          <p14:tracePt t="147209" x="10583863" y="3981450"/>
          <p14:tracePt t="147217" x="10583863" y="3973513"/>
          <p14:tracePt t="147232" x="10575925" y="3965575"/>
          <p14:tracePt t="147238" x="10560050" y="3957638"/>
          <p14:tracePt t="147246" x="10528300" y="3949700"/>
          <p14:tracePt t="147254" x="10482263" y="3941763"/>
          <p14:tracePt t="147262" x="10434638" y="3933825"/>
          <p14:tracePt t="147267" x="10371138" y="3927475"/>
          <p14:tracePt t="147276" x="10285413" y="3927475"/>
          <p14:tracePt t="147284" x="10183813" y="3927475"/>
          <p14:tracePt t="147292" x="10050463" y="3927475"/>
          <p14:tracePt t="147297" x="9909175" y="3927475"/>
          <p14:tracePt t="147305" x="9759950" y="3927475"/>
          <p14:tracePt t="147315" x="9594850" y="3933825"/>
          <p14:tracePt t="147321" x="9421813" y="3933825"/>
          <p14:tracePt t="147328" x="9250363" y="3941763"/>
          <p14:tracePt t="147336" x="9061450" y="3941763"/>
          <p14:tracePt t="147344" x="8888413" y="3941763"/>
          <p14:tracePt t="147352" x="8716963" y="3919538"/>
          <p14:tracePt t="147358" x="8535988" y="3863975"/>
          <p14:tracePt t="147365" x="8362950" y="3816350"/>
          <p14:tracePt t="147374" x="8197850" y="3816350"/>
          <p14:tracePt t="147383" x="8034338" y="3816350"/>
          <p14:tracePt t="147388" x="7877175" y="3816350"/>
          <p14:tracePt t="147395" x="7720013" y="3816350"/>
          <p14:tracePt t="147404" x="7570788" y="3816350"/>
          <p14:tracePt t="147412" x="7413625" y="3816350"/>
          <p14:tracePt t="147420" x="7272338" y="3816350"/>
          <p14:tracePt t="147426" x="7123113" y="3808413"/>
          <p14:tracePt t="147434" x="6981825" y="3808413"/>
          <p14:tracePt t="147441" x="6856413" y="3808413"/>
          <p14:tracePt t="147450" x="6754813" y="3808413"/>
          <p14:tracePt t="147456" x="6684963" y="3808413"/>
          <p14:tracePt t="147465" x="6637338" y="3816350"/>
          <p14:tracePt t="147472" x="6637338" y="3832225"/>
          <p14:tracePt t="147479" x="6661150" y="3840163"/>
          <p14:tracePt t="147486" x="6653213" y="3856038"/>
          <p14:tracePt t="147494" x="6581775" y="3863975"/>
          <p14:tracePt t="147502" x="6543675" y="3887788"/>
          <p14:tracePt t="147510" x="6527800" y="3895725"/>
          <p14:tracePt t="147516" x="6519863" y="3911600"/>
          <p14:tracePt t="147524" x="6503988" y="3919538"/>
          <p14:tracePt t="147532" x="6480175" y="3941763"/>
          <p14:tracePt t="147539" x="6456363" y="3949700"/>
          <p14:tracePt t="147545" x="6434138" y="3965575"/>
          <p14:tracePt t="147555" x="6410325" y="3981450"/>
          <p14:tracePt t="147562" x="6386513" y="3997325"/>
          <p14:tracePt t="147570" x="6370638" y="4005263"/>
          <p14:tracePt t="147575" x="6354763" y="4021138"/>
          <p14:tracePt t="147583" x="6330950" y="4029075"/>
          <p14:tracePt t="147592" x="6315075" y="4037013"/>
          <p14:tracePt t="147600" x="6299200" y="4044950"/>
          <p14:tracePt t="147606" x="6284913" y="4052888"/>
          <p14:tracePt t="147614" x="6261100" y="4059238"/>
          <p14:tracePt t="147622" x="6237288" y="4059238"/>
          <p14:tracePt t="147630" x="6205538" y="4067175"/>
          <p14:tracePt t="147636" x="6165850" y="4067175"/>
          <p14:tracePt t="147644" x="6119813" y="4067175"/>
          <p14:tracePt t="147652" x="6064250" y="4067175"/>
          <p14:tracePt t="147660" x="5994400" y="4067175"/>
          <p14:tracePt t="147665" x="5954713" y="4067175"/>
          <p14:tracePt t="147674" x="5915025" y="4067175"/>
          <p14:tracePt t="147682" x="5884863" y="4067175"/>
          <p14:tracePt t="147690" x="5861050" y="4067175"/>
          <p14:tracePt t="147696" x="5837238" y="4067175"/>
          <p14:tracePt t="147712" x="5829300" y="4067175"/>
          <p14:tracePt t="147720" x="5821363" y="4075113"/>
          <p14:tracePt t="147726" x="5797550" y="4083050"/>
          <p14:tracePt t="147734" x="5789613" y="4098925"/>
          <p14:tracePt t="147742" x="5773738" y="4106863"/>
          <p14:tracePt t="147750" x="5757863" y="4122738"/>
          <p14:tracePt t="147755" x="5751513" y="4130675"/>
          <p14:tracePt t="147765" x="5735638" y="4138613"/>
          <p14:tracePt t="147772" x="5719763" y="4146550"/>
          <p14:tracePt t="147780" x="5688013" y="4162425"/>
          <p14:tracePt t="147786" x="5656263" y="4170363"/>
          <p14:tracePt t="147794" x="5618163" y="4184650"/>
          <p14:tracePt t="147802" x="5570538" y="4192588"/>
          <p14:tracePt t="147810" x="5530850" y="4208463"/>
          <p14:tracePt t="147816" x="5499100" y="4224338"/>
          <p14:tracePt t="147824" x="5468938" y="4240213"/>
          <p14:tracePt t="147832" x="5437188" y="4248150"/>
          <p14:tracePt t="147840" x="5405438" y="4264025"/>
          <p14:tracePt t="147845" x="5381625" y="4271963"/>
          <p14:tracePt t="147854" x="5357813" y="4287838"/>
          <p14:tracePt t="147862" x="5327650" y="4295775"/>
          <p14:tracePt t="147870" x="5303838" y="4302125"/>
          <p14:tracePt t="147878" x="5280025" y="4310063"/>
          <p14:tracePt t="147884" x="5256213" y="4310063"/>
          <p14:tracePt t="147891" x="5248275" y="4310063"/>
          <p14:tracePt t="147909" x="5240338" y="4310063"/>
          <p14:tracePt t="147922" x="5232400" y="4310063"/>
          <p14:tracePt t="147944" x="5264150" y="4302125"/>
          <p14:tracePt t="147952" x="5303838" y="4279900"/>
          <p14:tracePt t="147960" x="5343525" y="4256088"/>
          <p14:tracePt t="147968" x="5389563" y="4224338"/>
          <p14:tracePt t="147974" x="5437188" y="4192588"/>
          <p14:tracePt t="147982" x="5499100" y="4170363"/>
          <p14:tracePt t="147990" x="5570538" y="4130675"/>
          <p14:tracePt t="147998" x="5640388" y="4098925"/>
          <p14:tracePt t="148004" x="5719763" y="4059238"/>
          <p14:tracePt t="148011" x="5805488" y="4029075"/>
          <p14:tracePt t="148020" x="5876925" y="3997325"/>
          <p14:tracePt t="148028" x="5946775" y="3973513"/>
          <p14:tracePt t="148034" x="6010275" y="3949700"/>
          <p14:tracePt t="148042" x="6072188" y="3927475"/>
          <p14:tracePt t="148050" x="6127750" y="3903663"/>
          <p14:tracePt t="148058" x="6181725" y="3879850"/>
          <p14:tracePt t="148065" x="6229350" y="3856038"/>
          <p14:tracePt t="148071" x="6284913" y="3832225"/>
          <p14:tracePt t="148080" x="6330950" y="3802063"/>
          <p14:tracePt t="148088" x="6386513" y="3778250"/>
          <p14:tracePt t="148094" x="6440488" y="3746500"/>
          <p14:tracePt t="148102" x="6496050" y="3714750"/>
          <p14:tracePt t="148109" x="6543675" y="3690938"/>
          <p14:tracePt t="148118" x="6589713" y="3683000"/>
          <p14:tracePt t="148124" x="6629400" y="3644900"/>
          <p14:tracePt t="148133" x="6669088" y="3621088"/>
          <p14:tracePt t="148140" x="6715125" y="3589338"/>
          <p14:tracePt t="148149" x="6754813" y="3565525"/>
          <p14:tracePt t="148154" x="6794500" y="3535363"/>
          <p14:tracePt t="148162" x="6834188" y="3511550"/>
          <p14:tracePt t="148170" x="6872288" y="3487738"/>
          <p14:tracePt t="148178" x="6919913" y="3455988"/>
          <p14:tracePt t="148184" x="6975475" y="3425825"/>
          <p14:tracePt t="148192" x="7021513" y="3386138"/>
          <p14:tracePt t="148200" x="7077075" y="3354388"/>
          <p14:tracePt t="148207" x="7123113" y="3330575"/>
          <p14:tracePt t="148216" x="7170738" y="3300413"/>
          <p14:tracePt t="148222" x="7226300" y="3268663"/>
          <p14:tracePt t="148230" x="7264400" y="3244850"/>
          <p14:tracePt t="148239" x="7312025" y="3228975"/>
          <p14:tracePt t="148244" x="7367588" y="3181350"/>
          <p14:tracePt t="148251" x="7405688" y="3159125"/>
          <p14:tracePt t="148260" x="7461250" y="3127375"/>
          <p14:tracePt t="148268" x="7500938" y="3111500"/>
          <p14:tracePt t="148273" x="7546975" y="3071813"/>
          <p14:tracePt t="148282" x="7586663" y="3055938"/>
          <p14:tracePt t="148290" x="7642225" y="3025775"/>
          <p14:tracePt t="148298" x="7688263" y="3001963"/>
          <p14:tracePt t="148304" x="7743825" y="2978150"/>
          <p14:tracePt t="148311" x="7789863" y="2954338"/>
          <p14:tracePt t="148320" x="7829550" y="2930525"/>
          <p14:tracePt t="148328" x="7877175" y="2908300"/>
          <p14:tracePt t="148334" x="7916863" y="2892425"/>
          <p14:tracePt t="148342" x="7954963" y="2868613"/>
          <p14:tracePt t="148350" x="7994650" y="2852738"/>
          <p14:tracePt t="148358" x="8042275" y="2828925"/>
          <p14:tracePt t="148366" x="8080375" y="2813050"/>
          <p14:tracePt t="148372" x="8120063" y="2798763"/>
          <p14:tracePt t="148381" x="8159750" y="2774950"/>
          <p14:tracePt t="148389" x="8197850" y="2759075"/>
          <p14:tracePt t="148396" x="8229600" y="2751138"/>
          <p14:tracePt t="148403" x="8261350" y="2719388"/>
          <p14:tracePt t="148410" x="8293100" y="2711450"/>
          <p14:tracePt t="148418" x="8308975" y="2703513"/>
          <p14:tracePt t="148426" x="8331200" y="2695575"/>
          <p14:tracePt t="148433" x="8347075" y="2681288"/>
          <p14:tracePt t="148440" x="8370888" y="2665413"/>
          <p14:tracePt t="148448" x="8394700" y="2641600"/>
          <p14:tracePt t="148456" x="8410575" y="2617788"/>
          <p14:tracePt t="148462" x="8434388" y="2601913"/>
          <p14:tracePt t="148470" x="8458200" y="2593975"/>
          <p14:tracePt t="148478" x="8480425" y="2586038"/>
          <p14:tracePt t="148486" x="8504238" y="2562225"/>
          <p14:tracePt t="148492" x="8528050" y="2547938"/>
          <p14:tracePt t="148500" x="8551863" y="2524125"/>
          <p14:tracePt t="148508" x="8575675" y="2508250"/>
          <p14:tracePt t="148516" x="8599488" y="2492375"/>
          <p14:tracePt t="148523" x="8613775" y="2476500"/>
          <p14:tracePt t="148530" x="8637588" y="2460625"/>
          <p14:tracePt t="148538" x="8661400" y="2436813"/>
          <p14:tracePt t="148546" x="8685213" y="2436813"/>
          <p14:tracePt t="148552" x="8693150" y="2430463"/>
          <p14:tracePt t="148560" x="8732838" y="2406650"/>
          <p14:tracePt t="148568" x="8755063" y="2382838"/>
          <p14:tracePt t="148576" x="8786813" y="2366963"/>
          <p14:tracePt t="148583" x="8818563" y="2343150"/>
          <p14:tracePt t="148590" x="8850313" y="2327275"/>
          <p14:tracePt t="148598" x="8880475" y="2305050"/>
          <p14:tracePt t="148606" x="8920163" y="2281238"/>
          <p14:tracePt t="148611" x="8951913" y="2257425"/>
          <p14:tracePt t="148620" x="8991600" y="2233613"/>
          <p14:tracePt t="148627" x="9021763" y="2217738"/>
          <p14:tracePt t="148636" x="9053513" y="2193925"/>
          <p14:tracePt t="148642" x="9085263" y="2171700"/>
          <p14:tracePt t="148650" x="9109075" y="2155825"/>
          <p14:tracePt t="148658" x="9140825" y="2132013"/>
          <p14:tracePt t="148666" x="9155113" y="2124075"/>
          <p14:tracePt t="148672" x="9178925" y="2116138"/>
          <p14:tracePt t="148680" x="9186863" y="2108200"/>
          <p14:tracePt t="148698" x="9226550" y="2084388"/>
          <p14:tracePt t="148702" x="9250363" y="2068513"/>
          <p14:tracePt t="148709" x="9274175" y="2046288"/>
          <p14:tracePt t="148718" x="9296400" y="2022475"/>
          <p14:tracePt t="148726" x="9328150" y="1990725"/>
          <p14:tracePt t="148732" x="9351963" y="1958975"/>
          <p14:tracePt t="148740" x="9383713" y="1920875"/>
          <p14:tracePt t="148748" x="9421813" y="1897063"/>
          <p14:tracePt t="148755" x="9453563" y="1873250"/>
          <p14:tracePt t="148761" x="9485313" y="1849438"/>
          <p14:tracePt t="148770" x="9525000" y="1841500"/>
          <p14:tracePt t="148778" x="9555163" y="1833563"/>
          <p14:tracePt t="148786" x="9578975" y="1825625"/>
          <p14:tracePt t="148791" x="9610725" y="1817688"/>
          <p14:tracePt t="148800" x="9634538" y="1795463"/>
          <p14:tracePt t="148809" x="9658350" y="1779588"/>
          <p14:tracePt t="148817" x="9682163" y="1763713"/>
          <p14:tracePt t="148822" x="9704388" y="1755775"/>
          <p14:tracePt t="148830" x="9728200" y="1739900"/>
          <p14:tracePt t="148837" x="9744075" y="1724025"/>
          <p14:tracePt t="148847" x="9767888" y="1716088"/>
          <p14:tracePt t="148855" x="9791700" y="1700213"/>
          <p14:tracePt t="148859" x="9807575" y="1692275"/>
          <p14:tracePt t="148868" x="9829800" y="1684338"/>
          <p14:tracePt t="148875" x="9845675" y="1670050"/>
          <p14:tracePt t="148884" x="9861550" y="1662113"/>
          <p14:tracePt t="148890" x="9869488" y="1654175"/>
          <p14:tracePt t="148898" x="9877425" y="1646238"/>
          <p14:tracePt t="148906" x="9885363" y="1638300"/>
          <p14:tracePt t="148915" x="9901238" y="1622425"/>
          <p14:tracePt t="148920" x="9917113" y="1614488"/>
          <p14:tracePt t="148928" x="9925050" y="1606550"/>
          <p14:tracePt t="148935" x="9940925" y="1606550"/>
          <p14:tracePt t="148947" x="9956800" y="1598613"/>
          <p14:tracePt t="148950" x="9963150" y="1590675"/>
          <p14:tracePt t="148957" x="9971088" y="1574800"/>
          <p14:tracePt t="148967" x="9986963" y="1566863"/>
          <p14:tracePt t="148973" x="9994900" y="1558925"/>
          <p14:tracePt t="148979" x="10010775" y="1544638"/>
          <p14:tracePt t="148988" x="10026650" y="1536700"/>
          <p14:tracePt t="148996" x="10050463" y="1520825"/>
          <p14:tracePt t="149004" x="10074275" y="1504950"/>
          <p14:tracePt t="149010" x="10104438" y="1489075"/>
          <p14:tracePt t="149018" x="10136188" y="1473200"/>
          <p14:tracePt t="149026" x="10144125" y="1457325"/>
          <p14:tracePt t="149034" x="10160000" y="1441450"/>
          <p14:tracePt t="149040" x="10167938" y="1433513"/>
          <p14:tracePt t="149048" x="10175875" y="1419225"/>
          <p14:tracePt t="149056" x="10199688" y="1411288"/>
          <p14:tracePt t="149064" x="10215563" y="1395413"/>
          <p14:tracePt t="149070" x="10229850" y="1387475"/>
          <p14:tracePt t="149078" x="10253663" y="1379538"/>
          <p14:tracePt t="149086" x="10269538" y="1363663"/>
          <p14:tracePt t="149094" x="10301288" y="1355725"/>
          <p14:tracePt t="149100" x="10325100" y="1339850"/>
          <p14:tracePt t="149108" x="10340975" y="1323975"/>
          <p14:tracePt t="149115" x="10348913" y="1309688"/>
          <p14:tracePt t="149124" x="10363200" y="1293813"/>
          <p14:tracePt t="149129" x="10379075" y="1285875"/>
          <p14:tracePt t="149138" x="10402888" y="1270000"/>
          <p14:tracePt t="149146" x="10410825" y="1262063"/>
          <p14:tracePt t="149154" x="10426700" y="1246188"/>
          <p14:tracePt t="149160" x="10434638" y="1238250"/>
          <p14:tracePt t="149168" x="10450513" y="1230313"/>
          <p14:tracePt t="149176" x="10458450" y="1222375"/>
          <p14:tracePt t="149184" x="10474325" y="1214438"/>
          <p14:tracePt t="149190" x="10482263" y="1206500"/>
          <p14:tracePt t="149198" x="10498138" y="1190625"/>
          <p14:tracePt t="149205" x="10504488" y="1184275"/>
          <p14:tracePt t="149216" x="10520363" y="1176338"/>
          <p14:tracePt t="149219" x="10536238" y="1168400"/>
          <p14:tracePt t="149227" x="10544175" y="1160463"/>
          <p14:tracePt t="149236" x="10560050" y="1152525"/>
          <p14:tracePt t="149244" x="10567988" y="1152525"/>
          <p14:tracePt t="149250" x="10583863" y="1144588"/>
          <p14:tracePt t="149257" x="10591800" y="1144588"/>
          <p14:tracePt t="149266" x="10599738" y="1136650"/>
          <p14:tracePt t="149274" x="10607675" y="1136650"/>
          <p14:tracePt t="149279" x="10615613" y="1128713"/>
          <p14:tracePt t="149288" x="10623550" y="1128713"/>
          <p14:tracePt t="149296" x="10631488" y="1120775"/>
          <p14:tracePt t="149304" x="10637838" y="1120775"/>
          <p14:tracePt t="149312" x="10653713" y="1112838"/>
          <p14:tracePt t="149317" x="10661650" y="1104900"/>
          <p14:tracePt t="149326" x="10677525" y="1096963"/>
          <p14:tracePt t="149334" x="10693400" y="1089025"/>
          <p14:tracePt t="149342" x="10701338" y="1081088"/>
          <p14:tracePt t="149347" x="10717213" y="1073150"/>
          <p14:tracePt t="149357" x="10725150" y="1073150"/>
          <p14:tracePt t="149364" x="10733088" y="1065213"/>
          <p14:tracePt t="149372" x="10741025" y="1058863"/>
          <p14:tracePt t="149378" x="10748963" y="1050925"/>
          <p14:tracePt t="149394" x="10756900" y="1042988"/>
          <p14:tracePt t="149402" x="10764838" y="1042988"/>
          <p14:tracePt t="149407" x="10764838" y="1035050"/>
          <p14:tracePt t="149425" x="10771188" y="1027113"/>
          <p14:tracePt t="149447" x="10779125" y="1019175"/>
          <p14:tracePt t="149464" x="10779125" y="1011238"/>
          <p14:tracePt t="149478" x="10787063" y="1003300"/>
          <p14:tracePt t="149536" x="10779125" y="1003300"/>
          <p14:tracePt t="149545" x="10771188" y="1003300"/>
          <p14:tracePt t="149552" x="10756900" y="1011238"/>
          <p14:tracePt t="149558" x="10741025" y="1019175"/>
          <p14:tracePt t="149566" x="10725150" y="1027113"/>
          <p14:tracePt t="149574" x="10701338" y="1035050"/>
          <p14:tracePt t="149582" x="10685463" y="1042988"/>
          <p14:tracePt t="149588" x="10661650" y="1050925"/>
          <p14:tracePt t="149595" x="10645775" y="1058863"/>
          <p14:tracePt t="149605" x="10631488" y="1065213"/>
          <p14:tracePt t="149612" x="10607675" y="1081088"/>
          <p14:tracePt t="149617" x="10591800" y="1089025"/>
          <p14:tracePt t="149626" x="10583863" y="1089025"/>
          <p14:tracePt t="149634" x="10567988" y="1096963"/>
          <p14:tracePt t="149642" x="10552113" y="1104900"/>
          <p14:tracePt t="149648" x="10536238" y="1112838"/>
          <p14:tracePt t="149655" x="10520363" y="1120775"/>
          <p14:tracePt t="149666" x="10504488" y="1128713"/>
          <p14:tracePt t="149672" x="10498138" y="1136650"/>
          <p14:tracePt t="149677" x="10482263" y="1144588"/>
          <p14:tracePt t="149686" x="10466388" y="1152525"/>
          <p14:tracePt t="149694" x="10458450" y="1160463"/>
          <p14:tracePt t="149701" x="10442575" y="1176338"/>
          <p14:tracePt t="149708" x="10426700" y="1184275"/>
          <p14:tracePt t="149716" x="10410825" y="1190625"/>
          <p14:tracePt t="149723" x="10394950" y="1198563"/>
          <p14:tracePt t="149732" x="10371138" y="1206500"/>
          <p14:tracePt t="149738" x="10363200" y="1222375"/>
          <p14:tracePt t="149746" x="10340975" y="1230313"/>
          <p14:tracePt t="149755" x="10317163" y="1238250"/>
          <p14:tracePt t="149762" x="10309225" y="1246188"/>
          <p14:tracePt t="149767" x="10285413" y="1254125"/>
          <p14:tracePt t="149776" x="10253663" y="1270000"/>
          <p14:tracePt t="149784" x="10245725" y="1270000"/>
          <p14:tracePt t="149792" x="10229850" y="1285875"/>
          <p14:tracePt t="149800" x="10199688" y="1293813"/>
          <p14:tracePt t="149805" x="10167938" y="1301750"/>
          <p14:tracePt t="149815" x="10136188" y="1309688"/>
          <p14:tracePt t="149822" x="10096500" y="1323975"/>
          <p14:tracePt t="149830" x="10050463" y="1331913"/>
          <p14:tracePt t="149836" x="10002838" y="1347788"/>
          <p14:tracePt t="149844" x="9971088" y="1355725"/>
          <p14:tracePt t="149852" x="9932988" y="1371600"/>
          <p14:tracePt t="149860" x="9893300" y="1395413"/>
          <p14:tracePt t="149865" x="9861550" y="1411288"/>
          <p14:tracePt t="149874" x="9821863" y="1433513"/>
          <p14:tracePt t="149882" x="9791700" y="1449388"/>
          <p14:tracePt t="149890" x="9752013" y="1465263"/>
          <p14:tracePt t="149896" x="9720263" y="1489075"/>
          <p14:tracePt t="149905" x="9682163" y="1512888"/>
          <p14:tracePt t="149912" x="9642475" y="1528763"/>
          <p14:tracePt t="149919" x="9602788" y="1544638"/>
          <p14:tracePt t="149925" x="9563100" y="1558925"/>
          <p14:tracePt t="149934" x="9517063" y="1574800"/>
          <p14:tracePt t="149942" x="9477375" y="1582738"/>
          <p14:tracePt t="149949" x="9429750" y="1598613"/>
          <p14:tracePt t="149955" x="9383713" y="1614488"/>
          <p14:tracePt t="149964" x="9336088" y="1630363"/>
          <p14:tracePt t="149972" x="9288463" y="1646238"/>
          <p14:tracePt t="149982" x="9242425" y="1654175"/>
          <p14:tracePt t="149987" x="9202738" y="1670050"/>
          <p14:tracePt t="149993" x="9155113" y="1692275"/>
          <p14:tracePt t="150001" x="9124950" y="1708150"/>
          <p14:tracePt t="150009" x="9085263" y="1724025"/>
          <p14:tracePt t="150015" x="9045575" y="1739900"/>
          <p14:tracePt t="150024" x="9007475" y="1763713"/>
          <p14:tracePt t="150032" x="8967788" y="1787525"/>
          <p14:tracePt t="150039" x="8936038" y="1817688"/>
          <p14:tracePt t="150045" x="8904288" y="1849438"/>
          <p14:tracePt t="150054" x="8872538" y="1889125"/>
          <p14:tracePt t="150062" x="8842375" y="1928813"/>
          <p14:tracePt t="150069" x="8818563" y="1935163"/>
          <p14:tracePt t="150076" x="8818563" y="1951038"/>
          <p14:tracePt t="150083" x="8802688" y="1958975"/>
          <p14:tracePt t="150091" x="8794750" y="1982788"/>
          <p14:tracePt t="150100" x="8786813" y="2006600"/>
          <p14:tracePt t="150105" x="8770938" y="2030413"/>
          <p14:tracePt t="150115" x="8747125" y="2046288"/>
          <p14:tracePt t="150122" x="8716963" y="2068513"/>
          <p14:tracePt t="150130" x="8677275" y="2092325"/>
          <p14:tracePt t="150136" x="8637588" y="2116138"/>
          <p14:tracePt t="150143" x="8591550" y="2147888"/>
          <p14:tracePt t="150151" x="8535988" y="2185988"/>
          <p14:tracePt t="150160" x="8466138" y="2233613"/>
          <p14:tracePt t="150166" x="8410575" y="2289175"/>
          <p14:tracePt t="150174" x="8355013" y="2343150"/>
          <p14:tracePt t="150182" x="8301038" y="2390775"/>
          <p14:tracePt t="150190" x="8245475" y="2430463"/>
          <p14:tracePt t="150195" x="8191500" y="2468563"/>
          <p14:tracePt t="150204" x="8143875" y="2508250"/>
          <p14:tracePt t="150211" x="8088313" y="2547938"/>
          <p14:tracePt t="150220" x="8042275" y="2578100"/>
          <p14:tracePt t="150225" x="7986713" y="2617788"/>
          <p14:tracePt t="150234" x="7939088" y="2649538"/>
          <p14:tracePt t="150242" x="7893050" y="2681288"/>
          <p14:tracePt t="150250" x="7845425" y="2711450"/>
          <p14:tracePt t="150256" x="7797800" y="2735263"/>
          <p14:tracePt t="150265" x="7759700" y="2767013"/>
          <p14:tracePt t="150272" x="7720013" y="2790825"/>
          <p14:tracePt t="150280" x="7688263" y="2820988"/>
          <p14:tracePt t="150288" x="7656513" y="2820988"/>
          <p14:tracePt t="150294" x="7626350" y="2828925"/>
          <p14:tracePt t="150302" x="7594600" y="2836863"/>
          <p14:tracePt t="150310" x="7570788" y="2852738"/>
          <p14:tracePt t="150318" x="7539038" y="2860675"/>
          <p14:tracePt t="150324" x="7516813" y="2884488"/>
          <p14:tracePt t="150331" x="7516813" y="2908300"/>
          <p14:tracePt t="150340" x="7477125" y="2924175"/>
          <p14:tracePt t="150349" x="7445375" y="2946400"/>
          <p14:tracePt t="150354" x="7445375" y="2962275"/>
          <p14:tracePt t="150361" x="7429500" y="2978150"/>
          <p14:tracePt t="150370" x="7389813" y="3001963"/>
          <p14:tracePt t="150378" x="7383463" y="3017838"/>
          <p14:tracePt t="150384" x="7343775" y="3033713"/>
          <p14:tracePt t="150392" x="7312025" y="3049588"/>
          <p14:tracePt t="150400" x="7272338" y="3063875"/>
          <p14:tracePt t="150407" x="7248525" y="3079750"/>
          <p14:tracePt t="150415" x="7218363" y="3095625"/>
          <p14:tracePt t="150421" x="7186613" y="3111500"/>
          <p14:tracePt t="150430" x="7154863" y="3127375"/>
          <p14:tracePt t="150438" x="7115175" y="3159125"/>
          <p14:tracePt t="150443" x="7077075" y="3189288"/>
          <p14:tracePt t="150452" x="7037388" y="3221038"/>
          <p14:tracePt t="150460" x="6997700" y="3260725"/>
          <p14:tracePt t="150467" x="6951663" y="3306763"/>
          <p14:tracePt t="150474" x="6904038" y="3346450"/>
          <p14:tracePt t="150482" x="6856413" y="3378200"/>
          <p14:tracePt t="150490" x="6818313" y="3402013"/>
          <p14:tracePt t="150498" x="6770688" y="3432175"/>
          <p14:tracePt t="150504" x="6731000" y="3455988"/>
          <p14:tracePt t="150511" x="6692900" y="3487738"/>
          <p14:tracePt t="150520" x="6653213" y="3511550"/>
          <p14:tracePt t="150528" x="6613525" y="3543300"/>
          <p14:tracePt t="150534" x="6573838" y="3565525"/>
          <p14:tracePt t="150542" x="6543675" y="3597275"/>
          <p14:tracePt t="150551" x="6503988" y="3629025"/>
          <p14:tracePt t="150558" x="6464300" y="3660775"/>
          <p14:tracePt t="150564" x="6434138" y="3690938"/>
          <p14:tracePt t="150572" x="6394450" y="3722688"/>
          <p14:tracePt t="150580" x="6362700" y="3722688"/>
          <p14:tracePt t="150588" x="6338888" y="3730625"/>
          <p14:tracePt t="150595" x="6338888" y="3738563"/>
          <p14:tracePt t="150602" x="6330950" y="3746500"/>
          <p14:tracePt t="150610" x="6323013" y="3770313"/>
          <p14:tracePt t="150618" x="6307138" y="3794125"/>
          <p14:tracePt t="150624" x="6276975" y="3808413"/>
          <p14:tracePt t="150632" x="6261100" y="3824288"/>
          <p14:tracePt t="150639" x="6229350" y="3840163"/>
          <p14:tracePt t="150648" x="6197600" y="3856038"/>
          <p14:tracePt t="150654" x="6159500" y="3879850"/>
          <p14:tracePt t="150662" x="6111875" y="3887788"/>
          <p14:tracePt t="150670" x="6072188" y="3911600"/>
          <p14:tracePt t="150678" x="6040438" y="3927475"/>
          <p14:tracePt t="150684" x="6018213" y="3941763"/>
          <p14:tracePt t="150692" x="6018213" y="3965575"/>
          <p14:tracePt t="150700" x="6010275" y="3981450"/>
          <p14:tracePt t="150716" x="5986463" y="4005263"/>
          <p14:tracePt t="150722" x="5962650" y="4021138"/>
          <p14:tracePt t="150730" x="5938838" y="4029075"/>
          <p14:tracePt t="150738" x="5907088" y="4037013"/>
          <p14:tracePt t="150746" x="5899150" y="4052888"/>
          <p14:tracePt t="150752" x="5861050" y="4059238"/>
          <p14:tracePt t="150759" x="5829300" y="4067175"/>
          <p14:tracePt t="150767" x="5781675" y="4075113"/>
          <p14:tracePt t="150775" x="5743575" y="4083050"/>
          <p14:tracePt t="150782" x="5695950" y="4098925"/>
          <p14:tracePt t="150790" x="5672138" y="4106863"/>
          <p14:tracePt t="150798" x="5640388" y="4122738"/>
          <p14:tracePt t="150806" x="5618163" y="4138613"/>
          <p14:tracePt t="150812" x="5586413" y="4146550"/>
          <p14:tracePt t="150820" x="5562600" y="4162425"/>
          <p14:tracePt t="150828" x="5538788" y="4176713"/>
          <p14:tracePt t="150835" x="5514975" y="4184650"/>
          <p14:tracePt t="150842" x="5491163" y="4200525"/>
          <p14:tracePt t="150850" x="5461000" y="4216400"/>
          <p14:tracePt t="150858" x="5461000" y="4232275"/>
          <p14:tracePt t="150866" x="5453063" y="4248150"/>
          <p14:tracePt t="150872" x="5445125" y="4264025"/>
          <p14:tracePt t="150879" x="5429250" y="4279900"/>
          <p14:tracePt t="150888" x="5421313" y="4287838"/>
          <p14:tracePt t="150895" x="5397500" y="4302125"/>
          <p14:tracePt t="150902" x="5373688" y="4318000"/>
          <p14:tracePt t="150909" x="5357813" y="4333875"/>
          <p14:tracePt t="150918" x="5335588" y="4341813"/>
          <p14:tracePt t="150925" x="5311775" y="4357688"/>
          <p14:tracePt t="150932" x="5295900" y="4373563"/>
          <p14:tracePt t="150940" x="5280025" y="4381500"/>
          <p14:tracePt t="150948" x="5256213" y="4389438"/>
          <p14:tracePt t="150955" x="5240338" y="4405313"/>
          <p14:tracePt t="150961" x="5224463" y="4413250"/>
          <p14:tracePt t="150969" x="5210175" y="4421188"/>
          <p14:tracePt t="150978" x="5202238" y="4427538"/>
          <p14:tracePt t="150986" x="5186363" y="4427538"/>
          <p14:tracePt t="150991" x="5178425" y="4435475"/>
          <p14:tracePt t="151008" x="5170488" y="4435475"/>
          <p14:tracePt t="151048" x="5178425" y="4427538"/>
          <p14:tracePt t="151052" x="5186363" y="4421188"/>
          <p14:tracePt t="151060" x="5202238" y="4413250"/>
          <p14:tracePt t="151068" x="5216525" y="4405313"/>
          <p14:tracePt t="151076" x="5232400" y="4397375"/>
          <p14:tracePt t="151082" x="5248275" y="4381500"/>
          <p14:tracePt t="151090" x="5264150" y="4373563"/>
          <p14:tracePt t="151099" x="5295900" y="4357688"/>
          <p14:tracePt t="151106" x="5327650" y="4341813"/>
          <p14:tracePt t="151112" x="5365750" y="4325938"/>
          <p14:tracePt t="151119" x="5397500" y="4302125"/>
          <p14:tracePt t="151128" x="5445125" y="4287838"/>
          <p14:tracePt t="151137" x="5491163" y="4271963"/>
          <p14:tracePt t="151141" x="5522913" y="4248150"/>
          <p14:tracePt t="151150" x="5562600" y="4216400"/>
          <p14:tracePt t="151157" x="5594350" y="4192588"/>
          <p14:tracePt t="151165" x="5632450" y="4176713"/>
          <p14:tracePt t="151172" x="5656263" y="4154488"/>
          <p14:tracePt t="151179" x="5688013" y="4130675"/>
          <p14:tracePt t="151189" x="5719763" y="4114800"/>
          <p14:tracePt t="151195" x="5751513" y="4090988"/>
          <p14:tracePt t="151202" x="5781675" y="4075113"/>
          <p14:tracePt t="151210" x="5813425" y="4052888"/>
          <p14:tracePt t="151218" x="5837238" y="4037013"/>
          <p14:tracePt t="151225" x="5861050" y="4021138"/>
          <p14:tracePt t="151234" x="5861050" y="4005263"/>
          <p14:tracePt t="151240" x="5868988" y="3989388"/>
          <p14:tracePt t="151248" x="5876925" y="3973513"/>
          <p14:tracePt t="151255" x="5884863" y="3965575"/>
          <p14:tracePt t="151265" x="5907088" y="3949700"/>
          <p14:tracePt t="151270" x="5922963" y="3941763"/>
          <p14:tracePt t="151278" x="5938838" y="3933825"/>
          <p14:tracePt t="151286" x="5954713" y="3927475"/>
          <p14:tracePt t="151294" x="5978525" y="3911600"/>
          <p14:tracePt t="151300" x="6010275" y="3895725"/>
          <p14:tracePt t="151308" x="6048375" y="3887788"/>
          <p14:tracePt t="151316" x="6088063" y="3871913"/>
          <p14:tracePt t="151324" x="6127750" y="3856038"/>
          <p14:tracePt t="151329" x="6151563" y="3840163"/>
          <p14:tracePt t="151338" x="6173788" y="3824288"/>
          <p14:tracePt t="151346" x="6197600" y="3808413"/>
          <p14:tracePt t="151355" x="6197600" y="3794125"/>
          <p14:tracePt t="151359" x="6229350" y="3778250"/>
          <p14:tracePt t="151367" x="6261100" y="3770313"/>
          <p14:tracePt t="151375" x="6261100" y="3746500"/>
          <p14:tracePt t="151384" x="6299200" y="3730625"/>
          <p14:tracePt t="151389" x="6330950" y="3714750"/>
          <p14:tracePt t="151398" x="6362700" y="3690938"/>
          <p14:tracePt t="151406" x="6386513" y="3676650"/>
          <p14:tracePt t="151415" x="6418263" y="3660775"/>
          <p14:tracePt t="151420" x="6448425" y="3636963"/>
          <p14:tracePt t="151427" x="6480175" y="3621088"/>
          <p14:tracePt t="151436" x="6503988" y="3605213"/>
          <p14:tracePt t="151444" x="6535738" y="3589338"/>
          <p14:tracePt t="151450" x="6567488" y="3573463"/>
          <p14:tracePt t="151457" x="6589713" y="3551238"/>
          <p14:tracePt t="151466" x="6613525" y="3543300"/>
          <p14:tracePt t="151474" x="6637338" y="3527425"/>
          <p14:tracePt t="151479" x="6661150" y="3511550"/>
          <p14:tracePt t="151488" x="6692900" y="3495675"/>
          <p14:tracePt t="151495" x="6715125" y="3479800"/>
          <p14:tracePt t="151505" x="6746875" y="3455988"/>
          <p14:tracePt t="151509" x="6786563" y="3425825"/>
          <p14:tracePt t="151517" x="6826250" y="3402013"/>
          <p14:tracePt t="151526" x="6864350" y="3362325"/>
          <p14:tracePt t="151534" x="6896100" y="3330575"/>
          <p14:tracePt t="151541" x="6927850" y="3292475"/>
          <p14:tracePt t="151548" x="6959600" y="3292475"/>
          <p14:tracePt t="151555" x="6959600" y="3284538"/>
          <p14:tracePt t="151564" x="6997700" y="3276600"/>
          <p14:tracePt t="151569" x="7029450" y="3268663"/>
          <p14:tracePt t="151578" x="7061200" y="3252788"/>
          <p14:tracePt t="151586" x="7085013" y="3236913"/>
          <p14:tracePt t="151595" x="7115175" y="3221038"/>
          <p14:tracePt t="151600" x="7138988" y="3197225"/>
          <p14:tracePt t="151608" x="7170738" y="3181350"/>
          <p14:tracePt t="151616" x="7202488" y="3167063"/>
          <p14:tracePt t="151625" x="7234238" y="3151188"/>
          <p14:tracePt t="151630" x="7264400" y="3135313"/>
          <p14:tracePt t="151638" x="7296150" y="3119438"/>
          <p14:tracePt t="151646" x="7327900" y="3103563"/>
          <p14:tracePt t="151655" x="7359650" y="3087688"/>
          <p14:tracePt t="151660" x="7383463" y="3071813"/>
          <p14:tracePt t="151667" x="7383463" y="3055938"/>
          <p14:tracePt t="151675" x="7397750" y="3041650"/>
          <p14:tracePt t="151684" x="7405688" y="3025775"/>
          <p14:tracePt t="151689" x="7421563" y="3009900"/>
          <p14:tracePt t="151698" x="7429500" y="3001963"/>
          <p14:tracePt t="151706" x="7453313" y="2986088"/>
          <p14:tracePt t="151714" x="7477125" y="2970213"/>
          <p14:tracePt t="151721" x="7493000" y="2962275"/>
          <p14:tracePt t="151727" x="7516813" y="2954338"/>
          <p14:tracePt t="151735" x="7531100" y="2938463"/>
          <p14:tracePt t="151744" x="7546975" y="2930525"/>
          <p14:tracePt t="151752" x="7562850" y="2924175"/>
          <p14:tracePt t="151758" x="7586663" y="2908300"/>
          <p14:tracePt t="151766" x="7602538" y="2900363"/>
          <p14:tracePt t="151774" x="7618413" y="2892425"/>
          <p14:tracePt t="151782" x="7634288" y="2884488"/>
          <p14:tracePt t="151788" x="7650163" y="2876550"/>
          <p14:tracePt t="151796" x="7672388" y="2860675"/>
          <p14:tracePt t="151804" x="7704138" y="2852738"/>
          <p14:tracePt t="151812" x="7735888" y="2844800"/>
          <p14:tracePt t="151818" x="7767638" y="2828925"/>
          <p14:tracePt t="151826" x="7805738" y="2820988"/>
          <p14:tracePt t="151834" x="7837488" y="2805113"/>
          <p14:tracePt t="151842" x="7837488" y="2798763"/>
          <p14:tracePt t="151848" x="7853363" y="2782888"/>
          <p14:tracePt t="151855" x="7861300" y="2774950"/>
          <p14:tracePt t="151864" x="7869238" y="2767013"/>
          <p14:tracePt t="151872" x="7885113" y="2751138"/>
          <p14:tracePt t="151877" x="7908925" y="2743200"/>
          <p14:tracePt t="151886" x="7924800" y="2727325"/>
          <p14:tracePt t="151894" x="7939088" y="2719388"/>
          <p14:tracePt t="151902" x="7954963" y="2711450"/>
          <p14:tracePt t="151907" x="7962900" y="2703513"/>
          <p14:tracePt t="151915" x="7978775" y="2695575"/>
          <p14:tracePt t="151925" x="7986713" y="2681288"/>
          <p14:tracePt t="151932" x="8002588" y="2673350"/>
          <p14:tracePt t="151951" x="8026400" y="2657475"/>
          <p14:tracePt t="151956" x="8042275" y="2649538"/>
          <p14:tracePt t="151961" x="8058150" y="2649538"/>
          <p14:tracePt t="151967" x="8072438" y="2641600"/>
          <p14:tracePt t="151975" x="8088313" y="2633663"/>
          <p14:tracePt t="151985" x="8096250" y="2625725"/>
          <p14:tracePt t="151992" x="8112125" y="2625725"/>
          <p14:tracePt t="151998" x="8120063" y="2617788"/>
          <p14:tracePt t="152005" x="8135938" y="2617788"/>
          <p14:tracePt t="152015" x="8143875" y="2609850"/>
          <p14:tracePt t="152022" x="8151813" y="2609850"/>
          <p14:tracePt t="152027" x="8159750" y="2609850"/>
          <p14:tracePt t="152036" x="8175625" y="2601913"/>
          <p14:tracePt t="152045" x="8183563" y="2601913"/>
          <p14:tracePt t="152052" x="8191500" y="2593975"/>
          <p14:tracePt t="152058" x="8205788" y="2586038"/>
          <p14:tracePt t="152066" x="8213725" y="2586038"/>
          <p14:tracePt t="152074" x="8229600" y="2578100"/>
          <p14:tracePt t="152082" x="8245475" y="2570163"/>
          <p14:tracePt t="152088" x="8269288" y="2562225"/>
          <p14:tracePt t="152096" x="8285163" y="2555875"/>
          <p14:tracePt t="152106" x="8301038" y="2547938"/>
          <p14:tracePt t="152111" x="8316913" y="2540000"/>
          <p14:tracePt t="152118" x="8331200" y="2524125"/>
          <p14:tracePt t="152125" x="8347075" y="2516188"/>
          <p14:tracePt t="152134" x="8370888" y="2508250"/>
          <p14:tracePt t="152142" x="8386763" y="2500313"/>
          <p14:tracePt t="152150" x="8402638" y="2484438"/>
          <p14:tracePt t="152155" x="8434388" y="2476500"/>
          <p14:tracePt t="152165" x="8458200" y="2460625"/>
          <p14:tracePt t="152171" x="8466138" y="2452688"/>
          <p14:tracePt t="152179" x="8480425" y="2436813"/>
          <p14:tracePt t="152185" x="8496300" y="2422525"/>
          <p14:tracePt t="152194" x="8512175" y="2414588"/>
          <p14:tracePt t="152202" x="8528050" y="2398713"/>
          <p14:tracePt t="152210" x="8543925" y="2390775"/>
          <p14:tracePt t="152216" x="8559800" y="2374900"/>
          <p14:tracePt t="152223" x="8567738" y="2366963"/>
          <p14:tracePt t="152232" x="8575675" y="2359025"/>
          <p14:tracePt t="152240" x="8583613" y="2351088"/>
          <p14:tracePt t="152245" x="8591550" y="2343150"/>
          <p14:tracePt t="152254" x="8599488" y="2335213"/>
          <p14:tracePt t="152262" x="8613775" y="2319338"/>
          <p14:tracePt t="152270" x="8629650" y="2311400"/>
          <p14:tracePt t="152276" x="8653463" y="2297113"/>
          <p14:tracePt t="152284" x="8685213" y="2289175"/>
          <p14:tracePt t="152291" x="8724900" y="2265363"/>
          <p14:tracePt t="152300" x="8763000" y="2249488"/>
          <p14:tracePt t="152305" x="8794750" y="2233613"/>
          <p14:tracePt t="152315" x="8794750" y="2209800"/>
          <p14:tracePt t="152322" x="8794750" y="2193925"/>
          <p14:tracePt t="152329" x="8810625" y="2179638"/>
          <p14:tracePt t="152335" x="8818563" y="2163763"/>
          <p14:tracePt t="152344" x="8834438" y="2147888"/>
          <p14:tracePt t="152352" x="8850313" y="2132013"/>
          <p14:tracePt t="152360" x="8872538" y="2116138"/>
          <p14:tracePt t="152366" x="8888413" y="2100263"/>
          <p14:tracePt t="152374" x="8896350" y="2092325"/>
          <p14:tracePt t="152381" x="8912225" y="2076450"/>
          <p14:tracePt t="152390" x="8920163" y="2068513"/>
          <p14:tracePt t="152395" x="8936038" y="2060575"/>
          <p14:tracePt t="152405" x="8951913" y="2046288"/>
          <p14:tracePt t="152411" x="8967788" y="2030413"/>
          <p14:tracePt t="152420" x="8983663" y="2022475"/>
          <p14:tracePt t="152426" x="9007475" y="2006600"/>
          <p14:tracePt t="152434" x="9021763" y="1998663"/>
          <p14:tracePt t="152442" x="9037638" y="1982788"/>
          <p14:tracePt t="152450" x="9053513" y="1966913"/>
          <p14:tracePt t="152455" x="9077325" y="1951038"/>
          <p14:tracePt t="152464" x="9093200" y="1943100"/>
          <p14:tracePt t="152472" x="9109075" y="1928813"/>
          <p14:tracePt t="152480" x="9140825" y="1905000"/>
          <p14:tracePt t="152486" x="9163050" y="1897063"/>
          <p14:tracePt t="152494" x="9170988" y="1881188"/>
          <p14:tracePt t="152502" x="9186863" y="1865313"/>
          <p14:tracePt t="152509" x="9202738" y="1849438"/>
          <p14:tracePt t="152516" x="9218613" y="1841500"/>
          <p14:tracePt t="152524" x="9234488" y="1825625"/>
          <p14:tracePt t="152532" x="9250363" y="1809750"/>
          <p14:tracePt t="152539" x="9266238" y="1803400"/>
          <p14:tracePt t="152545" x="9280525" y="1787525"/>
          <p14:tracePt t="152555" x="9296400" y="1771650"/>
          <p14:tracePt t="152561" x="9312275" y="1763713"/>
          <p14:tracePt t="152569" x="9328150" y="1747838"/>
          <p14:tracePt t="152575" x="9359900" y="1739900"/>
          <p14:tracePt t="152584" x="9391650" y="1724025"/>
          <p14:tracePt t="152592" x="9421813" y="1716088"/>
          <p14:tracePt t="152600" x="9453563" y="1708150"/>
          <p14:tracePt t="152605" x="9485313" y="1692275"/>
          <p14:tracePt t="152615" x="9509125" y="1684338"/>
          <p14:tracePt t="152622" x="9509125" y="1677988"/>
          <p14:tracePt t="152630" x="9517063" y="1662113"/>
          <p14:tracePt t="152636" x="9525000" y="1654175"/>
          <p14:tracePt t="152644" x="9532938" y="1646238"/>
          <p14:tracePt t="152652" x="9555163" y="1630363"/>
          <p14:tracePt t="152660" x="9571038" y="1622425"/>
          <p14:tracePt t="152668" x="9594850" y="1606550"/>
          <p14:tracePt t="152674" x="9610725" y="1598613"/>
          <p14:tracePt t="152682" x="9634538" y="1590675"/>
          <p14:tracePt t="152690" x="9650413" y="1574800"/>
          <p14:tracePt t="152701" x="9674225" y="1566863"/>
          <p14:tracePt t="152705" x="9696450" y="1558925"/>
          <p14:tracePt t="152715" x="9712325" y="1544638"/>
          <p14:tracePt t="152719" x="9736138" y="1536700"/>
          <p14:tracePt t="152727" x="9759950" y="1528763"/>
          <p14:tracePt t="152734" x="9775825" y="1520825"/>
          <p14:tracePt t="152741" x="9799638" y="1512888"/>
          <p14:tracePt t="152750" x="9821863" y="1504950"/>
          <p14:tracePt t="152758" x="9837738" y="1497013"/>
          <p14:tracePt t="152766" x="9869488" y="1489075"/>
          <p14:tracePt t="152772" x="9885363" y="1489075"/>
          <p14:tracePt t="152780" x="9901238" y="1481138"/>
          <p14:tracePt t="152788" x="9925050" y="1473200"/>
          <p14:tracePt t="152794" x="9948863" y="1465263"/>
          <p14:tracePt t="152802" x="9963150" y="1465263"/>
          <p14:tracePt t="152809" x="9979025" y="1457325"/>
          <p14:tracePt t="152818" x="9994900" y="1449388"/>
          <p14:tracePt t="152824" x="10010775" y="1449388"/>
          <p14:tracePt t="152833" x="10026650" y="1441450"/>
          <p14:tracePt t="152840" x="10042525" y="1433513"/>
          <p14:tracePt t="152848" x="10058400" y="1433513"/>
          <p14:tracePt t="152853" x="10066338" y="1427163"/>
          <p14:tracePt t="152862" x="10074275" y="1427163"/>
          <p14:tracePt t="152870" x="10096500" y="1419225"/>
          <p14:tracePt t="152877" x="10112375" y="1411288"/>
          <p14:tracePt t="152884" x="10120313" y="1403350"/>
          <p14:tracePt t="152892" x="10136188" y="1395413"/>
          <p14:tracePt t="152900" x="10152063" y="1387475"/>
          <p14:tracePt t="152908" x="10160000" y="1387475"/>
          <p14:tracePt t="152915" x="10175875" y="1379538"/>
          <p14:tracePt t="152921" x="10183813" y="1371600"/>
          <p14:tracePt t="152930" x="10199688" y="1363663"/>
          <p14:tracePt t="152938" x="10207625" y="1355725"/>
          <p14:tracePt t="152944" x="10215563" y="1347788"/>
          <p14:tracePt t="152952" x="10229850" y="1339850"/>
          <p14:tracePt t="152961" x="10237788" y="1331913"/>
          <p14:tracePt t="152968" x="10245725" y="1323975"/>
          <p14:tracePt t="152974" x="10261600" y="1316038"/>
          <p14:tracePt t="152982" x="10269538" y="1309688"/>
          <p14:tracePt t="152990" x="10277475" y="1301750"/>
          <p14:tracePt t="152999" x="10285413" y="1293813"/>
          <p14:tracePt t="153004" x="10293350" y="1285875"/>
          <p14:tracePt t="153011" x="10293350" y="1277938"/>
          <p14:tracePt t="153020" x="10301288" y="1277938"/>
          <p14:tracePt t="153028" x="10301288" y="1270000"/>
          <p14:tracePt t="153042" x="10301288" y="1262063"/>
          <p14:tracePt t="153050" x="10309225" y="1262063"/>
          <p14:tracePt t="153058" x="10309225" y="1254125"/>
          <p14:tracePt t="153065" x="10317163" y="1246188"/>
          <p14:tracePt t="153072" x="10325100" y="1246188"/>
          <p14:tracePt t="153081" x="10333038" y="1238250"/>
          <p14:tracePt t="153094" x="10340975" y="1230313"/>
          <p14:tracePt t="153102" x="10348913" y="1222375"/>
          <p14:tracePt t="153110" x="10363200" y="1222375"/>
          <p14:tracePt t="153118" x="10371138" y="1214438"/>
          <p14:tracePt t="153124" x="10379075" y="1214438"/>
          <p14:tracePt t="153132" x="10394950" y="1206500"/>
          <p14:tracePt t="153139" x="10402888" y="1198563"/>
          <p14:tracePt t="153148" x="10418763" y="1190625"/>
          <p14:tracePt t="153156" x="10426700" y="1184275"/>
          <p14:tracePt t="153162" x="10434638" y="1184275"/>
          <p14:tracePt t="153170" x="10442575" y="1176338"/>
          <p14:tracePt t="153178" x="10450513" y="1176338"/>
          <p14:tracePt t="153186" x="10458450" y="1168400"/>
          <p14:tracePt t="153192" x="10466388" y="1160463"/>
          <p14:tracePt t="153201" x="10474325" y="1160463"/>
          <p14:tracePt t="153217" x="10482263" y="1160463"/>
          <p14:tracePt t="153261" x="10474325" y="1160463"/>
          <p14:tracePt t="153268" x="10466388" y="1168400"/>
          <p14:tracePt t="153276" x="10458450" y="1176338"/>
          <p14:tracePt t="153282" x="10442575" y="1176338"/>
          <p14:tracePt t="153290" x="10434638" y="1184275"/>
          <p14:tracePt t="153298" x="10418763" y="1198563"/>
          <p14:tracePt t="153305" x="10410825" y="1198563"/>
          <p14:tracePt t="153311" x="10394950" y="1206500"/>
          <p14:tracePt t="153320" x="10371138" y="1222375"/>
          <p14:tracePt t="153328" x="10356850" y="1230313"/>
          <p14:tracePt t="153336" x="10333038" y="1238250"/>
          <p14:tracePt t="153341" x="10309225" y="1246188"/>
          <p14:tracePt t="153350" x="10277475" y="1262063"/>
          <p14:tracePt t="153357" x="10237788" y="1270000"/>
          <p14:tracePt t="153366" x="10199688" y="1277938"/>
          <p14:tracePt t="153372" x="10160000" y="1285875"/>
          <p14:tracePt t="153380" x="10128250" y="1293813"/>
          <p14:tracePt t="153388" x="10128250" y="1301750"/>
          <p14:tracePt t="153396" x="10112375" y="1316038"/>
          <p14:tracePt t="153402" x="10104438" y="1323975"/>
          <p14:tracePt t="153409" x="10096500" y="1331913"/>
          <p14:tracePt t="153418" x="10082213" y="1339850"/>
          <p14:tracePt t="153426" x="10066338" y="1347788"/>
          <p14:tracePt t="153433" x="10050463" y="1363663"/>
          <p14:tracePt t="153440" x="10026650" y="1371600"/>
          <p14:tracePt t="153449" x="10010775" y="1379538"/>
          <p14:tracePt t="153456" x="10002838" y="1387475"/>
          <p14:tracePt t="153461" x="9986963" y="1403350"/>
          <p14:tracePt t="153470" x="9971088" y="1411288"/>
          <p14:tracePt t="153477" x="9963150" y="1419225"/>
          <p14:tracePt t="153486" x="9948863" y="1427163"/>
          <p14:tracePt t="153491" x="9940925" y="1433513"/>
          <p14:tracePt t="153500" x="9925050" y="1441450"/>
          <p14:tracePt t="153507" x="9917113" y="1457325"/>
          <p14:tracePt t="153516" x="9901238" y="1465263"/>
          <p14:tracePt t="153522" x="9893300" y="1473200"/>
          <p14:tracePt t="153530" x="9877425" y="1481138"/>
          <p14:tracePt t="153538" x="9861550" y="1489075"/>
          <p14:tracePt t="153546" x="9853613" y="1497013"/>
          <p14:tracePt t="153552" x="9837738" y="1512888"/>
          <p14:tracePt t="153560" x="9821863" y="1520825"/>
          <p14:tracePt t="153568" x="9807575" y="1528763"/>
          <p14:tracePt t="153576" x="9791700" y="1536700"/>
          <p14:tracePt t="153585" x="9775825" y="1552575"/>
          <p14:tracePt t="153590" x="9759950" y="1558925"/>
          <p14:tracePt t="153599" x="9736138" y="1566863"/>
          <p14:tracePt t="153605" x="9720263" y="1574800"/>
          <p14:tracePt t="153615" x="9704388" y="1590675"/>
          <p14:tracePt t="153620" x="9688513" y="1598613"/>
          <p14:tracePt t="153628" x="9674225" y="1606550"/>
          <p14:tracePt t="153636" x="9650413" y="1614488"/>
          <p14:tracePt t="153645" x="9634538" y="1622425"/>
          <p14:tracePt t="153650" x="9618663" y="1630363"/>
          <p14:tracePt t="153658" x="9602788" y="1638300"/>
          <p14:tracePt t="153667" x="9571038" y="1646238"/>
          <p14:tracePt t="153674" x="9540875" y="1662113"/>
          <p14:tracePt t="153680" x="9501188" y="1670050"/>
          <p14:tracePt t="153688" x="9469438" y="1684338"/>
          <p14:tracePt t="153698" x="9453563" y="1692275"/>
          <p14:tracePt t="153703" x="9437688" y="1708150"/>
          <p14:tracePt t="153709" x="9429750" y="1716088"/>
          <p14:tracePt t="153717" x="9421813" y="1731963"/>
          <p14:tracePt t="153726" x="9399588" y="1747838"/>
          <p14:tracePt t="153734" x="9375775" y="1755775"/>
          <p14:tracePt t="153739" x="9359900" y="1763713"/>
          <p14:tracePt t="153748" x="9344025" y="1779588"/>
          <p14:tracePt t="153755" x="9320213" y="1787525"/>
          <p14:tracePt t="153765" x="9304338" y="1803400"/>
          <p14:tracePt t="153770" x="9288463" y="1809750"/>
          <p14:tracePt t="153777" x="9274175" y="1817688"/>
          <p14:tracePt t="153786" x="9258300" y="1825625"/>
          <p14:tracePt t="153793" x="9242425" y="1833563"/>
          <p14:tracePt t="153801" x="9226550" y="1841500"/>
          <p14:tracePt t="153807" x="9210675" y="1849438"/>
          <p14:tracePt t="153816" x="9178925" y="1865313"/>
          <p14:tracePt t="153824" x="9155113" y="1881188"/>
          <p14:tracePt t="153830" x="9124950" y="1897063"/>
          <p14:tracePt t="153838" x="9093200" y="1912938"/>
          <p14:tracePt t="153846" x="9053513" y="1928813"/>
          <p14:tracePt t="153854" x="9013825" y="1943100"/>
          <p14:tracePt t="153859" x="8983663" y="1958975"/>
          <p14:tracePt t="153868" x="8983663" y="1974850"/>
          <p14:tracePt t="153876" x="8967788" y="1998663"/>
          <p14:tracePt t="153884" x="8959850" y="2014538"/>
          <p14:tracePt t="153889" x="8943975" y="2030413"/>
          <p14:tracePt t="153898" x="8920163" y="2054225"/>
          <p14:tracePt t="153905" x="8896350" y="2068513"/>
          <p14:tracePt t="153915" x="8880475" y="2092325"/>
          <p14:tracePt t="153920" x="8858250" y="2108200"/>
          <p14:tracePt t="153927" x="8826500" y="2139950"/>
          <p14:tracePt t="153936" x="8794750" y="2171700"/>
          <p14:tracePt t="153944" x="8778875" y="2179638"/>
          <p14:tracePt t="153950" x="8755063" y="2201863"/>
          <p14:tracePt t="153958" x="8724900" y="2217738"/>
          <p14:tracePt t="153966" x="8693150" y="2241550"/>
          <p14:tracePt t="153974" x="8653463" y="2265363"/>
          <p14:tracePt t="153979" x="8621713" y="2289175"/>
          <p14:tracePt t="153988" x="8583613" y="2311400"/>
          <p14:tracePt t="153996" x="8551863" y="2327275"/>
          <p14:tracePt t="154004" x="8520113" y="2351088"/>
          <p14:tracePt t="154009" x="8488363" y="2382838"/>
          <p14:tracePt t="154018" x="8450263" y="2422525"/>
          <p14:tracePt t="154026" x="8418513" y="2452688"/>
          <p14:tracePt t="154034" x="8418513" y="2460625"/>
          <p14:tracePt t="154039" x="8362950" y="2500313"/>
          <p14:tracePt t="154048" x="8308975" y="2532063"/>
          <p14:tracePt t="154056" x="8261350" y="2532063"/>
          <p14:tracePt t="154065" x="8221663" y="2547938"/>
          <p14:tracePt t="154072" x="8183563" y="2555875"/>
          <p14:tracePt t="154077" x="8143875" y="2578100"/>
          <p14:tracePt t="154086" x="8104188" y="2609850"/>
          <p14:tracePt t="154095" x="8072438" y="2617788"/>
          <p14:tracePt t="154102" x="8072438" y="2641600"/>
          <p14:tracePt t="154107" x="8064500" y="2657475"/>
          <p14:tracePt t="154116" x="8058150" y="2681288"/>
          <p14:tracePt t="154125" x="8050213" y="2695575"/>
          <p14:tracePt t="154132" x="8026400" y="2711450"/>
          <p14:tracePt t="154138" x="8018463" y="2711450"/>
          <p14:tracePt t="154145" x="8002588" y="2727325"/>
          <p14:tracePt t="154155" x="7986713" y="2743200"/>
          <p14:tracePt t="154161" x="7970838" y="2751138"/>
          <p14:tracePt t="154168" x="7962900" y="2759075"/>
          <p14:tracePt t="154176" x="7947025" y="2767013"/>
          <p14:tracePt t="154185" x="7939088" y="2774950"/>
          <p14:tracePt t="154191" x="7924800" y="2782888"/>
          <p14:tracePt t="154198" x="7916863" y="2790825"/>
          <p14:tracePt t="154206" x="7908925" y="2798763"/>
          <p14:tracePt t="154216" x="7893050" y="2805113"/>
          <p14:tracePt t="154222" x="7885113" y="2813050"/>
          <p14:tracePt t="154228" x="7877175" y="2820988"/>
          <p14:tracePt t="154236" x="7869238" y="2828925"/>
          <p14:tracePt t="154245" x="7861300" y="2828925"/>
          <p14:tracePt t="154252" x="7853363" y="2836863"/>
          <p14:tracePt t="154298" x="7861300" y="2828925"/>
          <p14:tracePt t="154305" x="7877175" y="2820988"/>
          <p14:tracePt t="154311" x="7893050" y="2813050"/>
          <p14:tracePt t="154318" x="7900988" y="2805113"/>
          <p14:tracePt t="154326" x="7916863" y="2790825"/>
          <p14:tracePt t="154334" x="7947025" y="2767013"/>
          <p14:tracePt t="154342" x="7978775" y="2743200"/>
          <p14:tracePt t="154348" x="8010525" y="2735263"/>
          <p14:tracePt t="154355" x="8058150" y="2719388"/>
          <p14:tracePt t="154365" x="8104188" y="2695575"/>
          <p14:tracePt t="154372" x="8151813" y="2681288"/>
          <p14:tracePt t="154377" x="8191500" y="2657475"/>
          <p14:tracePt t="154386" x="8221663" y="2641600"/>
          <p14:tracePt t="154394" x="8261350" y="2609850"/>
          <p14:tracePt t="154402" x="8301038" y="2578100"/>
          <p14:tracePt t="154408" x="8339138" y="2547938"/>
          <p14:tracePt t="154416" x="8386763" y="2508250"/>
          <p14:tracePt t="154424" x="8426450" y="2460625"/>
          <p14:tracePt t="154432" x="8472488" y="2430463"/>
          <p14:tracePt t="154438" x="8512175" y="2398713"/>
          <p14:tracePt t="154446" x="8559800" y="2359025"/>
          <p14:tracePt t="154455" x="8599488" y="2319338"/>
          <p14:tracePt t="154462" x="8637588" y="2289175"/>
          <p14:tracePt t="154467" x="8669338" y="2257425"/>
          <p14:tracePt t="154475" x="8701088" y="2225675"/>
          <p14:tracePt t="154484" x="8732838" y="2201863"/>
          <p14:tracePt t="154491" x="8755063" y="2179638"/>
          <p14:tracePt t="154497" x="8778875" y="2179638"/>
          <p14:tracePt t="154505" x="8802688" y="2171700"/>
          <p14:tracePt t="154515" x="8802688" y="2163763"/>
          <p14:tracePt t="154522" x="8834438" y="2147888"/>
          <p14:tracePt t="154527" x="8872538" y="2116138"/>
          <p14:tracePt t="154536" x="8896350" y="2084388"/>
          <p14:tracePt t="154543" x="8928100" y="2046288"/>
          <p14:tracePt t="154551" x="8967788" y="2006600"/>
          <p14:tracePt t="154559" x="9007475" y="1958975"/>
          <p14:tracePt t="154565" x="9045575" y="1920875"/>
          <p14:tracePt t="154573" x="9093200" y="1889125"/>
          <p14:tracePt t="154582" x="9140825" y="1849438"/>
          <p14:tracePt t="154589" x="9194800" y="1817688"/>
          <p14:tracePt t="154596" x="9242425" y="1787525"/>
          <p14:tracePt t="154605" x="9304338" y="1755775"/>
          <p14:tracePt t="154611" x="9359900" y="1724025"/>
          <p14:tracePt t="154620" x="9407525" y="1724025"/>
          <p14:tracePt t="154625" x="9461500" y="1716088"/>
          <p14:tracePt t="154634" x="9501188" y="1700213"/>
          <p14:tracePt t="154641" x="9540875" y="1692275"/>
          <p14:tracePt t="154650" x="9578975" y="1670050"/>
          <p14:tracePt t="154655" x="9610725" y="1654175"/>
          <p14:tracePt t="154665" x="9650413" y="1630363"/>
          <p14:tracePt t="154672" x="9682163" y="1614488"/>
          <p14:tracePt t="154679" x="9704388" y="1598613"/>
          <p14:tracePt t="154685" x="9704388" y="1582738"/>
          <p14:tracePt t="154698" x="9704388" y="1574800"/>
          <p14:tracePt t="154701" x="9712325" y="1558925"/>
          <p14:tracePt t="154709" x="9720263" y="1552575"/>
          <p14:tracePt t="154715" x="9728200" y="1544638"/>
          <p14:tracePt t="154725" x="9752013" y="1528763"/>
          <p14:tracePt t="154732" x="9767888" y="1520825"/>
          <p14:tracePt t="154740" x="9775825" y="1512888"/>
          <p14:tracePt t="154746" x="9791700" y="1497013"/>
          <p14:tracePt t="154754" x="9807575" y="1489075"/>
          <p14:tracePt t="154762" x="9821863" y="1473200"/>
          <p14:tracePt t="154770" x="9837738" y="1457325"/>
          <p14:tracePt t="154776" x="9845675" y="1449388"/>
          <p14:tracePt t="154784" x="9861550" y="1433513"/>
          <p14:tracePt t="154791" x="9877425" y="1427163"/>
          <p14:tracePt t="154799" x="9901238" y="1411288"/>
          <p14:tracePt t="154805" x="9917113" y="1403350"/>
          <p14:tracePt t="154815" x="9932988" y="1387475"/>
          <p14:tracePt t="154822" x="9956800" y="1379538"/>
          <p14:tracePt t="154830" x="9971088" y="1363663"/>
          <p14:tracePt t="154836" x="9994900" y="1355725"/>
          <p14:tracePt t="154843" x="10010775" y="1347788"/>
          <p14:tracePt t="154852" x="10034588" y="1339850"/>
          <p14:tracePt t="154859" x="10050463" y="1331913"/>
          <p14:tracePt t="154866" x="10066338" y="1331913"/>
          <p14:tracePt t="154874" x="10074275" y="1323975"/>
          <p14:tracePt t="154897" x="10058400" y="1331913"/>
          <p14:tracePt t="154905" x="10002838" y="1355725"/>
          <p14:tracePt t="154912" x="9909175" y="1395413"/>
          <p14:tracePt t="154920" x="9752013" y="1457325"/>
          <p14:tracePt t="154926" x="9532938" y="1544638"/>
          <p14:tracePt t="154934" x="9367838" y="1654175"/>
          <p14:tracePt t="154942" x="9210675" y="1724025"/>
          <p14:tracePt t="154950" x="9069388" y="1795463"/>
          <p14:tracePt t="154956" x="8936038" y="1873250"/>
          <p14:tracePt t="154964" x="8802688" y="1958975"/>
          <p14:tracePt t="154972" x="8653463" y="2060575"/>
          <p14:tracePt t="154982" x="8488363" y="2179638"/>
          <p14:tracePt t="154985" x="8324850" y="2305050"/>
          <p14:tracePt t="154993" x="8151813" y="2422525"/>
          <p14:tracePt t="155001" x="7994650" y="2532063"/>
          <p14:tracePt t="155009" x="7853363" y="2617788"/>
          <p14:tracePt t="155018" x="7727950" y="2687638"/>
          <p14:tracePt t="155023" x="7618413" y="2751138"/>
          <p14:tracePt t="155032" x="7539038" y="2805113"/>
          <p14:tracePt t="155039" x="7469188" y="2805113"/>
          <p14:tracePt t="155048" x="7421563" y="2798763"/>
          <p14:tracePt t="155055" x="7359650" y="2805113"/>
          <p14:tracePt t="155061" x="7272338" y="2884488"/>
          <p14:tracePt t="155069" x="7186613" y="2946400"/>
          <p14:tracePt t="155077" x="7100888" y="2946400"/>
          <p14:tracePt t="155084" x="7037388" y="2962275"/>
          <p14:tracePt t="155091" x="7005638" y="2978150"/>
          <p14:tracePt t="155099" x="6959600" y="2994025"/>
          <p14:tracePt t="155107" x="6904038" y="3049588"/>
          <p14:tracePt t="155115" x="6848475" y="3095625"/>
          <p14:tracePt t="155122" x="6778625" y="3151188"/>
          <p14:tracePt t="155130" x="6715125" y="3197225"/>
          <p14:tracePt t="155137" x="6661150" y="3244850"/>
          <p14:tracePt t="155143" x="6605588" y="3306763"/>
          <p14:tracePt t="155152" x="6559550" y="3370263"/>
          <p14:tracePt t="155160" x="6519863" y="3425825"/>
          <p14:tracePt t="155167" x="6480175" y="3463925"/>
          <p14:tracePt t="155174" x="6448425" y="3503613"/>
          <p14:tracePt t="155182" x="6448425" y="3543300"/>
          <p14:tracePt t="155190" x="6402388" y="3581400"/>
          <p14:tracePt t="155199" x="6362700" y="3621088"/>
          <p14:tracePt t="155204" x="6330950" y="3660775"/>
          <p14:tracePt t="155211" x="6307138" y="3698875"/>
          <p14:tracePt t="155220" x="6276975" y="3730625"/>
          <p14:tracePt t="155228" x="6245225" y="3770313"/>
          <p14:tracePt t="155234" x="6213475" y="3802063"/>
          <p14:tracePt t="155241" x="6181725" y="3832225"/>
          <p14:tracePt t="155250" x="6151563" y="3832225"/>
          <p14:tracePt t="155257" x="6127750" y="3840163"/>
          <p14:tracePt t="155265" x="6096000" y="3848100"/>
          <p14:tracePt t="155271" x="6072188" y="3856038"/>
          <p14:tracePt t="155280" x="6072188" y="3871913"/>
          <p14:tracePt t="155288" x="6056313" y="3887788"/>
          <p14:tracePt t="155294" x="6048375" y="3911600"/>
          <p14:tracePt t="155302" x="6040438" y="3927475"/>
          <p14:tracePt t="155309" x="6032500" y="3941763"/>
          <p14:tracePt t="155318" x="6010275" y="3957638"/>
          <p14:tracePt t="155323" x="5994400" y="3973513"/>
          <p14:tracePt t="155334" x="5970588" y="3989388"/>
          <p14:tracePt t="155340" x="5954713" y="4005263"/>
          <p14:tracePt t="155347" x="5946775" y="4013200"/>
          <p14:tracePt t="155354" x="5938838" y="4021138"/>
          <p14:tracePt t="155361" x="5930900" y="4029075"/>
          <p14:tracePt t="155369" x="5930900" y="4037013"/>
          <p14:tracePt t="155377" x="5922963" y="4037013"/>
          <p14:tracePt t="155401" x="5930900" y="4037013"/>
          <p14:tracePt t="155408" x="5946775" y="4037013"/>
          <p14:tracePt t="155414" x="5978525" y="4029075"/>
          <p14:tracePt t="155421" x="6010275" y="4021138"/>
          <p14:tracePt t="155430" x="6056313" y="4013200"/>
          <p14:tracePt t="155438" x="6111875" y="3997325"/>
          <p14:tracePt t="155443" x="6151563" y="3973513"/>
          <p14:tracePt t="155451" x="6189663" y="3941763"/>
          <p14:tracePt t="155460" x="6221413" y="3911600"/>
          <p14:tracePt t="155468" x="6253163" y="3871913"/>
          <p14:tracePt t="155474" x="6253163" y="3863975"/>
          <p14:tracePt t="155482" x="6292850" y="3832225"/>
          <p14:tracePt t="155490" x="6323013" y="3832225"/>
          <p14:tracePt t="155498" x="6323013" y="3816350"/>
          <p14:tracePt t="155505" x="6338888" y="3808413"/>
          <p14:tracePt t="155512" x="6346825" y="3802063"/>
          <p14:tracePt t="155520" x="6354763" y="3786188"/>
          <p14:tracePt t="155528" x="6370638" y="3762375"/>
          <p14:tracePt t="155536" x="6386513" y="3746500"/>
          <p14:tracePt t="155542" x="6410325" y="3722688"/>
          <p14:tracePt t="155550" x="6448425" y="3706813"/>
          <p14:tracePt t="155558" x="6480175" y="3690938"/>
          <p14:tracePt t="155565" x="6519863" y="3660775"/>
          <p14:tracePt t="155572" x="6559550" y="3652838"/>
          <p14:tracePt t="155579" x="6605588" y="3621088"/>
          <p14:tracePt t="155588" x="6645275" y="3581400"/>
          <p14:tracePt t="155595" x="6677025" y="3573463"/>
          <p14:tracePt t="155601" x="6700838" y="3557588"/>
          <p14:tracePt t="155610" x="6731000" y="3535363"/>
          <p14:tracePt t="155618" x="6754813" y="3511550"/>
          <p14:tracePt t="155626" x="6786563" y="3495675"/>
          <p14:tracePt t="155632" x="6810375" y="3471863"/>
          <p14:tracePt t="155639" x="6834188" y="3448050"/>
          <p14:tracePt t="155648" x="6856413" y="3425825"/>
          <p14:tracePt t="155656" x="6880225" y="3409950"/>
          <p14:tracePt t="155661" x="6911975" y="3386138"/>
          <p14:tracePt t="155671" x="6935788" y="3370263"/>
          <p14:tracePt t="155678" x="6959600" y="3346450"/>
          <p14:tracePt t="155686" x="6981825" y="3330575"/>
          <p14:tracePt t="155691" x="6981825" y="3314700"/>
          <p14:tracePt t="155700" x="6997700" y="3292475"/>
          <p14:tracePt t="155714" x="7005638" y="3276600"/>
          <p14:tracePt t="155718" x="7013575" y="3268663"/>
          <p14:tracePt t="155721" x="7029450" y="3252788"/>
          <p14:tracePt t="155730" x="7045325" y="3236913"/>
          <p14:tracePt t="155738" x="7069138" y="3228975"/>
          <p14:tracePt t="155746" x="7092950" y="3213100"/>
          <p14:tracePt t="155752" x="7115175" y="3205163"/>
          <p14:tracePt t="155760" x="7138988" y="3189288"/>
          <p14:tracePt t="155768" x="7170738" y="3181350"/>
          <p14:tracePt t="155775" x="7202488" y="3175000"/>
          <p14:tracePt t="155781" x="7242175" y="3159125"/>
          <p14:tracePt t="155789" x="7256463" y="3151188"/>
          <p14:tracePt t="155798" x="7264400" y="3135313"/>
          <p14:tracePt t="155806" x="7272338" y="3127375"/>
          <p14:tracePt t="155811" x="7296150" y="3111500"/>
          <p14:tracePt t="155820" x="7319963" y="3103563"/>
          <p14:tracePt t="155828" x="7343775" y="3095625"/>
          <p14:tracePt t="155836" x="7367588" y="3079750"/>
          <p14:tracePt t="155841" x="7383463" y="3071813"/>
          <p14:tracePt t="155850" x="7405688" y="3055938"/>
          <p14:tracePt t="155858" x="7421563" y="3049588"/>
          <p14:tracePt t="155866" x="7445375" y="3041650"/>
          <p14:tracePt t="155872" x="7461250" y="3025775"/>
          <p14:tracePt t="155880" x="7485063" y="3017838"/>
          <p14:tracePt t="155888" x="7500938" y="3009900"/>
          <p14:tracePt t="155896" x="7523163" y="2994025"/>
          <p14:tracePt t="155902" x="7539038" y="2986088"/>
          <p14:tracePt t="155910" x="7562850" y="2970213"/>
          <p14:tracePt t="155918" x="7578725" y="2962275"/>
          <p14:tracePt t="155925" x="7602538" y="2946400"/>
          <p14:tracePt t="155931" x="7618413" y="2938463"/>
          <p14:tracePt t="155940" x="7642225" y="2930525"/>
          <p14:tracePt t="155948" x="7656513" y="2916238"/>
          <p14:tracePt t="155955" x="7680325" y="2908300"/>
          <p14:tracePt t="155961" x="7696200" y="2900363"/>
          <p14:tracePt t="155970" x="7712075" y="2892425"/>
          <p14:tracePt t="155978" x="7727950" y="2884488"/>
          <p14:tracePt t="155986" x="7735888" y="2876550"/>
          <p14:tracePt t="155995" x="7751763" y="2868613"/>
          <p14:tracePt t="155999" x="7767638" y="2860675"/>
          <p14:tracePt t="156007" x="7775575" y="2852738"/>
          <p14:tracePt t="156016" x="7789863" y="2844800"/>
          <p14:tracePt t="156024" x="7805738" y="2836863"/>
          <p14:tracePt t="156029" x="7821613" y="2828925"/>
          <p14:tracePt t="156038" x="7829550" y="2813050"/>
          <p14:tracePt t="156046" x="7845425" y="2805113"/>
          <p14:tracePt t="156054" x="7861300" y="2798763"/>
          <p14:tracePt t="156060" x="7877175" y="2790825"/>
          <p14:tracePt t="156068" x="7893050" y="2782888"/>
          <p14:tracePt t="156076" x="7908925" y="2774950"/>
          <p14:tracePt t="156084" x="7924800" y="2767013"/>
          <p14:tracePt t="156090" x="7939088" y="2751138"/>
          <p14:tracePt t="156098" x="7962900" y="2735263"/>
          <p14:tracePt t="156106" x="7994650" y="2727325"/>
          <p14:tracePt t="156114" x="8002588" y="2719388"/>
          <p14:tracePt t="156120" x="8034338" y="2703513"/>
          <p14:tracePt t="156127" x="8064500" y="2695575"/>
          <p14:tracePt t="156136" x="8104188" y="2681288"/>
          <p14:tracePt t="156146" x="8143875" y="2665413"/>
          <p14:tracePt t="156150" x="8183563" y="2657475"/>
          <p14:tracePt t="156157" x="8205788" y="2641600"/>
          <p14:tracePt t="156165" x="8237538" y="2625725"/>
          <p14:tracePt t="156173" x="8261350" y="2609850"/>
          <p14:tracePt t="156179" x="8293100" y="2601913"/>
          <p14:tracePt t="156188" x="8316913" y="2586038"/>
          <p14:tracePt t="156196" x="8347075" y="2570163"/>
          <p14:tracePt t="156204" x="8370888" y="2555875"/>
          <p14:tracePt t="156210" x="8410575" y="2540000"/>
          <p14:tracePt t="156218" x="8442325" y="2516188"/>
          <p14:tracePt t="156225" x="8472488" y="2500313"/>
          <p14:tracePt t="156233" x="8504238" y="2484438"/>
          <p14:tracePt t="156240" x="8535988" y="2468563"/>
          <p14:tracePt t="156248" x="8567738" y="2444750"/>
          <p14:tracePt t="156255" x="8599488" y="2430463"/>
          <p14:tracePt t="156265" x="8629650" y="2398713"/>
          <p14:tracePt t="156270" x="8653463" y="2366963"/>
          <p14:tracePt t="156277" x="8677275" y="2327275"/>
          <p14:tracePt t="156286" x="8709025" y="2297113"/>
          <p14:tracePt t="156293" x="8732838" y="2273300"/>
          <p14:tracePt t="156300" x="8755063" y="2273300"/>
          <p14:tracePt t="156308" x="8778875" y="2265363"/>
          <p14:tracePt t="156316" x="8778875" y="2257425"/>
          <p14:tracePt t="156324" x="8786813" y="2249488"/>
          <p14:tracePt t="156329" x="8794750" y="2233613"/>
          <p14:tracePt t="156338" x="8810625" y="2217738"/>
          <p14:tracePt t="156347" x="8826500" y="2201863"/>
          <p14:tracePt t="156356" x="8850313" y="2185988"/>
          <p14:tracePt t="156359" x="8880475" y="2179638"/>
          <p14:tracePt t="156368" x="8912225" y="2163763"/>
          <p14:tracePt t="156376" x="8943975" y="2147888"/>
          <p14:tracePt t="156384" x="8975725" y="2132013"/>
          <p14:tracePt t="156390" x="9013825" y="2116138"/>
          <p14:tracePt t="156399" x="9013825" y="2100263"/>
          <p14:tracePt t="156405" x="9045575" y="2068513"/>
          <p14:tracePt t="156415" x="9085263" y="2060575"/>
          <p14:tracePt t="156419" x="9109075" y="2054225"/>
          <p14:tracePt t="156428" x="9109075" y="2030413"/>
          <p14:tracePt t="156436" x="9117013" y="2006600"/>
          <p14:tracePt t="156444" x="9132888" y="1990725"/>
          <p14:tracePt t="156452" x="9140825" y="1966913"/>
          <p14:tracePt t="156458" x="9147175" y="1951038"/>
          <p14:tracePt t="156466" x="9170988" y="1935163"/>
          <p14:tracePt t="156474" x="9194800" y="1912938"/>
          <p14:tracePt t="156482" x="9218613" y="1897063"/>
          <p14:tracePt t="156488" x="9250363" y="1873250"/>
          <p14:tracePt t="156496" x="9280525" y="1857375"/>
          <p14:tracePt t="156504" x="9288463" y="1841500"/>
          <p14:tracePt t="156511" x="9312275" y="1825625"/>
          <p14:tracePt t="156518" x="9351963" y="1817688"/>
          <p14:tracePt t="156526" x="9383713" y="1803400"/>
          <p14:tracePt t="156534" x="9421813" y="1795463"/>
          <p14:tracePt t="156542" x="9453563" y="1779588"/>
          <p14:tracePt t="156548" x="9493250" y="1771650"/>
          <p14:tracePt t="156556" x="9525000" y="1755775"/>
          <p14:tracePt t="156565" x="9548813" y="1747838"/>
          <p14:tracePt t="156572" x="9578975" y="1739900"/>
          <p14:tracePt t="156577" x="9602788" y="1724025"/>
          <p14:tracePt t="156585" x="9626600" y="1716088"/>
          <p14:tracePt t="156593" x="9650413" y="1700213"/>
          <p14:tracePt t="156601" x="9674225" y="1692275"/>
          <p14:tracePt t="156607" x="9704388" y="1677988"/>
          <p14:tracePt t="156616" x="9728200" y="1670050"/>
          <p14:tracePt t="156624" x="9744075" y="1654175"/>
          <p14:tracePt t="156633" x="9744075" y="1638300"/>
          <p14:tracePt t="156637" x="9783763" y="1630363"/>
          <p14:tracePt t="156645" x="9815513" y="1614488"/>
          <p14:tracePt t="156654" x="9815513" y="1606550"/>
          <p14:tracePt t="156662" x="9845675" y="1590675"/>
          <p14:tracePt t="156667" x="9877425" y="1582738"/>
          <p14:tracePt t="156676" x="9901238" y="1566863"/>
          <p14:tracePt t="156684" x="9925050" y="1558925"/>
          <p14:tracePt t="156691" x="9956800" y="1544638"/>
          <p14:tracePt t="156698" x="9979025" y="1528763"/>
          <p14:tracePt t="156706" x="10002838" y="1520825"/>
          <p14:tracePt t="156714" x="10002838" y="1504950"/>
          <p14:tracePt t="156723" x="10034588" y="1489075"/>
          <p14:tracePt t="156727" x="10066338" y="1473200"/>
          <p14:tracePt t="156736" x="10066338" y="1465263"/>
          <p14:tracePt t="156744" x="10074275" y="1449388"/>
          <p14:tracePt t="156752" x="10082213" y="1441450"/>
          <p14:tracePt t="156757" x="10090150" y="1433513"/>
          <p14:tracePt t="156766" x="10096500" y="1427163"/>
          <p14:tracePt t="156775" x="10120313" y="1411288"/>
          <p14:tracePt t="156781" x="10136188" y="1403350"/>
          <p14:tracePt t="156788" x="10152063" y="1395413"/>
          <p14:tracePt t="156795" x="10167938" y="1379538"/>
          <p14:tracePt t="156804" x="10183813" y="1371600"/>
          <p14:tracePt t="156812" x="10199688" y="1363663"/>
          <p14:tracePt t="156817" x="10223500" y="1347788"/>
          <p14:tracePt t="156825" x="10237788" y="1339850"/>
          <p14:tracePt t="156834" x="10253663" y="1331913"/>
          <p14:tracePt t="156842" x="10277475" y="1316038"/>
          <p14:tracePt t="156848" x="10293350" y="1301750"/>
          <p14:tracePt t="156855" x="10317163" y="1293813"/>
          <p14:tracePt t="156865" x="10333038" y="1277938"/>
          <p14:tracePt t="156872" x="10356850" y="1270000"/>
          <p14:tracePt t="156877" x="10371138" y="1254125"/>
          <p14:tracePt t="156885" x="10387013" y="1246188"/>
          <p14:tracePt t="156894" x="10410825" y="1230313"/>
          <p14:tracePt t="156902" x="10426700" y="1214438"/>
          <p14:tracePt t="156907" x="10442575" y="1206500"/>
          <p14:tracePt t="156916" x="10458450" y="1198563"/>
          <p14:tracePt t="156923" x="10474325" y="1184275"/>
          <p14:tracePt t="156932" x="10490200" y="1176338"/>
          <p14:tracePt t="156940" x="10512425" y="1160463"/>
          <p14:tracePt t="156945" x="10528300" y="1152525"/>
          <p14:tracePt t="156954" x="10544175" y="1136650"/>
          <p14:tracePt t="156962" x="10560050" y="1128713"/>
          <p14:tracePt t="156970" x="10575925" y="1112838"/>
          <p14:tracePt t="156976" x="10599738" y="1104900"/>
          <p14:tracePt t="156984" x="10615613" y="1089025"/>
          <p14:tracePt t="156991" x="10645775" y="1073150"/>
          <p14:tracePt t="157000" x="10677525" y="1058863"/>
          <p14:tracePt t="157006" x="10717213" y="1042988"/>
          <p14:tracePt t="157015" x="10756900" y="1019175"/>
          <p14:tracePt t="157021" x="10802938" y="1003300"/>
          <p14:tracePt t="157030" x="10842625" y="987425"/>
          <p14:tracePt t="157035" x="10842625" y="971550"/>
          <p14:tracePt t="157045" x="10850563" y="963613"/>
          <p14:tracePt t="157051" x="10858500" y="947738"/>
          <p14:tracePt t="157060" x="10866438" y="939800"/>
          <p14:tracePt t="157066" x="10890250" y="925513"/>
          <p14:tracePt t="157074" x="10898188" y="917575"/>
          <p14:tracePt t="157082" x="10904538" y="917575"/>
          <p14:tracePt t="157090" x="10912475" y="909638"/>
          <p14:tracePt t="157095" x="10928350" y="909638"/>
          <p14:tracePt t="157104" x="10928350" y="901700"/>
          <p14:tracePt t="157111" x="10936288" y="901700"/>
          <p14:tracePt t="157119" x="10936288" y="893763"/>
          <p14:tracePt t="157125" x="10944225" y="893763"/>
          <p14:tracePt t="157229" x="10944225" y="901700"/>
          <p14:tracePt t="157246" x="10944225" y="909638"/>
          <p14:tracePt t="157262" x="10936288" y="917575"/>
          <p14:tracePt t="157277" x="10928350" y="925513"/>
          <p14:tracePt t="157284" x="10920413" y="925513"/>
          <p14:tracePt t="157302" x="10912475" y="925513"/>
          <p14:tracePt t="157316" x="10904538" y="925513"/>
          <p14:tracePt t="157553" x="10898188" y="925513"/>
          <p14:tracePt t="157556" x="10898188" y="933450"/>
          <p14:tracePt t="157587" x="10890250" y="939800"/>
          <p14:tracePt t="157592" x="10882313" y="939800"/>
          <p14:tracePt t="157600" x="10882313" y="947738"/>
          <p14:tracePt t="157608" x="10874375" y="947738"/>
          <p14:tracePt t="157614" x="10866438" y="955675"/>
          <p14:tracePt t="157622" x="10858500" y="955675"/>
          <p14:tracePt t="157629" x="10842625" y="963613"/>
          <p14:tracePt t="157638" x="10834688" y="963613"/>
          <p14:tracePt t="157644" x="10818813" y="971550"/>
          <p14:tracePt t="157652" x="10810875" y="971550"/>
          <p14:tracePt t="157659" x="10787063" y="987425"/>
          <p14:tracePt t="157668" x="10764838" y="995363"/>
          <p14:tracePt t="157673" x="10733088" y="1003300"/>
          <p14:tracePt t="157682" x="10685463" y="1027113"/>
          <p14:tracePt t="157690" x="10637838" y="1058863"/>
          <p14:tracePt t="157699" x="10583863" y="1089025"/>
          <p14:tracePt t="157717" x="10434638" y="1206500"/>
          <p14:tracePt t="157721" x="10348913" y="1285875"/>
          <p14:tracePt t="157727" x="10348913" y="1379538"/>
          <p14:tracePt t="157734" x="10253663" y="1489075"/>
          <p14:tracePt t="157741" x="10152063" y="1622425"/>
          <p14:tracePt t="157751" x="10058400" y="1787525"/>
          <p14:tracePt t="157758" x="9979025" y="1920875"/>
          <p14:tracePt t="157765" x="9909175" y="2068513"/>
          <p14:tracePt t="157772" x="9829800" y="2217738"/>
          <p14:tracePt t="157779" x="9767888" y="2335213"/>
          <p14:tracePt t="157788" x="9767888" y="2430463"/>
          <p14:tracePt t="157794" x="9783763" y="2414588"/>
          <p14:tracePt t="157802" x="9791700" y="2374900"/>
          <p14:tracePt t="157809" x="9783763" y="2343150"/>
          <p14:tracePt t="157817" x="9767888" y="2359025"/>
          <p14:tracePt t="157823" x="9744075" y="2382838"/>
          <p14:tracePt t="157831" x="9674225" y="2492375"/>
          <p14:tracePt t="157840" x="9610725" y="2508250"/>
          <p14:tracePt t="157848" x="9555163" y="2524125"/>
          <p14:tracePt t="157854" x="9509125" y="2540000"/>
          <p14:tracePt t="157861" x="9453563" y="2578100"/>
          <p14:tracePt t="157870" x="9391650" y="2617788"/>
          <p14:tracePt t="157878" x="9328150" y="2641600"/>
          <p14:tracePt t="157887" x="9274175" y="2673350"/>
          <p14:tracePt t="157892" x="9274175" y="2695575"/>
          <p14:tracePt t="157900" x="9274175" y="2727325"/>
          <p14:tracePt t="157907" x="9274175" y="2735263"/>
          <p14:tracePt t="157916" x="9266238" y="2767013"/>
          <p14:tracePt t="157921" x="9250363" y="2790825"/>
          <p14:tracePt t="157930" x="9234488" y="2820988"/>
          <p14:tracePt t="157938" x="9218613" y="2852738"/>
          <p14:tracePt t="157945" x="9186863" y="2876550"/>
          <p14:tracePt t="157951" x="9155113" y="2900363"/>
          <p14:tracePt t="157959" x="9117013" y="2946400"/>
          <p14:tracePt t="157968" x="9085263" y="2970213"/>
          <p14:tracePt t="157976" x="9061450" y="3017838"/>
          <p14:tracePt t="157982" x="9021763" y="3063875"/>
          <p14:tracePt t="157990" x="8975725" y="3111500"/>
          <p14:tracePt t="157998" x="8920163" y="3175000"/>
          <p14:tracePt t="158006" x="8858250" y="3252788"/>
          <p14:tracePt t="158012" x="8763000" y="3346450"/>
          <p14:tracePt t="158020" x="8645525" y="3455988"/>
          <p14:tracePt t="158028" x="8504238" y="3581400"/>
          <p14:tracePt t="158036" x="8339138" y="3581400"/>
          <p14:tracePt t="158041" x="8197850" y="3565525"/>
          <p14:tracePt t="158050" x="8213725" y="3581400"/>
          <p14:tracePt t="158058" x="8237538" y="3605213"/>
          <p14:tracePt t="158066" x="8261350" y="3621088"/>
          <p14:tracePt t="158072" x="8151813" y="3714750"/>
          <p14:tracePt t="158079" x="8058150" y="3794125"/>
          <p14:tracePt t="158088" x="7994650" y="3848100"/>
          <p14:tracePt t="158096" x="7924800" y="3887788"/>
          <p14:tracePt t="158102" x="7845425" y="3933825"/>
          <p14:tracePt t="158110" x="7759700" y="3997325"/>
          <p14:tracePt t="158118" x="7680325" y="4052888"/>
          <p14:tracePt t="158125" x="7634288" y="4114800"/>
          <p14:tracePt t="158132" x="7586663" y="4176713"/>
          <p14:tracePt t="158140" x="7539038" y="4176713"/>
          <p14:tracePt t="158147" x="7500938" y="4176713"/>
          <p14:tracePt t="158156" x="7469188" y="4176713"/>
          <p14:tracePt t="158162" x="7437438" y="4176713"/>
          <p14:tracePt t="158170" x="7437438" y="4184650"/>
          <p14:tracePt t="158177" x="7383463" y="4200525"/>
          <p14:tracePt t="158186" x="7335838" y="4232275"/>
          <p14:tracePt t="158191" x="7296150" y="4256088"/>
          <p14:tracePt t="158201" x="7256463" y="4287838"/>
          <p14:tracePt t="158208" x="7218363" y="4310063"/>
          <p14:tracePt t="158218" x="7162800" y="4349750"/>
          <p14:tracePt t="158222" x="7108825" y="4389438"/>
          <p14:tracePt t="158229" x="7053263" y="4435475"/>
          <p14:tracePt t="158238" x="6997700" y="4483100"/>
          <p14:tracePt t="158245" x="6951663" y="4538663"/>
          <p14:tracePt t="158252" x="6911975" y="4600575"/>
          <p14:tracePt t="158259" x="6872288" y="4600575"/>
          <p14:tracePt t="158268" x="6834188" y="4608513"/>
          <p14:tracePt t="158275" x="6834188" y="4624388"/>
          <p14:tracePt t="158282" x="6834188" y="4632325"/>
          <p14:tracePt t="158289" x="6834188" y="4656138"/>
          <p14:tracePt t="158298" x="6818313" y="4686300"/>
          <p14:tracePt t="158305" x="6802438" y="4718050"/>
          <p14:tracePt t="158312" x="6778625" y="4733925"/>
          <p14:tracePt t="158320" x="6754813" y="4741863"/>
          <p14:tracePt t="158328" x="6723063" y="4749800"/>
          <p14:tracePt t="158336" x="6700838" y="4757738"/>
          <p14:tracePt t="158341" x="6684963" y="4757738"/>
          <p14:tracePt t="158350" x="6661150" y="4765675"/>
          <p14:tracePt t="158358" x="6645275" y="4765675"/>
          <p14:tracePt t="158367" x="6621463" y="4765675"/>
          <p14:tracePt t="158374" x="6605588" y="4765675"/>
          <p14:tracePt t="158380" x="6589713" y="4765675"/>
          <p14:tracePt t="158388" x="6581775" y="4765675"/>
          <p14:tracePt t="158396" x="6567488" y="4765675"/>
          <p14:tracePt t="158405" x="6559550" y="4765675"/>
          <p14:tracePt t="158409" x="6551613" y="4757738"/>
          <p14:tracePt t="158418" x="6543675" y="4749800"/>
          <p14:tracePt t="158426" x="6543675" y="4741863"/>
          <p14:tracePt t="158434" x="6535738" y="4725988"/>
          <p14:tracePt t="158439" x="6535738" y="4718050"/>
          <p14:tracePt t="158448" x="6535738" y="4702175"/>
          <p14:tracePt t="158455" x="6527800" y="4694238"/>
          <p14:tracePt t="158465" x="6527800" y="4678363"/>
          <p14:tracePt t="158469" x="6519863" y="4664075"/>
          <p14:tracePt t="158477" x="6519863" y="4648200"/>
          <p14:tracePt t="158485" x="6511925" y="4632325"/>
          <p14:tracePt t="158493" x="6503988" y="4616450"/>
          <p14:tracePt t="158500" x="6496050" y="4592638"/>
          <p14:tracePt t="158507" x="6488113" y="4560888"/>
          <p14:tracePt t="158515" x="6480175" y="4530725"/>
          <p14:tracePt t="158524" x="6472238" y="4491038"/>
          <p14:tracePt t="158530" x="6472238" y="4443413"/>
          <p14:tracePt t="158538" x="6464300" y="4405313"/>
          <p14:tracePt t="158555" x="6464300" y="4389438"/>
          <p14:tracePt t="158560" x="6464300" y="4381500"/>
          <p14:tracePt t="158568" x="6464300" y="4365625"/>
          <p14:tracePt t="158575" x="6464300" y="4341813"/>
          <p14:tracePt t="158585" x="6464300" y="4318000"/>
          <p14:tracePt t="158589" x="6472238" y="4302125"/>
          <p14:tracePt t="158598" x="6480175" y="4279900"/>
          <p14:tracePt t="158606" x="6488113" y="4271963"/>
          <p14:tracePt t="158615" x="6496050" y="4256088"/>
          <p14:tracePt t="158620" x="6503988" y="4248150"/>
          <p14:tracePt t="158627" x="6511925" y="4240213"/>
          <p14:tracePt t="158636" x="6519863" y="4232275"/>
          <p14:tracePt t="158644" x="6527800" y="4232275"/>
          <p14:tracePt t="158650" x="6535738" y="4232275"/>
          <p14:tracePt t="158666" x="6543675" y="4232275"/>
          <p14:tracePt t="158673" x="6551613" y="4232275"/>
          <p14:tracePt t="158680" x="6559550" y="4224338"/>
          <p14:tracePt t="158688" x="6567488" y="4224338"/>
          <p14:tracePt t="158696" x="6573838" y="4224338"/>
          <p14:tracePt t="158718" x="6597650" y="4216400"/>
          <p14:tracePt t="158720" x="6613525" y="4208463"/>
          <p14:tracePt t="158726" x="6621463" y="4208463"/>
          <p14:tracePt t="158735" x="6637338" y="4200525"/>
          <p14:tracePt t="158740" x="6653213" y="4192588"/>
          <p14:tracePt t="158749" x="6669088" y="4184650"/>
          <p14:tracePt t="158757" x="6677025" y="4176713"/>
          <p14:tracePt t="158765" x="6692900" y="4162425"/>
          <p14:tracePt t="158770" x="6707188" y="4154488"/>
          <p14:tracePt t="158778" x="6723063" y="4146550"/>
          <p14:tracePt t="158786" x="6738938" y="4138613"/>
          <p14:tracePt t="158794" x="6754813" y="4122738"/>
          <p14:tracePt t="158800" x="6770688" y="4114800"/>
          <p14:tracePt t="158808" x="6778625" y="4106863"/>
          <p14:tracePt t="158816" x="6794500" y="4090988"/>
          <p14:tracePt t="158825" x="6810375" y="4083050"/>
          <p14:tracePt t="158830" x="6826250" y="4075113"/>
          <p14:tracePt t="158838" x="6840538" y="4059238"/>
          <p14:tracePt t="158846" x="6856413" y="4052888"/>
          <p14:tracePt t="158855" x="6872288" y="4037013"/>
          <p14:tracePt t="158862" x="6888163" y="4029075"/>
          <p14:tracePt t="158868" x="6904038" y="4021138"/>
          <p14:tracePt t="158876" x="6919913" y="4013200"/>
          <p14:tracePt t="158884" x="6935788" y="3997325"/>
          <p14:tracePt t="158891" x="6959600" y="3989388"/>
          <p14:tracePt t="158898" x="6975475" y="3973513"/>
          <p14:tracePt t="158906" x="6989763" y="3965575"/>
          <p14:tracePt t="158917" x="7013575" y="3949700"/>
          <p14:tracePt t="158922" x="7029450" y="3941763"/>
          <p14:tracePt t="158927" x="7053263" y="3927475"/>
          <p14:tracePt t="158936" x="7077075" y="3919538"/>
          <p14:tracePt t="158944" x="7092950" y="3903663"/>
          <p14:tracePt t="158952" x="7131050" y="3895725"/>
          <p14:tracePt t="158958" x="7162800" y="3879850"/>
          <p14:tracePt t="158965" x="7170738" y="3871913"/>
          <p14:tracePt t="158974" x="7186613" y="3863975"/>
          <p14:tracePt t="158982" x="7210425" y="3848100"/>
          <p14:tracePt t="158988" x="7234238" y="3840163"/>
          <p14:tracePt t="158995" x="7248525" y="3832225"/>
          <p14:tracePt t="159005" x="7272338" y="3816350"/>
          <p14:tracePt t="159012" x="7288213" y="3808413"/>
          <p14:tracePt t="159018" x="7304088" y="3802063"/>
          <p14:tracePt t="159026" x="7319963" y="3794125"/>
          <p14:tracePt t="159034" x="7335838" y="3778250"/>
          <p14:tracePt t="159042" x="7343775" y="3770313"/>
          <p14:tracePt t="159048" x="7351713" y="3762375"/>
          <p14:tracePt t="159055" x="7367588" y="3746500"/>
          <p14:tracePt t="159072" x="7383463" y="3730625"/>
          <p14:tracePt t="159077" x="7389813" y="3722688"/>
          <p14:tracePt t="159086" x="7397750" y="3706813"/>
          <p14:tracePt t="159094" x="7413625" y="3698875"/>
          <p14:tracePt t="159102" x="7429500" y="3683000"/>
          <p14:tracePt t="159107" x="7437438" y="3676650"/>
          <p14:tracePt t="159115" x="7453313" y="3660775"/>
          <p14:tracePt t="159123" x="7469188" y="3644900"/>
          <p14:tracePt t="159132" x="7493000" y="3629025"/>
          <p14:tracePt t="159138" x="7508875" y="3621088"/>
          <p14:tracePt t="159145" x="7523163" y="3605213"/>
          <p14:tracePt t="159154" x="7546975" y="3589338"/>
          <p14:tracePt t="159161" x="7562850" y="3573463"/>
          <p14:tracePt t="159168" x="7586663" y="3557588"/>
          <p14:tracePt t="159176" x="7602538" y="3543300"/>
          <p14:tracePt t="159184" x="7626350" y="3527425"/>
          <p14:tracePt t="159192" x="7642225" y="3511550"/>
          <p14:tracePt t="159198" x="7664450" y="3495675"/>
          <p14:tracePt t="159205" x="7680325" y="3479800"/>
          <p14:tracePt t="159215" x="7704138" y="3463925"/>
          <p14:tracePt t="159221" x="7727950" y="3448050"/>
          <p14:tracePt t="159227" x="7743825" y="3432175"/>
          <p14:tracePt t="159236" x="7767638" y="3417888"/>
          <p14:tracePt t="159244" x="7789863" y="3402013"/>
          <p14:tracePt t="159252" x="7813675" y="3386138"/>
          <p14:tracePt t="159257" x="7829550" y="3378200"/>
          <p14:tracePt t="159265" x="7853363" y="3362325"/>
          <p14:tracePt t="159274" x="7877175" y="3346450"/>
          <p14:tracePt t="159282" x="7900988" y="3330575"/>
          <p14:tracePt t="159288" x="7916863" y="3322638"/>
          <p14:tracePt t="159295" x="7939088" y="3306763"/>
          <p14:tracePt t="159304" x="7962900" y="3292475"/>
          <p14:tracePt t="159312" x="7978775" y="3284538"/>
          <p14:tracePt t="159320" x="8002588" y="3268663"/>
          <p14:tracePt t="159326" x="8018463" y="3260725"/>
          <p14:tracePt t="159335" x="8042275" y="3244850"/>
          <p14:tracePt t="159342" x="8058150" y="3236913"/>
          <p14:tracePt t="159350" x="8080375" y="3221038"/>
          <p14:tracePt t="159356" x="8096250" y="3213100"/>
          <p14:tracePt t="159365" x="8112125" y="3197225"/>
          <p14:tracePt t="159371" x="8135938" y="3189288"/>
          <p14:tracePt t="159380" x="8151813" y="3175000"/>
          <p14:tracePt t="159385" x="8175625" y="3159125"/>
          <p14:tracePt t="159394" x="8197850" y="3151188"/>
          <p14:tracePt t="159401" x="8213725" y="3135313"/>
          <p14:tracePt t="159410" x="8237538" y="3127375"/>
          <p14:tracePt t="159417" x="8261350" y="3111500"/>
          <p14:tracePt t="159423" x="8285163" y="3103563"/>
          <p14:tracePt t="159432" x="8301038" y="3087688"/>
          <p14:tracePt t="159440" x="8324850" y="3079750"/>
          <p14:tracePt t="159445" x="8347075" y="3071813"/>
          <p14:tracePt t="159454" x="8362950" y="3055938"/>
          <p14:tracePt t="159461" x="8386763" y="3049588"/>
          <p14:tracePt t="159470" x="8410575" y="3041650"/>
          <p14:tracePt t="159475" x="8434388" y="3025775"/>
          <p14:tracePt t="159484" x="8450263" y="3017838"/>
          <p14:tracePt t="159492" x="8472488" y="3009900"/>
          <p14:tracePt t="159500" x="8496300" y="2994025"/>
          <p14:tracePt t="159505" x="8512175" y="2986088"/>
          <p14:tracePt t="159515" x="8535988" y="2970213"/>
          <p14:tracePt t="159522" x="8551863" y="2962275"/>
          <p14:tracePt t="159531" x="8567738" y="2954338"/>
          <p14:tracePt t="159535" x="8591550" y="2938463"/>
          <p14:tracePt t="159545" x="8605838" y="2930525"/>
          <p14:tracePt t="159551" x="8629650" y="2924175"/>
          <p14:tracePt t="159560" x="8645525" y="2908300"/>
          <p14:tracePt t="159565" x="8669338" y="2900363"/>
          <p14:tracePt t="159574" x="8685213" y="2892425"/>
          <p14:tracePt t="159581" x="8701088" y="2876550"/>
          <p14:tracePt t="159590" x="8724900" y="2868613"/>
          <p14:tracePt t="159595" x="8739188" y="2852738"/>
          <p14:tracePt t="159605" x="8755063" y="2844800"/>
          <p14:tracePt t="159612" x="8770938" y="2836863"/>
          <p14:tracePt t="159620" x="8786813" y="2820988"/>
          <p14:tracePt t="159625" x="8802688" y="2813050"/>
          <p14:tracePt t="159634" x="8818563" y="2805113"/>
          <p14:tracePt t="159641" x="8834438" y="2798763"/>
          <p14:tracePt t="159651" x="8858250" y="2782888"/>
          <p14:tracePt t="159655" x="8872538" y="2774950"/>
          <p14:tracePt t="159665" x="8888413" y="2767013"/>
          <p14:tracePt t="159672" x="8896350" y="2759075"/>
          <p14:tracePt t="159679" x="8912225" y="2751138"/>
          <p14:tracePt t="159686" x="8928100" y="2743200"/>
          <p14:tracePt t="159699" x="8943975" y="2735263"/>
          <p14:tracePt t="159702" x="8975725" y="2719388"/>
          <p14:tracePt t="159709" x="8991600" y="2711450"/>
          <p14:tracePt t="159715" x="9013825" y="2703513"/>
          <p14:tracePt t="159724" x="9029700" y="2687638"/>
          <p14:tracePt t="159733" x="9045575" y="2681288"/>
          <p14:tracePt t="159740" x="9061450" y="2673350"/>
          <p14:tracePt t="159745" x="9077325" y="2665413"/>
          <p14:tracePt t="159754" x="9093200" y="2657475"/>
          <p14:tracePt t="159762" x="9109075" y="2657475"/>
          <p14:tracePt t="159770" x="9124950" y="2649538"/>
          <p14:tracePt t="159776" x="9140825" y="2641600"/>
          <p14:tracePt t="159784" x="9155113" y="2633663"/>
          <p14:tracePt t="159792" x="9170988" y="2633663"/>
          <p14:tracePt t="159800" x="9186863" y="2625725"/>
          <p14:tracePt t="159808" x="9210675" y="2617788"/>
          <p14:tracePt t="159814" x="9226550" y="2609850"/>
          <p14:tracePt t="159822" x="9242425" y="2601913"/>
          <p14:tracePt t="159831" x="9258300" y="2601913"/>
          <p14:tracePt t="159838" x="9274175" y="2593975"/>
          <p14:tracePt t="159843" x="9288463" y="2586038"/>
          <p14:tracePt t="159852" x="9304338" y="2578100"/>
          <p14:tracePt t="159859" x="9320213" y="2570163"/>
          <p14:tracePt t="159868" x="9328150" y="2570163"/>
          <p14:tracePt t="159873" x="9344025" y="2562225"/>
          <p14:tracePt t="159883" x="9359900" y="2555875"/>
          <p14:tracePt t="159889" x="9375775" y="2555875"/>
          <p14:tracePt t="159898" x="9391650" y="2547938"/>
          <p14:tracePt t="159904" x="9407525" y="2540000"/>
          <p14:tracePt t="159912" x="9421813" y="2532063"/>
          <p14:tracePt t="159920" x="9437688" y="2532063"/>
          <p14:tracePt t="159928" x="9453563" y="2524125"/>
          <p14:tracePt t="159934" x="9477375" y="2516188"/>
          <p14:tracePt t="159942" x="9493250" y="2508250"/>
          <p14:tracePt t="159950" x="9509125" y="2500313"/>
          <p14:tracePt t="159958" x="9532938" y="2492375"/>
          <p14:tracePt t="159965" x="9548813" y="2492375"/>
          <p14:tracePt t="159974" x="9571038" y="2484438"/>
          <p14:tracePt t="159981" x="9586913" y="2476500"/>
          <p14:tracePt t="159987" x="9610725" y="2468563"/>
          <p14:tracePt t="159993" x="9626600" y="2460625"/>
          <p14:tracePt t="160001" x="9642475" y="2452688"/>
          <p14:tracePt t="160009" x="9666288" y="2452688"/>
          <p14:tracePt t="160018" x="9682163" y="2444750"/>
          <p14:tracePt t="160024" x="9696450" y="2436813"/>
          <p14:tracePt t="160031" x="9712325" y="2430463"/>
          <p14:tracePt t="160040" x="9728200" y="2422525"/>
          <p14:tracePt t="160050" x="9744075" y="2414588"/>
          <p14:tracePt t="160055" x="9759950" y="2406650"/>
          <p14:tracePt t="160062" x="9775825" y="2398713"/>
          <p14:tracePt t="160069" x="9791700" y="2390775"/>
          <p14:tracePt t="160077" x="9807575" y="2382838"/>
          <p14:tracePt t="160083" x="9815513" y="2374900"/>
          <p14:tracePt t="160091" x="9829800" y="2366963"/>
          <p14:tracePt t="160100" x="9837738" y="2366963"/>
          <p14:tracePt t="160108" x="9853613" y="2359025"/>
          <p14:tracePt t="160114" x="9861550" y="2351088"/>
          <p14:tracePt t="160122" x="9869488" y="2351088"/>
          <p14:tracePt t="160130" x="9877425" y="2343150"/>
          <p14:tracePt t="160138" x="9893300" y="2343150"/>
          <p14:tracePt t="160144" x="9901238" y="2335213"/>
          <p14:tracePt t="160151" x="9909175" y="2327275"/>
          <p14:tracePt t="160159" x="9917113" y="2327275"/>
          <p14:tracePt t="160168" x="9925050" y="2319338"/>
          <p14:tracePt t="160174" x="9932988" y="2319338"/>
          <p14:tracePt t="160183" x="9940925" y="2311400"/>
          <p14:tracePt t="160189" x="9948863" y="2311400"/>
          <p14:tracePt t="160198" x="9956800" y="2311400"/>
          <p14:tracePt t="160203" x="9963150" y="2305050"/>
          <p14:tracePt t="160211" x="9971088" y="2305050"/>
          <p14:tracePt t="160219" x="9979025" y="2297113"/>
          <p14:tracePt t="160228" x="9994900" y="2297113"/>
          <p14:tracePt t="160233" x="10002838" y="2297113"/>
          <p14:tracePt t="160242" x="10010775" y="2289175"/>
          <p14:tracePt t="160250" x="10026650" y="2289175"/>
          <p14:tracePt t="160257" x="10034588" y="2289175"/>
          <p14:tracePt t="160264" x="10050463" y="2281238"/>
          <p14:tracePt t="160272" x="10058400" y="2281238"/>
          <p14:tracePt t="160280" x="10066338" y="2273300"/>
          <p14:tracePt t="160288" x="10082213" y="2273300"/>
          <p14:tracePt t="160296" x="10090150" y="2273300"/>
          <p14:tracePt t="160302" x="10104438" y="2265363"/>
          <p14:tracePt t="160310" x="10112375" y="2265363"/>
          <p14:tracePt t="160318" x="10128250" y="2257425"/>
          <p14:tracePt t="160325" x="10136188" y="2257425"/>
          <p14:tracePt t="160331" x="10152063" y="2249488"/>
          <p14:tracePt t="160339" x="10160000" y="2249488"/>
          <p14:tracePt t="160348" x="10175875" y="2249488"/>
          <p14:tracePt t="160355" x="10183813" y="2241550"/>
          <p14:tracePt t="160361" x="10199688" y="2241550"/>
          <p14:tracePt t="160370" x="10207625" y="2241550"/>
          <p14:tracePt t="160378" x="10215563" y="2241550"/>
          <p14:tracePt t="160386" x="10223500" y="2241550"/>
          <p14:tracePt t="160392" x="10229850" y="2241550"/>
          <p14:tracePt t="160400" x="10245725" y="2241550"/>
          <p14:tracePt t="160408" x="10253663" y="2233613"/>
          <p14:tracePt t="160416" x="10261600" y="2233613"/>
          <p14:tracePt t="160421" x="10269538" y="2233613"/>
          <p14:tracePt t="160430" x="10277475" y="2233613"/>
          <p14:tracePt t="160438" x="10285413" y="2225675"/>
          <p14:tracePt t="160446" x="10293350" y="2225675"/>
          <p14:tracePt t="160452" x="10309225" y="2225675"/>
          <p14:tracePt t="160460" x="10317163" y="2225675"/>
          <p14:tracePt t="160468" x="10325100" y="2217738"/>
          <p14:tracePt t="160476" x="10333038" y="2217738"/>
          <p14:tracePt t="160482" x="10340975" y="2217738"/>
          <p14:tracePt t="160490" x="10348913" y="2209800"/>
          <p14:tracePt t="160506" x="10356850" y="2209800"/>
          <p14:tracePt t="160511" x="10363200" y="2209800"/>
          <p14:tracePt t="160520" x="10371138" y="2209800"/>
          <p14:tracePt t="160536" x="10379075" y="2209800"/>
          <p14:tracePt t="160550" x="10387013" y="2209800"/>
          <p14:tracePt t="160557" x="10394950" y="2209800"/>
          <p14:tracePt t="160572" x="10402888" y="2209800"/>
          <p14:tracePt t="160580" x="10410825" y="2201863"/>
          <p14:tracePt t="160588" x="10418763" y="2201863"/>
          <p14:tracePt t="160596" x="10426700" y="2201863"/>
          <p14:tracePt t="160610" x="10434638" y="2201863"/>
          <p14:tracePt t="160618" x="10442575" y="2201863"/>
          <p14:tracePt t="160625" x="10450513" y="2201863"/>
          <p14:tracePt t="160640" x="10458450" y="2201863"/>
          <p14:tracePt t="160648" x="10466388" y="2201863"/>
          <p14:tracePt t="160656" x="10474325" y="2201863"/>
          <p14:tracePt t="160671" x="10482263" y="2201863"/>
          <p14:tracePt t="160686" x="10490200" y="2201863"/>
          <p14:tracePt t="160700" x="10498138" y="2201863"/>
          <p14:tracePt t="160723" x="10504488" y="2201863"/>
          <p14:tracePt t="160738" x="10512425" y="2201863"/>
          <p14:tracePt t="160745" x="10512425" y="2209800"/>
          <p14:tracePt t="160754" x="10520363" y="2209800"/>
          <p14:tracePt t="160760" x="10520363" y="2217738"/>
          <p14:tracePt t="160768" x="10528300" y="2217738"/>
          <p14:tracePt t="160776" x="10528300" y="2225675"/>
          <p14:tracePt t="160785" x="10536238" y="2233613"/>
          <p14:tracePt t="160789" x="10544175" y="2241550"/>
          <p14:tracePt t="160806" x="10552113" y="2249488"/>
          <p14:tracePt t="160815" x="10560050" y="2257425"/>
          <p14:tracePt t="160819" x="10560050" y="2265363"/>
          <p14:tracePt t="160828" x="10567988" y="2265363"/>
          <p14:tracePt t="160836" x="10575925" y="2273300"/>
          <p14:tracePt t="160844" x="10583863" y="2273300"/>
          <p14:tracePt t="160850" x="10591800" y="2281238"/>
          <p14:tracePt t="160857" x="10599738" y="2281238"/>
          <p14:tracePt t="160865" x="10607675" y="2289175"/>
          <p14:tracePt t="160874" x="10615613" y="2289175"/>
          <p14:tracePt t="160888" x="10623550" y="2297113"/>
          <p14:tracePt t="160904" x="10631488" y="2297113"/>
          <p14:tracePt t="160910" x="10631488" y="2305050"/>
          <p14:tracePt t="160934" x="10631488" y="2311400"/>
          <p14:tracePt t="160957" x="10631488" y="2319338"/>
          <p14:tracePt t="160979" x="10631488" y="2327275"/>
          <p14:tracePt t="161001" x="10637838" y="2327275"/>
          <p14:tracePt t="161017" x="10645775" y="2327275"/>
          <p14:tracePt t="161033" x="10653713" y="2335213"/>
          <p14:tracePt t="161046" x="10661650" y="2335213"/>
          <p14:tracePt t="161120" x="10653713" y="2335213"/>
          <p14:tracePt t="161139" x="10645775" y="2335213"/>
          <p14:tracePt t="161149" x="10637838" y="2335213"/>
          <p14:tracePt t="161165" x="10637838" y="2327275"/>
          <p14:tracePt t="161181" x="10631488" y="2327275"/>
          <p14:tracePt t="161188" x="10631488" y="2319338"/>
          <p14:tracePt t="161204" x="10631488" y="2311400"/>
          <p14:tracePt t="161209" x="10623550" y="2311400"/>
          <p14:tracePt t="161226" x="10615613" y="2311400"/>
          <p14:tracePt t="161234" x="10607675" y="2311400"/>
          <p14:tracePt t="161249" x="10599738" y="2311400"/>
          <p14:tracePt t="161255" x="10591800" y="2311400"/>
          <p14:tracePt t="161265" x="10583863" y="2311400"/>
          <p14:tracePt t="161279" x="10575925" y="2311400"/>
          <p14:tracePt t="161286" x="10567988" y="2311400"/>
          <p14:tracePt t="161302" x="10560050" y="2319338"/>
          <p14:tracePt t="161309" x="10552113" y="2327275"/>
          <p14:tracePt t="161316" x="10544175" y="2327275"/>
          <p14:tracePt t="161324" x="10544175" y="2335213"/>
          <p14:tracePt t="161332" x="10536238" y="2343150"/>
          <p14:tracePt t="161338" x="10528300" y="2351088"/>
          <p14:tracePt t="161346" x="10520363" y="2359025"/>
          <p14:tracePt t="161355" x="10512425" y="2366963"/>
          <p14:tracePt t="161362" x="10498138" y="2374900"/>
          <p14:tracePt t="161368" x="10490200" y="2382838"/>
          <p14:tracePt t="161376" x="10474325" y="2390775"/>
          <p14:tracePt t="161384" x="10458450" y="2398713"/>
          <p14:tracePt t="161393" x="10450513" y="2406650"/>
          <p14:tracePt t="161399" x="10434638" y="2414588"/>
          <p14:tracePt t="161405" x="10418763" y="2422525"/>
          <p14:tracePt t="161415" x="10410825" y="2430463"/>
          <p14:tracePt t="161422" x="10394950" y="2436813"/>
          <p14:tracePt t="161427" x="10387013" y="2444750"/>
          <p14:tracePt t="161436" x="10379075" y="2444750"/>
          <p14:tracePt t="161444" x="10363200" y="2444750"/>
          <p14:tracePt t="161451" x="10356850" y="2452688"/>
          <p14:tracePt t="161466" x="10348913" y="2452688"/>
          <p14:tracePt t="161474" x="10340975" y="2452688"/>
          <p14:tracePt t="161488" x="10333038" y="2452688"/>
          <p14:tracePt t="161505" x="10325100" y="2452688"/>
          <p14:tracePt t="161518" x="10317163" y="2452688"/>
          <p14:tracePt t="161525" x="10309225" y="2452688"/>
          <p14:tracePt t="161535" x="10301288" y="2452688"/>
          <p14:tracePt t="161542" x="10293350" y="2452688"/>
          <p14:tracePt t="161548" x="10285413" y="2452688"/>
          <p14:tracePt t="161556" x="10277475" y="2452688"/>
          <p14:tracePt t="161564" x="10261600" y="2452688"/>
          <p14:tracePt t="161572" x="10253663" y="2452688"/>
          <p14:tracePt t="161578" x="10237788" y="2452688"/>
          <p14:tracePt t="161585" x="10223500" y="2452688"/>
          <p14:tracePt t="161595" x="10215563" y="2452688"/>
          <p14:tracePt t="161602" x="10199688" y="2460625"/>
          <p14:tracePt t="161607" x="10191750" y="2460625"/>
          <p14:tracePt t="161616" x="10175875" y="2460625"/>
          <p14:tracePt t="161624" x="10160000" y="2460625"/>
          <p14:tracePt t="161632" x="10152063" y="2460625"/>
          <p14:tracePt t="161638" x="10144125" y="2460625"/>
          <p14:tracePt t="161646" x="10128250" y="2460625"/>
          <p14:tracePt t="161655" x="10120313" y="2460625"/>
          <p14:tracePt t="161662" x="10112375" y="2460625"/>
          <p14:tracePt t="161667" x="10104438" y="2460625"/>
          <p14:tracePt t="161675" x="10096500" y="2460625"/>
          <p14:tracePt t="161683" x="10082213" y="2460625"/>
          <p14:tracePt t="161692" x="10074275" y="2460625"/>
          <p14:tracePt t="161698" x="10066338" y="2460625"/>
          <p14:tracePt t="161717" x="10050463" y="2460625"/>
          <p14:tracePt t="161722" x="10034588" y="2460625"/>
          <p14:tracePt t="161730" x="10026650" y="2460625"/>
          <p14:tracePt t="161736" x="10018713" y="2460625"/>
          <p14:tracePt t="161744" x="10002838" y="2460625"/>
          <p14:tracePt t="161752" x="9994900" y="2460625"/>
          <p14:tracePt t="161760" x="9986963" y="2460625"/>
          <p14:tracePt t="161766" x="9979025" y="2460625"/>
          <p14:tracePt t="161773" x="9971088" y="2460625"/>
          <p14:tracePt t="161782" x="9963150" y="2460625"/>
          <p14:tracePt t="161799" x="9956800" y="2460625"/>
          <p14:tracePt t="161804" x="9948863" y="2460625"/>
          <p14:tracePt t="161812" x="9940925" y="2460625"/>
          <p14:tracePt t="161820" x="9932988" y="2460625"/>
          <p14:tracePt t="161825" x="9917113" y="2460625"/>
          <p14:tracePt t="161833" x="9909175" y="2460625"/>
          <p14:tracePt t="161842" x="9901238" y="2460625"/>
          <p14:tracePt t="161850" x="9885363" y="2460625"/>
          <p14:tracePt t="161856" x="9877425" y="2460625"/>
          <p14:tracePt t="161865" x="9861550" y="2460625"/>
          <p14:tracePt t="161871" x="9853613" y="2460625"/>
          <p14:tracePt t="161880" x="9845675" y="2460625"/>
          <p14:tracePt t="161885" x="9829800" y="2460625"/>
          <p14:tracePt t="161894" x="9821863" y="2460625"/>
          <p14:tracePt t="161901" x="9815513" y="2460625"/>
          <p14:tracePt t="161909" x="9807575" y="2460625"/>
          <p14:tracePt t="161924" x="9799638" y="2460625"/>
          <p14:tracePt t="161931" x="9791700" y="2460625"/>
          <p14:tracePt t="161940" x="9783763" y="2460625"/>
          <p14:tracePt t="161945" x="9775825" y="2468563"/>
          <p14:tracePt t="161954" x="9767888" y="2468563"/>
          <p14:tracePt t="161962" x="9759950" y="2468563"/>
          <p14:tracePt t="161970" x="9752013" y="2476500"/>
          <p14:tracePt t="161975" x="9736138" y="2476500"/>
          <p14:tracePt t="161984" x="9720263" y="2476500"/>
          <p14:tracePt t="161992" x="9704388" y="2484438"/>
          <p14:tracePt t="162000" x="9688513" y="2484438"/>
          <p14:tracePt t="162005" x="9674225" y="2484438"/>
          <p14:tracePt t="162015" x="9650413" y="2492375"/>
          <p14:tracePt t="162021" x="9634538" y="2492375"/>
          <p14:tracePt t="162029" x="9610725" y="2492375"/>
          <p14:tracePt t="162036" x="9594850" y="2492375"/>
          <p14:tracePt t="162045" x="9578975" y="2500313"/>
          <p14:tracePt t="162052" x="9563100" y="2500313"/>
          <p14:tracePt t="162060" x="9540875" y="2500313"/>
          <p14:tracePt t="162065" x="9525000" y="2500313"/>
          <p14:tracePt t="162074" x="9517063" y="2500313"/>
          <p14:tracePt t="162081" x="9501188" y="2508250"/>
          <p14:tracePt t="162090" x="9485313" y="2508250"/>
          <p14:tracePt t="162095" x="9477375" y="2508250"/>
          <p14:tracePt t="162104" x="9461500" y="2508250"/>
          <p14:tracePt t="162112" x="9445625" y="2516188"/>
          <p14:tracePt t="162120" x="9437688" y="2516188"/>
          <p14:tracePt t="162125" x="9421813" y="2524125"/>
          <p14:tracePt t="162134" x="9415463" y="2524125"/>
          <p14:tracePt t="162142" x="9399588" y="2524125"/>
          <p14:tracePt t="162150" x="9391650" y="2532063"/>
          <p14:tracePt t="162155" x="9375775" y="2540000"/>
          <p14:tracePt t="162165" x="9367838" y="2540000"/>
          <p14:tracePt t="162172" x="9359900" y="2547938"/>
          <p14:tracePt t="162180" x="9344025" y="2547938"/>
          <p14:tracePt t="162187" x="9328150" y="2555875"/>
          <p14:tracePt t="162194" x="9320213" y="2555875"/>
          <p14:tracePt t="162201" x="9304338" y="2562225"/>
          <p14:tracePt t="162210" x="9288463" y="2570163"/>
          <p14:tracePt t="162218" x="9274175" y="2570163"/>
          <p14:tracePt t="162223" x="9258300" y="2578100"/>
          <p14:tracePt t="162232" x="9234488" y="2578100"/>
          <p14:tracePt t="162239" x="9218613" y="2586038"/>
          <p14:tracePt t="162249" x="9210675" y="2586038"/>
          <p14:tracePt t="162254" x="9178925" y="2593975"/>
          <p14:tracePt t="162261" x="9163050" y="2601913"/>
          <p14:tracePt t="162270" x="9147175" y="2609850"/>
          <p14:tracePt t="162278" x="9132888" y="2609850"/>
          <p14:tracePt t="162284" x="9124950" y="2617788"/>
          <p14:tracePt t="162291" x="9101138" y="2617788"/>
          <p14:tracePt t="162299" x="9077325" y="2633663"/>
          <p14:tracePt t="162308" x="9061450" y="2633663"/>
          <p14:tracePt t="162315" x="9045575" y="2641600"/>
          <p14:tracePt t="162321" x="9029700" y="2649538"/>
          <p14:tracePt t="162330" x="9013825" y="2657475"/>
          <p14:tracePt t="162338" x="8999538" y="2665413"/>
          <p14:tracePt t="162344" x="8983663" y="2673350"/>
          <p14:tracePt t="162352" x="8967788" y="2687638"/>
          <p14:tracePt t="162360" x="8951913" y="2695575"/>
          <p14:tracePt t="162368" x="8928100" y="2711450"/>
          <p14:tracePt t="162373" x="8912225" y="2719388"/>
          <p14:tracePt t="162382" x="8896350" y="2735263"/>
          <p14:tracePt t="162390" x="8872538" y="2743200"/>
          <p14:tracePt t="162397" x="8850313" y="2759075"/>
          <p14:tracePt t="162404" x="8834438" y="2767013"/>
          <p14:tracePt t="162411" x="8810625" y="2782888"/>
          <p14:tracePt t="162420" x="8794750" y="2798763"/>
          <p14:tracePt t="162428" x="8770938" y="2805113"/>
          <p14:tracePt t="162434" x="8763000" y="2813050"/>
          <p14:tracePt t="162442" x="8739188" y="2828925"/>
          <p14:tracePt t="162450" x="8709025" y="2836863"/>
          <p14:tracePt t="162457" x="8669338" y="2852738"/>
          <p14:tracePt t="162465" x="8629650" y="2868613"/>
          <p14:tracePt t="162472" x="8591550" y="2876550"/>
          <p14:tracePt t="162480" x="8551863" y="2892425"/>
          <p14:tracePt t="162488" x="8504238" y="2908300"/>
          <p14:tracePt t="162494" x="8450263" y="2916238"/>
          <p14:tracePt t="162502" x="8450263" y="2930525"/>
          <p14:tracePt t="162510" x="8450263" y="2946400"/>
          <p14:tracePt t="162518" x="8442325" y="2954338"/>
          <p14:tracePt t="162524" x="8426450" y="2970213"/>
          <p14:tracePt t="162532" x="8410575" y="2978150"/>
          <p14:tracePt t="162540" x="8386763" y="2994025"/>
          <p14:tracePt t="162548" x="8355013" y="3009900"/>
          <p14:tracePt t="162553" x="8324850" y="3017838"/>
          <p14:tracePt t="162561" x="8301038" y="3033713"/>
          <p14:tracePt t="162570" x="8269288" y="3041650"/>
          <p14:tracePt t="162578" x="8245475" y="3055938"/>
          <p14:tracePt t="162583" x="8221663" y="3063875"/>
          <p14:tracePt t="162592" x="8197850" y="3071813"/>
          <p14:tracePt t="162600" x="8175625" y="3087688"/>
          <p14:tracePt t="162607" x="8151813" y="3095625"/>
          <p14:tracePt t="162613" x="8128000" y="3103563"/>
          <p14:tracePt t="162621" x="8096250" y="3127375"/>
          <p14:tracePt t="162630" x="8080375" y="3135313"/>
          <p14:tracePt t="162639" x="8058150" y="3143250"/>
          <p14:tracePt t="162643" x="8042275" y="3159125"/>
          <p14:tracePt t="162652" x="8026400" y="3167063"/>
          <p14:tracePt t="162659" x="7994650" y="3181350"/>
          <p14:tracePt t="162668" x="7962900" y="3205163"/>
          <p14:tracePt t="162676" x="7954963" y="3213100"/>
          <p14:tracePt t="162682" x="7931150" y="3228975"/>
          <p14:tracePt t="162689" x="7908925" y="3252788"/>
          <p14:tracePt t="162698" x="7885113" y="3268663"/>
          <p14:tracePt t="162716" x="7837488" y="3306763"/>
          <p14:tracePt t="162721" x="7805738" y="3330575"/>
          <p14:tracePt t="162727" x="7783513" y="3346450"/>
          <p14:tracePt t="162736" x="7759700" y="3370263"/>
          <p14:tracePt t="162742" x="7735888" y="3386138"/>
          <p14:tracePt t="162750" x="7712075" y="3409950"/>
          <p14:tracePt t="162758" x="7688263" y="3425825"/>
          <p14:tracePt t="162766" x="7664450" y="3440113"/>
          <p14:tracePt t="162772" x="7650163" y="3455988"/>
          <p14:tracePt t="162780" x="7626350" y="3471863"/>
          <p14:tracePt t="162788" x="7602538" y="3487738"/>
          <p14:tracePt t="162795" x="7586663" y="3503613"/>
          <p14:tracePt t="162802" x="7570788" y="3519488"/>
          <p14:tracePt t="162809" x="7546975" y="3535363"/>
          <p14:tracePt t="162818" x="7531100" y="3551238"/>
          <p14:tracePt t="162826" x="7516813" y="3565525"/>
          <p14:tracePt t="162832" x="7500938" y="3581400"/>
          <p14:tracePt t="162840" x="7493000" y="3597275"/>
          <p14:tracePt t="162847" x="7477125" y="3613150"/>
          <p14:tracePt t="162855" x="7461250" y="3629025"/>
          <p14:tracePt t="162862" x="7445375" y="3644900"/>
          <p14:tracePt t="162869" x="7429500" y="3652838"/>
          <p14:tracePt t="162878" x="7413625" y="3668713"/>
          <p14:tracePt t="162887" x="7397750" y="3683000"/>
          <p14:tracePt t="162892" x="7383463" y="3698875"/>
          <p14:tracePt t="162901" x="7359650" y="3714750"/>
          <p14:tracePt t="162907" x="7343775" y="3730625"/>
          <p14:tracePt t="162915" x="7319963" y="3746500"/>
          <p14:tracePt t="162922" x="7304088" y="3762375"/>
          <p14:tracePt t="162930" x="7280275" y="3778250"/>
          <p14:tracePt t="162938" x="7256463" y="3794125"/>
          <p14:tracePt t="162946" x="7234238" y="3808413"/>
          <p14:tracePt t="162952" x="7210425" y="3824288"/>
          <p14:tracePt t="162960" x="7194550" y="3832225"/>
          <p14:tracePt t="162968" x="7154863" y="3848100"/>
          <p14:tracePt t="162976" x="7123113" y="3863975"/>
          <p14:tracePt t="162982" x="7085013" y="3879850"/>
          <p14:tracePt t="162989" x="7037388" y="3895725"/>
          <p14:tracePt t="162998" x="6997700" y="3911600"/>
          <p14:tracePt t="163005" x="6951663" y="3927475"/>
          <p14:tracePt t="163012" x="6951663" y="3941763"/>
          <p14:tracePt t="163020" x="6935788" y="3957638"/>
          <p14:tracePt t="163028" x="6919913" y="3973513"/>
          <p14:tracePt t="163036" x="6911975" y="3981450"/>
          <p14:tracePt t="163042" x="6896100" y="3997325"/>
          <p14:tracePt t="163050" x="6872288" y="4013200"/>
          <p14:tracePt t="163058" x="6840538" y="4021138"/>
          <p14:tracePt t="163066" x="6818313" y="4037013"/>
          <p14:tracePt t="163071" x="6794500" y="4052888"/>
          <p14:tracePt t="163079" x="6770688" y="4059238"/>
          <p14:tracePt t="163087" x="6746875" y="4075113"/>
          <p14:tracePt t="163096" x="6723063" y="4083050"/>
          <p14:tracePt t="163102" x="6700838" y="4098925"/>
          <p14:tracePt t="163110" x="6684963" y="4106863"/>
          <p14:tracePt t="163118" x="6661150" y="4114800"/>
          <p14:tracePt t="163125" x="6645275" y="4130675"/>
          <p14:tracePt t="163132" x="6629400" y="4138613"/>
          <p14:tracePt t="163139" x="6621463" y="4146550"/>
          <p14:tracePt t="163148" x="6605588" y="4154488"/>
          <p14:tracePt t="163156" x="6597650" y="4162425"/>
          <p14:tracePt t="163169" x="6589713" y="4170363"/>
          <p14:tracePt t="163186" x="6581775" y="4176713"/>
          <p14:tracePt t="163309" x="6589713" y="4170363"/>
          <p14:tracePt t="163314" x="6597650" y="4170363"/>
          <p14:tracePt t="163320" x="6605588" y="4162425"/>
          <p14:tracePt t="163328" x="6621463" y="4146550"/>
          <p14:tracePt t="163336" x="6629400" y="4138613"/>
          <p14:tracePt t="163344" x="6645275" y="4130675"/>
          <p14:tracePt t="163350" x="6669088" y="4114800"/>
          <p14:tracePt t="163357" x="6684963" y="4098925"/>
          <p14:tracePt t="163366" x="6700838" y="4083050"/>
          <p14:tracePt t="163375" x="6723063" y="4075113"/>
          <p14:tracePt t="163380" x="6746875" y="4052888"/>
          <p14:tracePt t="163388" x="6770688" y="4044950"/>
          <p14:tracePt t="163396" x="6786563" y="4029075"/>
          <p14:tracePt t="163405" x="6810375" y="4013200"/>
          <p14:tracePt t="163409" x="6834188" y="3997325"/>
          <p14:tracePt t="163418" x="6856413" y="3981450"/>
          <p14:tracePt t="163426" x="6872288" y="3965575"/>
          <p14:tracePt t="163434" x="6896100" y="3949700"/>
          <p14:tracePt t="163439" x="6919913" y="3933825"/>
          <p14:tracePt t="163448" x="6935788" y="3927475"/>
          <p14:tracePt t="163456" x="6959600" y="3911600"/>
          <p14:tracePt t="163465" x="6981825" y="3895725"/>
          <p14:tracePt t="163470" x="7013575" y="3879850"/>
          <p14:tracePt t="163478" x="7045325" y="3863975"/>
          <p14:tracePt t="163486" x="7085013" y="3856038"/>
          <p14:tracePt t="163494" x="7131050" y="3840163"/>
          <p14:tracePt t="163500" x="7178675" y="3824288"/>
          <p14:tracePt t="163507" x="7234238" y="3802063"/>
          <p14:tracePt t="163515" x="7296150" y="3786188"/>
          <p14:tracePt t="163524" x="7351713" y="3762375"/>
          <p14:tracePt t="163529" x="7389813" y="3738563"/>
          <p14:tracePt t="163538" x="7421563" y="3722688"/>
          <p14:tracePt t="163545" x="7461250" y="3698875"/>
          <p14:tracePt t="163555" x="7500938" y="3676650"/>
          <p14:tracePt t="163560" x="7539038" y="3644900"/>
          <p14:tracePt t="163568" x="7578725" y="3621088"/>
          <p14:tracePt t="163576" x="7618413" y="3597275"/>
          <p14:tracePt t="163584" x="7650163" y="3565525"/>
          <p14:tracePt t="163592" x="7688263" y="3543300"/>
          <p14:tracePt t="163598" x="7720013" y="3519488"/>
          <p14:tracePt t="163605" x="7720013" y="3495675"/>
          <p14:tracePt t="163615" x="7775575" y="3455988"/>
          <p14:tracePt t="163621" x="7821613" y="3440113"/>
          <p14:tracePt t="163627" x="7821613" y="3417888"/>
          <p14:tracePt t="163635" x="7877175" y="3394075"/>
          <p14:tracePt t="163645" x="7924800" y="3386138"/>
          <p14:tracePt t="163652" x="7962900" y="3362325"/>
          <p14:tracePt t="163657" x="7994650" y="3338513"/>
          <p14:tracePt t="163666" x="8034338" y="3314700"/>
          <p14:tracePt t="163675" x="8072438" y="3292475"/>
          <p14:tracePt t="163682" x="8112125" y="3260725"/>
          <p14:tracePt t="163688" x="8151813" y="3236913"/>
          <p14:tracePt t="163698" x="8197850" y="3221038"/>
          <p14:tracePt t="163704" x="8237538" y="3205163"/>
          <p14:tracePt t="163712" x="8277225" y="3181350"/>
          <p14:tracePt t="163717" x="8316913" y="3167063"/>
          <p14:tracePt t="163725" x="8355013" y="3151188"/>
          <p14:tracePt t="163734" x="8402638" y="3135313"/>
          <p14:tracePt t="163742" x="8442325" y="3119438"/>
          <p14:tracePt t="163748" x="8488363" y="3103563"/>
          <p14:tracePt t="163755" x="8528050" y="3087688"/>
          <p14:tracePt t="163765" x="8567738" y="3071813"/>
          <p14:tracePt t="163772" x="8605838" y="3055938"/>
          <p14:tracePt t="163778" x="8637588" y="3041650"/>
          <p14:tracePt t="163786" x="8677275" y="3025775"/>
          <p14:tracePt t="163795" x="8709025" y="3009900"/>
          <p14:tracePt t="163802" x="8709025" y="2994025"/>
          <p14:tracePt t="163807" x="8709025" y="2978150"/>
          <p14:tracePt t="163817" x="8716963" y="2962275"/>
          <p14:tracePt t="163823" x="8724900" y="2954338"/>
          <p14:tracePt t="163832" x="8739188" y="2938463"/>
          <p14:tracePt t="163838" x="8747125" y="2930525"/>
          <p14:tracePt t="163846" x="8763000" y="2916238"/>
          <p14:tracePt t="163855" x="8786813" y="2908300"/>
          <p14:tracePt t="163862" x="8810625" y="2892425"/>
          <p14:tracePt t="163868" x="8834438" y="2884488"/>
          <p14:tracePt t="163876" x="8858250" y="2876550"/>
          <p14:tracePt t="163885" x="8880475" y="2860675"/>
          <p14:tracePt t="163892" x="8896350" y="2852738"/>
          <p14:tracePt t="163898" x="8920163" y="2844800"/>
          <p14:tracePt t="163906" x="8936038" y="2836863"/>
          <p14:tracePt t="163915" x="8959850" y="2828925"/>
          <p14:tracePt t="163922" x="8983663" y="2820988"/>
          <p14:tracePt t="163928" x="9007475" y="2813050"/>
          <p14:tracePt t="163936" x="9029700" y="2805113"/>
          <p14:tracePt t="163944" x="9053513" y="2798763"/>
          <p14:tracePt t="163952" x="9085263" y="2790825"/>
          <p14:tracePt t="163958" x="9124950" y="2782888"/>
          <p14:tracePt t="163966" x="9170988" y="2774950"/>
          <p14:tracePt t="163974" x="9210675" y="2767013"/>
          <p14:tracePt t="163983" x="9258300" y="2767013"/>
          <p14:tracePt t="163988" x="9312275" y="2759075"/>
          <p14:tracePt t="163996" x="9359900" y="2751138"/>
          <p14:tracePt t="164004" x="9359900" y="2743200"/>
          <p14:tracePt t="164013" x="9375775" y="2735263"/>
          <p14:tracePt t="164018" x="9391650" y="2727325"/>
          <p14:tracePt t="164026" x="9399588" y="2719388"/>
          <p14:tracePt t="164034" x="9415463" y="2711450"/>
          <p14:tracePt t="164042" x="9437688" y="2703513"/>
          <p14:tracePt t="164049" x="9469438" y="2695575"/>
          <p14:tracePt t="164055" x="9493250" y="2695575"/>
          <p14:tracePt t="164065" x="9517063" y="2687638"/>
          <p14:tracePt t="164072" x="9540875" y="2681288"/>
          <p14:tracePt t="164077" x="9563100" y="2681288"/>
          <p14:tracePt t="164085" x="9586913" y="2673350"/>
          <p14:tracePt t="164093" x="9602788" y="2665413"/>
          <p14:tracePt t="164102" x="9626600" y="2665413"/>
          <p14:tracePt t="164110" x="9642475" y="2657475"/>
          <p14:tracePt t="164115" x="9658350" y="2657475"/>
          <p14:tracePt t="164124" x="9674225" y="2657475"/>
          <p14:tracePt t="164132" x="9682163" y="2657475"/>
          <p14:tracePt t="164140" x="9696450" y="2649538"/>
          <p14:tracePt t="164145" x="9712325" y="2649538"/>
          <p14:tracePt t="164154" x="9728200" y="2649538"/>
          <p14:tracePt t="164161" x="9736138" y="2641600"/>
          <p14:tracePt t="164170" x="9752013" y="2641600"/>
          <p14:tracePt t="164176" x="9767888" y="2641600"/>
          <p14:tracePt t="164184" x="9775825" y="2641600"/>
          <p14:tracePt t="164191" x="9791700" y="2633663"/>
          <p14:tracePt t="164200" x="9807575" y="2633663"/>
          <p14:tracePt t="164205" x="9821863" y="2633663"/>
          <p14:tracePt t="164216" x="9837738" y="2625725"/>
          <p14:tracePt t="164221" x="9853613" y="2625725"/>
          <p14:tracePt t="164230" x="9877425" y="2625725"/>
          <p14:tracePt t="164236" x="9893300" y="2617788"/>
          <p14:tracePt t="164243" x="9909175" y="2617788"/>
          <p14:tracePt t="164252" x="9940925" y="2609850"/>
          <p14:tracePt t="164260" x="9963150" y="2609850"/>
          <p14:tracePt t="164265" x="9979025" y="2609850"/>
          <p14:tracePt t="164274" x="9994900" y="2601913"/>
          <p14:tracePt t="164282" x="10010775" y="2601913"/>
          <p14:tracePt t="164290" x="10034588" y="2601913"/>
          <p14:tracePt t="164295" x="10050463" y="2593975"/>
          <p14:tracePt t="164304" x="10066338" y="2593975"/>
          <p14:tracePt t="164312" x="10082213" y="2586038"/>
          <p14:tracePt t="164320" x="10096500" y="2586038"/>
          <p14:tracePt t="164325" x="10112375" y="2586038"/>
          <p14:tracePt t="164335" x="10128250" y="2586038"/>
          <p14:tracePt t="164341" x="10144125" y="2578100"/>
          <p14:tracePt t="164350" x="10160000" y="2578100"/>
          <p14:tracePt t="164356" x="10167938" y="2578100"/>
          <p14:tracePt t="164365" x="10183813" y="2578100"/>
          <p14:tracePt t="164372" x="10191750" y="2578100"/>
          <p14:tracePt t="164381" x="10199688" y="2578100"/>
          <p14:tracePt t="164386" x="10207625" y="2570163"/>
          <p14:tracePt t="164393" x="10215563" y="2570163"/>
          <p14:tracePt t="164411" x="10223500" y="2570163"/>
          <p14:tracePt t="164440" x="10229850" y="2570163"/>
          <p14:tracePt t="164456" x="10229850" y="2562225"/>
          <p14:tracePt t="164461" x="10237788" y="2562225"/>
          <p14:tracePt t="164485" x="10245725" y="2562225"/>
          <p14:tracePt t="164491" x="10253663" y="2555875"/>
          <p14:tracePt t="164506" x="10261600" y="2555875"/>
          <p14:tracePt t="164522" x="10269538" y="2555875"/>
          <p14:tracePt t="164530" x="10277475" y="2555875"/>
          <p14:tracePt t="164545" x="10285413" y="2547938"/>
          <p14:tracePt t="164552" x="10293350" y="2547938"/>
          <p14:tracePt t="164560" x="10301288" y="2547938"/>
          <p14:tracePt t="164566" x="10309225" y="2547938"/>
          <p14:tracePt t="164574" x="10317163" y="2540000"/>
          <p14:tracePt t="164590" x="10325100" y="2532063"/>
          <p14:tracePt t="164605" x="10333038" y="2532063"/>
          <p14:tracePt t="164727" x="10333038" y="2524125"/>
          <p14:tracePt t="164732" x="10340975" y="2524125"/>
          <p14:tracePt t="164755" x="10348913" y="2524125"/>
          <p14:tracePt t="164815" x="10340975" y="2524125"/>
          <p14:tracePt t="164822" x="10333038" y="2524125"/>
          <p14:tracePt t="164830" x="10325100" y="2524125"/>
          <p14:tracePt t="164844" x="10317163" y="2524125"/>
          <p14:tracePt t="164852" x="10309225" y="2532063"/>
          <p14:tracePt t="164860" x="10301288" y="2532063"/>
          <p14:tracePt t="164868" x="10293350" y="2532063"/>
          <p14:tracePt t="164874" x="10285413" y="2532063"/>
          <p14:tracePt t="164882" x="10277475" y="2532063"/>
          <p14:tracePt t="164890" x="10269538" y="2532063"/>
          <p14:tracePt t="164898" x="10261600" y="2532063"/>
          <p14:tracePt t="164904" x="10253663" y="2532063"/>
          <p14:tracePt t="164912" x="10245725" y="2532063"/>
          <p14:tracePt t="164930" x="10237788" y="2532063"/>
          <p14:tracePt t="164935" x="10229850" y="2532063"/>
          <p14:tracePt t="164950" x="10223500" y="2532063"/>
          <p14:tracePt t="164964" x="10215563" y="2532063"/>
          <p14:tracePt t="165002" x="10207625" y="2524125"/>
          <p14:tracePt t="165026" x="10199688" y="2524125"/>
          <p14:tracePt t="165040" x="10191750" y="2516188"/>
          <p14:tracePt t="165047" x="10183813" y="2516188"/>
          <p14:tracePt t="165056" x="10175875" y="2516188"/>
          <p14:tracePt t="165065" x="10167938" y="2516188"/>
          <p14:tracePt t="165069" x="10160000" y="2516188"/>
          <p14:tracePt t="165077" x="10152063" y="2516188"/>
          <p14:tracePt t="165085" x="10144125" y="2508250"/>
          <p14:tracePt t="165091" x="10136188" y="2508250"/>
          <p14:tracePt t="165099" x="10128250" y="2508250"/>
          <p14:tracePt t="165108" x="10120313" y="2508250"/>
          <p14:tracePt t="165116" x="10112375" y="2508250"/>
          <p14:tracePt t="165121" x="10104438" y="2508250"/>
          <p14:tracePt t="165131" x="10096500" y="2508250"/>
          <p14:tracePt t="165138" x="10090150" y="2500313"/>
          <p14:tracePt t="165146" x="10082213" y="2500313"/>
          <p14:tracePt t="165160" x="10074275" y="2500313"/>
          <p14:tracePt t="165168" x="10066338" y="2500313"/>
          <p14:tracePt t="165175" x="10058400" y="2500313"/>
          <p14:tracePt t="165182" x="10050463" y="2500313"/>
          <p14:tracePt t="165190" x="10042525" y="2500313"/>
          <p14:tracePt t="165198" x="10034588" y="2500313"/>
          <p14:tracePt t="165205" x="10018713" y="2508250"/>
          <p14:tracePt t="165211" x="10002838" y="2508250"/>
          <p14:tracePt t="165220" x="9986963" y="2516188"/>
          <p14:tracePt t="165228" x="9971088" y="2516188"/>
          <p14:tracePt t="165236" x="9956800" y="2516188"/>
          <p14:tracePt t="165241" x="9940925" y="2524125"/>
          <p14:tracePt t="165250" x="9917113" y="2524125"/>
          <p14:tracePt t="165258" x="9901238" y="2524125"/>
          <p14:tracePt t="165266" x="9877425" y="2532063"/>
          <p14:tracePt t="165271" x="9853613" y="2532063"/>
          <p14:tracePt t="165279" x="9837738" y="2532063"/>
          <p14:tracePt t="165288" x="9815513" y="2532063"/>
          <p14:tracePt t="165296" x="9799638" y="2540000"/>
          <p14:tracePt t="165302" x="9775825" y="2540000"/>
          <p14:tracePt t="165310" x="9759950" y="2540000"/>
          <p14:tracePt t="165318" x="9744075" y="2540000"/>
          <p14:tracePt t="165326" x="9728200" y="2547938"/>
          <p14:tracePt t="165332" x="9712325" y="2547938"/>
          <p14:tracePt t="165340" x="9696450" y="2547938"/>
          <p14:tracePt t="165348" x="9682163" y="2555875"/>
          <p14:tracePt t="165355" x="9674225" y="2555875"/>
          <p14:tracePt t="165361" x="9658350" y="2555875"/>
          <p14:tracePt t="165369" x="9650413" y="2555875"/>
          <p14:tracePt t="165378" x="9634538" y="2562225"/>
          <p14:tracePt t="165386" x="9618663" y="2562225"/>
          <p14:tracePt t="165392" x="9610725" y="2570163"/>
          <p14:tracePt t="165400" x="9594850" y="2570163"/>
          <p14:tracePt t="165407" x="9578975" y="2570163"/>
          <p14:tracePt t="165416" x="9563100" y="2578100"/>
          <p14:tracePt t="165421" x="9548813" y="2578100"/>
          <p14:tracePt t="165430" x="9525000" y="2586038"/>
          <p14:tracePt t="165438" x="9509125" y="2586038"/>
          <p14:tracePt t="165446" x="9493250" y="2593975"/>
          <p14:tracePt t="165452" x="9469438" y="2593975"/>
          <p14:tracePt t="165460" x="9453563" y="2601913"/>
          <p14:tracePt t="165467" x="9429750" y="2601913"/>
          <p14:tracePt t="165475" x="9415463" y="2609850"/>
          <p14:tracePt t="165482" x="9391650" y="2617788"/>
          <p14:tracePt t="165489" x="9375775" y="2617788"/>
          <p14:tracePt t="165497" x="9359900" y="2625725"/>
          <p14:tracePt t="165506" x="9336088" y="2633663"/>
          <p14:tracePt t="165515" x="9320213" y="2633663"/>
          <p14:tracePt t="165519" x="9296400" y="2641600"/>
          <p14:tracePt t="165527" x="9280525" y="2649538"/>
          <p14:tracePt t="165535" x="9258300" y="2657475"/>
          <p14:tracePt t="165544" x="9234488" y="2665413"/>
          <p14:tracePt t="165549" x="9218613" y="2673350"/>
          <p14:tracePt t="165557" x="9194800" y="2681288"/>
          <p14:tracePt t="165566" x="9170988" y="2687638"/>
          <p14:tracePt t="165574" x="9147175" y="2703513"/>
          <p14:tracePt t="165580" x="9132888" y="2711450"/>
          <p14:tracePt t="165588" x="9109075" y="2719388"/>
          <p14:tracePt t="165595" x="9093200" y="2727325"/>
          <p14:tracePt t="165604" x="9069388" y="2735263"/>
          <p14:tracePt t="165609" x="9053513" y="2743200"/>
          <p14:tracePt t="165618" x="9037638" y="2751138"/>
          <p14:tracePt t="165626" x="9021763" y="2759075"/>
          <p14:tracePt t="165634" x="9007475" y="2767013"/>
          <p14:tracePt t="165639" x="8991600" y="2774950"/>
          <p14:tracePt t="165648" x="8983663" y="2774950"/>
          <p14:tracePt t="165656" x="8967788" y="2782888"/>
          <p14:tracePt t="165665" x="8959850" y="2790825"/>
          <p14:tracePt t="165670" x="8951913" y="2790825"/>
          <p14:tracePt t="165678" x="8943975" y="2798763"/>
          <p14:tracePt t="165686" x="8936038" y="2798763"/>
          <p14:tracePt t="165700" x="8928100" y="2805113"/>
          <p14:tracePt t="165770" x="8928100" y="2813050"/>
          <p14:tracePt t="165789" x="8920163" y="2813050"/>
          <p14:tracePt t="165797" x="8912225" y="2820988"/>
          <p14:tracePt t="165806" x="8904288" y="2828925"/>
          <p14:tracePt t="165815" x="8888413" y="2836863"/>
          <p14:tracePt t="165820" x="8866188" y="2844800"/>
          <p14:tracePt t="165828" x="8826500" y="2860675"/>
          <p14:tracePt t="165836" x="8778875" y="2876550"/>
          <p14:tracePt t="165845" x="8709025" y="2900363"/>
          <p14:tracePt t="165850" x="8613775" y="2938463"/>
          <p14:tracePt t="165857" x="8488363" y="2978150"/>
          <p14:tracePt t="165867" x="8324850" y="3041650"/>
          <p14:tracePt t="165874" x="8151813" y="3103563"/>
          <p14:tracePt t="165880" x="8072438" y="3103563"/>
          <p14:tracePt t="165888" x="8018463" y="3127375"/>
          <p14:tracePt t="165896" x="8018463" y="3143250"/>
          <p14:tracePt t="165905" x="8042275" y="3159125"/>
          <p14:tracePt t="165909" x="8064500" y="3197225"/>
          <p14:tracePt t="165917" x="7986713" y="3228975"/>
          <p14:tracePt t="165926" x="7970838" y="3260725"/>
          <p14:tracePt t="165933" x="7954963" y="3292475"/>
          <p14:tracePt t="165939" x="7947025" y="3322638"/>
          <p14:tracePt t="165948" x="7939088" y="3338513"/>
          <p14:tracePt t="165956" x="7908925" y="3354388"/>
          <p14:tracePt t="165965" x="7885113" y="3370263"/>
          <p14:tracePt t="165970" x="7877175" y="3370263"/>
          <p14:tracePt t="165978" x="7869238" y="3370263"/>
          <p14:tracePt t="165995" x="7885113" y="3370263"/>
          <p14:tracePt t="166002" x="7924800" y="3370263"/>
          <p14:tracePt t="166008" x="7986713" y="3354388"/>
          <p14:tracePt t="166016" x="8064500" y="3330575"/>
          <p14:tracePt t="166024" x="8151813" y="3300413"/>
          <p14:tracePt t="166032" x="8253413" y="3260725"/>
          <p14:tracePt t="166038" x="8316913" y="3221038"/>
          <p14:tracePt t="166045" x="8378825" y="3181350"/>
          <p14:tracePt t="166054" x="8442325" y="3167063"/>
          <p14:tracePt t="166062" x="8488363" y="3151188"/>
          <p14:tracePt t="166068" x="8535988" y="3143250"/>
          <p14:tracePt t="166075" x="8567738" y="3127375"/>
          <p14:tracePt t="166084" x="8567738" y="3103563"/>
          <p14:tracePt t="166091" x="8567738" y="3079750"/>
          <p14:tracePt t="166098" x="8567738" y="3055938"/>
          <p14:tracePt t="166105" x="8583613" y="3049588"/>
          <p14:tracePt t="166115" x="8599488" y="3025775"/>
          <p14:tracePt t="166122" x="8605838" y="3009900"/>
          <p14:tracePt t="166127" x="8637588" y="2986088"/>
          <p14:tracePt t="166135" x="8669338" y="2970213"/>
          <p14:tracePt t="166143" x="8693150" y="2954338"/>
          <p14:tracePt t="166155" x="8716963" y="2938463"/>
          <p14:tracePt t="166158" x="8755063" y="2924175"/>
          <p14:tracePt t="166166" x="8794750" y="2916238"/>
          <p14:tracePt t="166173" x="8834438" y="2900363"/>
          <p14:tracePt t="166181" x="8872538" y="2884488"/>
          <p14:tracePt t="166187" x="8920163" y="2876550"/>
          <p14:tracePt t="166195" x="8967788" y="2860675"/>
          <p14:tracePt t="166204" x="9013825" y="2852738"/>
          <p14:tracePt t="166212" x="9013825" y="2836863"/>
          <p14:tracePt t="166218" x="9053513" y="2820988"/>
          <p14:tracePt t="166225" x="9053513" y="2813050"/>
          <p14:tracePt t="166233" x="9101138" y="2798763"/>
          <p14:tracePt t="166242" x="9140825" y="2790825"/>
          <p14:tracePt t="166247" x="9186863" y="2774950"/>
          <p14:tracePt t="166256" x="9234488" y="2767013"/>
          <p14:tracePt t="166265" x="9274175" y="2751138"/>
          <p14:tracePt t="166272" x="9304338" y="2743200"/>
          <p14:tracePt t="166277" x="9344025" y="2727325"/>
          <p14:tracePt t="166286" x="9383713" y="2719388"/>
          <p14:tracePt t="166294" x="9421813" y="2695575"/>
          <p14:tracePt t="166301" x="9461500" y="2687638"/>
          <p14:tracePt t="166307" x="9501188" y="2673350"/>
          <p14:tracePt t="166316" x="9532938" y="2665413"/>
          <p14:tracePt t="166324" x="9563100" y="2649538"/>
          <p14:tracePt t="166332" x="9563100" y="2641600"/>
          <p14:tracePt t="166337" x="9563100" y="2625725"/>
          <p14:tracePt t="166345" x="9571038" y="2617788"/>
          <p14:tracePt t="166354" x="9586913" y="2609850"/>
          <p14:tracePt t="166361" x="9594850" y="2601913"/>
          <p14:tracePt t="166368" x="9610725" y="2593975"/>
          <p14:tracePt t="166375" x="9634538" y="2586038"/>
          <p14:tracePt t="166383" x="9658350" y="2578100"/>
          <p14:tracePt t="166392" x="9682163" y="2562225"/>
          <p14:tracePt t="166398" x="9696450" y="2555875"/>
          <p14:tracePt t="166405" x="9720263" y="2547938"/>
          <p14:tracePt t="166415" x="9736138" y="2540000"/>
          <p14:tracePt t="166422" x="9752013" y="2532063"/>
          <p14:tracePt t="166428" x="9767888" y="2524125"/>
          <p14:tracePt t="166436" x="9783763" y="2516188"/>
          <p14:tracePt t="166444" x="9791700" y="2508250"/>
          <p14:tracePt t="166451" x="9807575" y="2500313"/>
          <p14:tracePt t="166460" x="9821863" y="2492375"/>
          <p14:tracePt t="166466" x="9829800" y="2484438"/>
          <p14:tracePt t="166474" x="9845675" y="2476500"/>
          <p14:tracePt t="166482" x="9853613" y="2468563"/>
          <p14:tracePt t="166490" x="9869488" y="2468563"/>
          <p14:tracePt t="166495" x="9885363" y="2460625"/>
          <p14:tracePt t="166504" x="9893300" y="2452688"/>
          <p14:tracePt t="166511" x="9901238" y="2444750"/>
          <p14:tracePt t="166519" x="9917113" y="2444750"/>
          <p14:tracePt t="166525" x="9925050" y="2436813"/>
          <p14:tracePt t="166535" x="9932988" y="2430463"/>
          <p14:tracePt t="166541" x="9948863" y="2430463"/>
          <p14:tracePt t="166550" x="9956800" y="2422525"/>
          <p14:tracePt t="166555" x="9963150" y="2414588"/>
          <p14:tracePt t="166565" x="9971088" y="2414588"/>
          <p14:tracePt t="166572" x="9979025" y="2406650"/>
          <p14:tracePt t="166580" x="9986963" y="2398713"/>
          <p14:tracePt t="166585" x="9994900" y="2390775"/>
          <p14:tracePt t="166594" x="10010775" y="2382838"/>
          <p14:tracePt t="166602" x="10018713" y="2382838"/>
          <p14:tracePt t="166610" x="10034588" y="2374900"/>
          <p14:tracePt t="166615" x="10050463" y="2366963"/>
          <p14:tracePt t="166624" x="10058400" y="2366963"/>
          <p14:tracePt t="166631" x="10074275" y="2359025"/>
          <p14:tracePt t="166640" x="10090150" y="2359025"/>
          <p14:tracePt t="166646" x="10104438" y="2351088"/>
          <p14:tracePt t="166655" x="10120313" y="2351088"/>
          <p14:tracePt t="166662" x="10136188" y="2343150"/>
          <p14:tracePt t="166670" x="10152063" y="2335213"/>
          <p14:tracePt t="166675" x="10160000" y="2335213"/>
          <p14:tracePt t="166684" x="10175875" y="2327275"/>
          <p14:tracePt t="166691" x="10191750" y="2327275"/>
          <p14:tracePt t="166699" x="10199688" y="2319338"/>
          <p14:tracePt t="166715" x="10223500" y="2311400"/>
          <p14:tracePt t="166722" x="10229850" y="2305050"/>
          <p14:tracePt t="166729" x="10245725" y="2305050"/>
          <p14:tracePt t="166736" x="10253663" y="2297113"/>
          <p14:tracePt t="166744" x="10261600" y="2297113"/>
          <p14:tracePt t="166751" x="10269538" y="2297113"/>
          <p14:tracePt t="166760" x="10285413" y="2297113"/>
          <p14:tracePt t="166766" x="10293350" y="2297113"/>
          <p14:tracePt t="166774" x="10301288" y="2289175"/>
          <p14:tracePt t="166782" x="10309225" y="2289175"/>
          <p14:tracePt t="166790" x="10317163" y="2289175"/>
          <p14:tracePt t="166795" x="10325100" y="2289175"/>
          <p14:tracePt t="166804" x="10333038" y="2289175"/>
          <p14:tracePt t="166811" x="10340975" y="2289175"/>
          <p14:tracePt t="166819" x="10348913" y="2289175"/>
          <p14:tracePt t="166825" x="10356850" y="2289175"/>
          <p14:tracePt t="166833" x="10363200" y="2281238"/>
          <p14:tracePt t="166842" x="10371138" y="2281238"/>
          <p14:tracePt t="166850" x="10387013" y="2281238"/>
          <p14:tracePt t="166855" x="10394950" y="2281238"/>
          <p14:tracePt t="166865" x="10410825" y="2281238"/>
          <p14:tracePt t="166871" x="10418763" y="2273300"/>
          <p14:tracePt t="166879" x="10434638" y="2273300"/>
          <p14:tracePt t="166886" x="10450513" y="2273300"/>
          <p14:tracePt t="166894" x="10466388" y="2273300"/>
          <p14:tracePt t="166902" x="10482263" y="2273300"/>
          <p14:tracePt t="166910" x="10498138" y="2273300"/>
          <p14:tracePt t="166915" x="10512425" y="2273300"/>
          <p14:tracePt t="166924" x="10528300" y="2273300"/>
          <p14:tracePt t="166932" x="10544175" y="2273300"/>
          <p14:tracePt t="166940" x="10560050" y="2273300"/>
          <p14:tracePt t="166948" x="10575925" y="2273300"/>
          <p14:tracePt t="166953" x="10583863" y="2273300"/>
          <p14:tracePt t="166961" x="10599738" y="2273300"/>
          <p14:tracePt t="166970" x="10607675" y="2273300"/>
          <p14:tracePt t="166978" x="10615613" y="2273300"/>
          <p14:tracePt t="166983" x="10623550" y="2273300"/>
          <p14:tracePt t="166992" x="10631488" y="2273300"/>
          <p14:tracePt t="167000" x="10637838" y="2273300"/>
          <p14:tracePt t="167008" x="10645775" y="2273300"/>
          <p14:tracePt t="167015" x="10653713" y="2273300"/>
          <p14:tracePt t="167022" x="10661650" y="2273300"/>
          <p14:tracePt t="167039" x="10669588" y="2273300"/>
          <p14:tracePt t="167052" x="10677525" y="2273300"/>
          <p14:tracePt t="167068" x="10685463" y="2273300"/>
          <p14:tracePt t="167090" x="10685463" y="2281238"/>
          <p14:tracePt t="167104" x="10693400" y="2281238"/>
          <p14:tracePt t="167150" x="10701338" y="2281238"/>
          <p14:tracePt t="167157" x="10701338" y="2289175"/>
          <p14:tracePt t="167189" x="10709275" y="2289175"/>
          <p14:tracePt t="167220" x="10709275" y="2297113"/>
          <p14:tracePt t="167286" x="10709275" y="2305050"/>
          <p14:tracePt t="167519" x="10709275" y="2311400"/>
          <p14:tracePt t="167532" x="10701338" y="2319338"/>
          <p14:tracePt t="167548" x="10701338" y="2327275"/>
          <p14:tracePt t="167556" x="10693400" y="2335213"/>
          <p14:tracePt t="167562" x="10677525" y="2343150"/>
          <p14:tracePt t="167570" x="10669588" y="2359025"/>
          <p14:tracePt t="167578" x="10653713" y="2374900"/>
          <p14:tracePt t="167585" x="10623550" y="2414588"/>
          <p14:tracePt t="167591" x="10567988" y="2452688"/>
          <p14:tracePt t="167600" x="10498138" y="2516188"/>
          <p14:tracePt t="167608" x="10402888" y="2593975"/>
          <p14:tracePt t="167616" x="10269538" y="2703513"/>
          <p14:tracePt t="167622" x="10096500" y="2820988"/>
          <p14:tracePt t="167629" x="9909175" y="2954338"/>
          <p14:tracePt t="167638" x="9720263" y="3087688"/>
          <p14:tracePt t="167645" x="9540875" y="3181350"/>
          <p14:tracePt t="167652" x="9421813" y="3228975"/>
          <p14:tracePt t="167659" x="9320213" y="3268663"/>
          <p14:tracePt t="167668" x="9242425" y="3268663"/>
          <p14:tracePt t="167676" x="9250363" y="3260725"/>
          <p14:tracePt t="167683" x="9274175" y="3252788"/>
          <p14:tracePt t="167699" x="9280525" y="3252788"/>
          <p14:tracePt t="167706" x="9266238" y="3260725"/>
          <p14:tracePt t="167711" x="9242425" y="3284538"/>
          <p14:tracePt t="167720" x="9147175" y="3306763"/>
          <p14:tracePt t="167727" x="9140825" y="3322638"/>
          <p14:tracePt t="167736" x="9093200" y="3338513"/>
          <p14:tracePt t="167741" x="9061450" y="3338513"/>
          <p14:tracePt t="167750" x="9037638" y="3346450"/>
          <p14:tracePt t="167758" x="9013825" y="3346450"/>
          <p14:tracePt t="167766" x="8999538" y="3346450"/>
          <p14:tracePt t="167771" x="8975725" y="3346450"/>
          <p14:tracePt t="167780" x="8959850" y="3346450"/>
          <p14:tracePt t="167787" x="8943975" y="3346450"/>
          <p14:tracePt t="167796" x="8928100" y="3346450"/>
          <p14:tracePt t="167802" x="8920163" y="3338513"/>
          <p14:tracePt t="167810" x="8896350" y="3330575"/>
          <p14:tracePt t="167817" x="8888413" y="3322638"/>
          <p14:tracePt t="167826" x="8872538" y="3322638"/>
          <p14:tracePt t="167831" x="8866188" y="3314700"/>
          <p14:tracePt t="167840" x="8850313" y="3314700"/>
          <p14:tracePt t="167847" x="8834438" y="3314700"/>
          <p14:tracePt t="167856" x="8818563" y="3314700"/>
          <p14:tracePt t="167861" x="8802688" y="3314700"/>
          <p14:tracePt t="167870" x="8794750" y="3314700"/>
          <p14:tracePt t="167877" x="8778875" y="3314700"/>
          <p14:tracePt t="167886" x="8763000" y="3314700"/>
          <p14:tracePt t="167894" x="8747125" y="3322638"/>
          <p14:tracePt t="167900" x="8739188" y="3330575"/>
          <p14:tracePt t="167907" x="8724900" y="3330575"/>
          <p14:tracePt t="167916" x="8716963" y="3338513"/>
          <p14:tracePt t="167924" x="8709025" y="3346450"/>
          <p14:tracePt t="167929" x="8701088" y="3346450"/>
          <p14:tracePt t="167938" x="8693150" y="3346450"/>
          <p14:tracePt t="167945" x="8685213" y="3354388"/>
          <p14:tracePt t="167954" x="8677275" y="3354388"/>
          <p14:tracePt t="167959" x="8669338" y="3354388"/>
          <p14:tracePt t="167976" x="8661400" y="3354388"/>
          <p14:tracePt t="167985" x="8653463" y="3354388"/>
          <p14:tracePt t="167989" x="8653463" y="3346450"/>
          <p14:tracePt t="168006" x="8645525" y="3338513"/>
          <p14:tracePt t="168015" x="8645525" y="3330575"/>
          <p14:tracePt t="168020" x="8645525" y="3322638"/>
          <p14:tracePt t="168028" x="8645525" y="3306763"/>
          <p14:tracePt t="168036" x="8645525" y="3300413"/>
          <p14:tracePt t="168045" x="8645525" y="3292475"/>
          <p14:tracePt t="168050" x="8645525" y="3276600"/>
          <p14:tracePt t="168058" x="8645525" y="3268663"/>
          <p14:tracePt t="168066" x="8645525" y="3260725"/>
          <p14:tracePt t="168074" x="8653463" y="3244850"/>
          <p14:tracePt t="168080" x="8653463" y="3228975"/>
          <p14:tracePt t="168087" x="8661400" y="3221038"/>
          <p14:tracePt t="168095" x="8669338" y="3213100"/>
          <p14:tracePt t="168104" x="8677275" y="3197225"/>
          <p14:tracePt t="168109" x="8677275" y="3189288"/>
          <p14:tracePt t="168118" x="8685213" y="3181350"/>
          <p14:tracePt t="168126" x="8685213" y="3175000"/>
          <p14:tracePt t="168134" x="8693150" y="3167063"/>
          <p14:tracePt t="168148" x="8693150" y="3159125"/>
          <p14:tracePt t="168186" x="8685213" y="3159125"/>
          <p14:tracePt t="168200" x="8677275" y="3167063"/>
          <p14:tracePt t="168207" x="8669338" y="3175000"/>
          <p14:tracePt t="168224" x="8661400" y="3181350"/>
          <p14:tracePt t="168230" x="8653463" y="3189288"/>
          <p14:tracePt t="168238" x="8645525" y="3197225"/>
          <p14:tracePt t="168246" x="8637588" y="3197225"/>
          <p14:tracePt t="168254" x="8637588" y="3205163"/>
          <p14:tracePt t="168260" x="8629650" y="3213100"/>
          <p14:tracePt t="168267" x="8621713" y="3213100"/>
          <p14:tracePt t="168276" x="8621713" y="3221038"/>
          <p14:tracePt t="168284" x="8613775" y="3221038"/>
          <p14:tracePt t="168299" x="8605838" y="3228975"/>
          <p14:tracePt t="168320" x="8599488" y="3228975"/>
          <p14:tracePt t="168427" x="8605838" y="3228975"/>
          <p14:tracePt t="168442" x="8613775" y="3228975"/>
          <p14:tracePt t="168448" x="8613775" y="3221038"/>
          <p14:tracePt t="168455" x="8621713" y="3221038"/>
          <p14:tracePt t="168465" x="8621713" y="3213100"/>
          <p14:tracePt t="168472" x="8629650" y="3213100"/>
          <p14:tracePt t="168477" x="8637588" y="3205163"/>
          <p14:tracePt t="168486" x="8645525" y="3205163"/>
          <p14:tracePt t="168493" x="8653463" y="3197225"/>
          <p14:tracePt t="168502" x="8661400" y="3197225"/>
          <p14:tracePt t="168507" x="8677275" y="3189288"/>
          <p14:tracePt t="168516" x="8685213" y="3189288"/>
          <p14:tracePt t="168524" x="8693150" y="3181350"/>
          <p14:tracePt t="168532" x="8701088" y="3181350"/>
          <p14:tracePt t="168538" x="8716963" y="3175000"/>
          <p14:tracePt t="168545" x="8724900" y="3175000"/>
          <p14:tracePt t="168554" x="8739188" y="3175000"/>
          <p14:tracePt t="168561" x="8747125" y="3167063"/>
          <p14:tracePt t="168568" x="8763000" y="3167063"/>
          <p14:tracePt t="168575" x="8778875" y="3167063"/>
          <p14:tracePt t="168585" x="8794750" y="3167063"/>
          <p14:tracePt t="168591" x="8802688" y="3159125"/>
          <p14:tracePt t="168598" x="8818563" y="3159125"/>
          <p14:tracePt t="168605" x="8834438" y="3159125"/>
          <p14:tracePt t="168615" x="8850313" y="3159125"/>
          <p14:tracePt t="168622" x="8866188" y="3151188"/>
          <p14:tracePt t="168628" x="8872538" y="3151188"/>
          <p14:tracePt t="168636" x="8888413" y="3151188"/>
          <p14:tracePt t="168643" x="8904288" y="3151188"/>
          <p14:tracePt t="168652" x="8912225" y="3151188"/>
          <p14:tracePt t="168657" x="8928100" y="3143250"/>
          <p14:tracePt t="168666" x="8936038" y="3143250"/>
          <p14:tracePt t="168674" x="8951913" y="3143250"/>
          <p14:tracePt t="168682" x="8959850" y="3143250"/>
          <p14:tracePt t="168688" x="8975725" y="3143250"/>
          <p14:tracePt t="168696" x="8991600" y="3143250"/>
          <p14:tracePt t="168706" x="9007475" y="3143250"/>
          <p14:tracePt t="168715" x="9013825" y="3135313"/>
          <p14:tracePt t="168718" x="9029700" y="3135313"/>
          <p14:tracePt t="168725" x="9045575" y="3135313"/>
          <p14:tracePt t="168734" x="9061450" y="3135313"/>
          <p14:tracePt t="168741" x="9085263" y="3127375"/>
          <p14:tracePt t="168748" x="9101138" y="3127375"/>
          <p14:tracePt t="168755" x="9117013" y="3127375"/>
          <p14:tracePt t="168765" x="9132888" y="3127375"/>
          <p14:tracePt t="168772" x="9147175" y="3119438"/>
          <p14:tracePt t="168778" x="9163050" y="3119438"/>
          <p14:tracePt t="168786" x="9178925" y="3119438"/>
          <p14:tracePt t="168794" x="9194800" y="3111500"/>
          <p14:tracePt t="168802" x="9210675" y="3111500"/>
          <p14:tracePt t="168808" x="9226550" y="3111500"/>
          <p14:tracePt t="168817" x="9250363" y="3111500"/>
          <p14:tracePt t="168825" x="9266238" y="3103563"/>
          <p14:tracePt t="168833" x="9280525" y="3103563"/>
          <p14:tracePt t="168838" x="9296400" y="3103563"/>
          <p14:tracePt t="168846" x="9312275" y="3103563"/>
          <p14:tracePt t="168854" x="9328150" y="3103563"/>
          <p14:tracePt t="168862" x="9344025" y="3103563"/>
          <p14:tracePt t="168870" x="9359900" y="3103563"/>
          <p14:tracePt t="168876" x="9375775" y="3103563"/>
          <p14:tracePt t="168884" x="9383713" y="3103563"/>
          <p14:tracePt t="168892" x="9399588" y="3103563"/>
          <p14:tracePt t="168900" x="9415463" y="3103563"/>
          <p14:tracePt t="168906" x="9429750" y="3103563"/>
          <p14:tracePt t="168915" x="9437688" y="3103563"/>
          <p14:tracePt t="168922" x="9453563" y="3103563"/>
          <p14:tracePt t="168930" x="9469438" y="3103563"/>
          <p14:tracePt t="168936" x="9485313" y="3103563"/>
          <p14:tracePt t="168944" x="9493250" y="3103563"/>
          <p14:tracePt t="168952" x="9509125" y="3103563"/>
          <p14:tracePt t="168959" x="9517063" y="3103563"/>
          <p14:tracePt t="168965" x="9532938" y="3103563"/>
          <p14:tracePt t="168975" x="9548813" y="3103563"/>
          <p14:tracePt t="168982" x="9555163" y="3095625"/>
          <p14:tracePt t="168990" x="9571038" y="3095625"/>
          <p14:tracePt t="168995" x="9586913" y="3095625"/>
          <p14:tracePt t="169004" x="9602788" y="3095625"/>
          <p14:tracePt t="169011" x="9610725" y="3095625"/>
          <p14:tracePt t="169020" x="9634538" y="3095625"/>
          <p14:tracePt t="169025" x="9650413" y="3095625"/>
          <p14:tracePt t="169035" x="9666288" y="3095625"/>
          <p14:tracePt t="169042" x="9682163" y="3095625"/>
          <p14:tracePt t="169050" x="9696450" y="3095625"/>
          <p14:tracePt t="169056" x="9712325" y="3095625"/>
          <p14:tracePt t="169065" x="9728200" y="3095625"/>
          <p14:tracePt t="169072" x="9744075" y="3095625"/>
          <p14:tracePt t="169081" x="9759950" y="3095625"/>
          <p14:tracePt t="169086" x="9775825" y="3095625"/>
          <p14:tracePt t="169094" x="9791700" y="3095625"/>
          <p14:tracePt t="169102" x="9799638" y="3095625"/>
          <p14:tracePt t="169110" x="9815513" y="3095625"/>
          <p14:tracePt t="169116" x="9829800" y="3087688"/>
          <p14:tracePt t="169124" x="9837738" y="3087688"/>
          <p14:tracePt t="169133" x="9853613" y="3087688"/>
          <p14:tracePt t="169140" x="9869488" y="3087688"/>
          <p14:tracePt t="169146" x="9885363" y="3087688"/>
          <p14:tracePt t="169154" x="9893300" y="3087688"/>
          <p14:tracePt t="169162" x="9909175" y="3087688"/>
          <p14:tracePt t="169170" x="9925050" y="3079750"/>
          <p14:tracePt t="169175" x="9940925" y="3079750"/>
          <p14:tracePt t="169184" x="9956800" y="3079750"/>
          <p14:tracePt t="169192" x="9971088" y="3079750"/>
          <p14:tracePt t="169200" x="9986963" y="3071813"/>
          <p14:tracePt t="169206" x="10002838" y="3071813"/>
          <p14:tracePt t="169214" x="10018713" y="3071813"/>
          <p14:tracePt t="169222" x="10042525" y="3063875"/>
          <p14:tracePt t="169229" x="10058400" y="3063875"/>
          <p14:tracePt t="169235" x="10074275" y="3063875"/>
          <p14:tracePt t="169243" x="10090150" y="3055938"/>
          <p14:tracePt t="169252" x="10104438" y="3055938"/>
          <p14:tracePt t="169260" x="10128250" y="3055938"/>
          <p14:tracePt t="169265" x="10136188" y="3055938"/>
          <p14:tracePt t="169274" x="10152063" y="3055938"/>
          <p14:tracePt t="169281" x="10167938" y="3055938"/>
          <p14:tracePt t="169289" x="10175875" y="3049588"/>
          <p14:tracePt t="169295" x="10183813" y="3049588"/>
          <p14:tracePt t="169305" x="10207625" y="3049588"/>
          <p14:tracePt t="169311" x="10215563" y="3049588"/>
          <p14:tracePt t="169320" x="10229850" y="3049588"/>
          <p14:tracePt t="169328" x="10237788" y="3041650"/>
          <p14:tracePt t="169334" x="10253663" y="3041650"/>
          <p14:tracePt t="169342" x="10269538" y="3041650"/>
          <p14:tracePt t="169350" x="10285413" y="3033713"/>
          <p14:tracePt t="169357" x="10301288" y="3033713"/>
          <p14:tracePt t="169365" x="10317163" y="3033713"/>
          <p14:tracePt t="169371" x="10325100" y="3025775"/>
          <p14:tracePt t="169381" x="10340975" y="3025775"/>
          <p14:tracePt t="169388" x="10356850" y="3025775"/>
          <p14:tracePt t="169393" x="10371138" y="3025775"/>
          <p14:tracePt t="169401" x="10387013" y="3025775"/>
          <p14:tracePt t="169409" x="10394950" y="3017838"/>
          <p14:tracePt t="169418" x="10410825" y="3017838"/>
          <p14:tracePt t="169424" x="10426700" y="3017838"/>
          <p14:tracePt t="169432" x="10434638" y="3017838"/>
          <p14:tracePt t="169439" x="10450513" y="3017838"/>
          <p14:tracePt t="169447" x="10458450" y="3017838"/>
          <p14:tracePt t="169454" x="10474325" y="3017838"/>
          <p14:tracePt t="169461" x="10490200" y="3009900"/>
          <p14:tracePt t="169470" x="10498138" y="3009900"/>
          <p14:tracePt t="169478" x="10512425" y="3009900"/>
          <p14:tracePt t="169484" x="10520363" y="3009900"/>
          <p14:tracePt t="169492" x="10536238" y="3009900"/>
          <p14:tracePt t="169500" x="10544175" y="3009900"/>
          <p14:tracePt t="169507" x="10560050" y="3009900"/>
          <p14:tracePt t="169514" x="10567988" y="3009900"/>
          <p14:tracePt t="169522" x="10583863" y="3009900"/>
          <p14:tracePt t="169530" x="10591800" y="3009900"/>
          <p14:tracePt t="169538" x="10599738" y="3009900"/>
          <p14:tracePt t="169544" x="10615613" y="3009900"/>
          <p14:tracePt t="169552" x="10623550" y="3009900"/>
          <p14:tracePt t="169559" x="10631488" y="3009900"/>
          <p14:tracePt t="169567" x="10645775" y="3009900"/>
          <p14:tracePt t="169573" x="10653713" y="3009900"/>
          <p14:tracePt t="169582" x="10669588" y="3009900"/>
          <p14:tracePt t="169589" x="10677525" y="3009900"/>
          <p14:tracePt t="169598" x="10693400" y="3009900"/>
          <p14:tracePt t="169603" x="10709275" y="3009900"/>
          <p14:tracePt t="169612" x="10725150" y="3009900"/>
          <p14:tracePt t="169620" x="10741025" y="3009900"/>
          <p14:tracePt t="169628" x="10756900" y="3009900"/>
          <p14:tracePt t="169633" x="10771188" y="3001963"/>
          <p14:tracePt t="169641" x="10779125" y="3001963"/>
          <p14:tracePt t="169650" x="10795000" y="3001963"/>
          <p14:tracePt t="169657" x="10810875" y="3001963"/>
          <p14:tracePt t="169665" x="10826750" y="3001963"/>
          <p14:tracePt t="169672" x="10834688" y="2994025"/>
          <p14:tracePt t="169679" x="10850563" y="2994025"/>
          <p14:tracePt t="169688" x="10858500" y="2994025"/>
          <p14:tracePt t="169699" x="10874375" y="2994025"/>
          <p14:tracePt t="169702" x="10882313" y="2994025"/>
          <p14:tracePt t="169709" x="10890250" y="2994025"/>
          <p14:tracePt t="169717" x="10898188" y="2994025"/>
          <p14:tracePt t="169723" x="10904538" y="2994025"/>
          <p14:tracePt t="169732" x="10912475" y="2994025"/>
          <p14:tracePt t="169750" x="10920413" y="2994025"/>
          <p14:tracePt t="169754" x="10928350" y="2994025"/>
          <p14:tracePt t="169770" x="10936288" y="2994025"/>
          <p14:tracePt t="169778" x="10944225" y="2994025"/>
          <p14:tracePt t="169784" x="10952163" y="2994025"/>
          <p14:tracePt t="169801" x="10960100" y="2994025"/>
          <p14:tracePt t="169808" x="10968038" y="2994025"/>
          <p14:tracePt t="169822" x="10975975" y="2986088"/>
          <p14:tracePt t="169830" x="10983913" y="2986088"/>
          <p14:tracePt t="169846" x="10991850" y="2986088"/>
          <p14:tracePt t="169860" x="10999788" y="2986088"/>
          <p14:tracePt t="169876" x="11007725" y="2986088"/>
          <p14:tracePt t="169890" x="11015663" y="2986088"/>
          <p14:tracePt t="169907" x="11023600" y="2986088"/>
          <p14:tracePt t="169920" x="11031538" y="2986088"/>
          <p14:tracePt t="169942" x="11039475" y="2986088"/>
          <p14:tracePt t="169995" x="11031538" y="2986088"/>
          <p14:tracePt t="170010" x="11023600" y="2986088"/>
          <p14:tracePt t="170018" x="11015663" y="2986088"/>
          <p14:tracePt t="170032" x="11007725" y="2986088"/>
          <p14:tracePt t="170040" x="10999788" y="2986088"/>
          <p14:tracePt t="170048" x="10991850" y="2986088"/>
          <p14:tracePt t="170059" x="10983913" y="2986088"/>
          <p14:tracePt t="170062" x="10975975" y="2986088"/>
          <p14:tracePt t="170070" x="10960100" y="2986088"/>
          <p14:tracePt t="170077" x="10944225" y="2986088"/>
          <p14:tracePt t="170086" x="10920413" y="2986088"/>
          <p14:tracePt t="170091" x="10890250" y="2986088"/>
          <p14:tracePt t="170100" x="10850563" y="2986088"/>
          <p14:tracePt t="170107" x="10795000" y="2986088"/>
          <p14:tracePt t="170115" x="10741025" y="2994025"/>
          <p14:tracePt t="170121" x="10677525" y="2994025"/>
          <p14:tracePt t="170129" x="10631488" y="2994025"/>
          <p14:tracePt t="170138" x="10575925" y="2994025"/>
          <p14:tracePt t="170145" x="10520363" y="2994025"/>
          <p14:tracePt t="170152" x="10466388" y="2994025"/>
          <p14:tracePt t="170160" x="10410825" y="2994025"/>
          <p14:tracePt t="170168" x="10356850" y="2994025"/>
          <p14:tracePt t="170176" x="10309225" y="2994025"/>
          <p14:tracePt t="170182" x="10261600" y="2994025"/>
          <p14:tracePt t="170190" x="10223500" y="2994025"/>
          <p14:tracePt t="170198" x="10191750" y="2994025"/>
          <p14:tracePt t="170206" x="10160000" y="2994025"/>
          <p14:tracePt t="170211" x="10128250" y="2994025"/>
          <p14:tracePt t="170236" x="10120313" y="2994025"/>
          <p14:tracePt t="170242" x="10104438" y="2986088"/>
          <p14:tracePt t="170250" x="10090150" y="2986088"/>
          <p14:tracePt t="170257" x="10066338" y="2986088"/>
          <p14:tracePt t="170266" x="10026650" y="2986088"/>
          <p14:tracePt t="170272" x="9986963" y="2986088"/>
          <p14:tracePt t="170280" x="9948863" y="2986088"/>
          <p14:tracePt t="170288" x="9909175" y="2986088"/>
          <p14:tracePt t="170295" x="9861550" y="2986088"/>
          <p14:tracePt t="170305" x="9821863" y="2986088"/>
          <p14:tracePt t="170309" x="9767888" y="2994025"/>
          <p14:tracePt t="170317" x="9736138" y="2994025"/>
          <p14:tracePt t="170325" x="9696450" y="3001963"/>
          <p14:tracePt t="170333" x="9658350" y="3001963"/>
          <p14:tracePt t="170339" x="9618663" y="3009900"/>
          <p14:tracePt t="170347" x="9578975" y="3009900"/>
          <p14:tracePt t="170355" x="9540875" y="3017838"/>
          <p14:tracePt t="170363" x="9493250" y="3017838"/>
          <p14:tracePt t="170370" x="9461500" y="3025775"/>
          <p14:tracePt t="170377" x="9421813" y="3025775"/>
          <p14:tracePt t="170386" x="9383713" y="3033713"/>
          <p14:tracePt t="170394" x="9344025" y="3033713"/>
          <p14:tracePt t="170399" x="9304338" y="3033713"/>
          <p14:tracePt t="170407" x="9274175" y="3041650"/>
          <p14:tracePt t="170416" x="9234488" y="3041650"/>
          <p14:tracePt t="170425" x="9202738" y="3049588"/>
          <p14:tracePt t="170429" x="9170988" y="3049588"/>
          <p14:tracePt t="170446" x="9170988" y="3055938"/>
          <p14:tracePt t="170455" x="9155113" y="3055938"/>
          <p14:tracePt t="170459" x="9147175" y="3055938"/>
          <p14:tracePt t="170468" x="9132888" y="3063875"/>
          <p14:tracePt t="170475" x="9124950" y="3063875"/>
          <p14:tracePt t="170484" x="9093200" y="3063875"/>
          <p14:tracePt t="170489" x="9069388" y="3063875"/>
          <p14:tracePt t="170498" x="9045575" y="3071813"/>
          <p14:tracePt t="170506" x="9029700" y="3071813"/>
          <p14:tracePt t="170515" x="9007475" y="3071813"/>
          <p14:tracePt t="170520" x="8991600" y="3071813"/>
          <p14:tracePt t="170527" x="8967788" y="3071813"/>
          <p14:tracePt t="170536" x="8951913" y="3079750"/>
          <p14:tracePt t="170544" x="8936038" y="3079750"/>
          <p14:tracePt t="170550" x="8920163" y="3079750"/>
          <p14:tracePt t="170558" x="8904288" y="3087688"/>
          <p14:tracePt t="170565" x="8888413" y="3087688"/>
          <p14:tracePt t="170574" x="8872538" y="3095625"/>
          <p14:tracePt t="170580" x="8858250" y="3095625"/>
          <p14:tracePt t="170588" x="8850313" y="3103563"/>
          <p14:tracePt t="170595" x="8834438" y="3103563"/>
          <p14:tracePt t="170604" x="8818563" y="3111500"/>
          <p14:tracePt t="170609" x="8810625" y="3111500"/>
          <p14:tracePt t="170617" x="8794750" y="3119438"/>
          <p14:tracePt t="170625" x="8786813" y="3119438"/>
          <p14:tracePt t="170634" x="8778875" y="3119438"/>
          <p14:tracePt t="170640" x="8770938" y="3119438"/>
          <p14:tracePt t="170648" x="8763000" y="3119438"/>
          <p14:tracePt t="170665" x="8755063" y="3119438"/>
          <p14:tracePt t="170678" x="8747125" y="3119438"/>
          <p14:tracePt t="170732" x="8755063" y="3119438"/>
          <p14:tracePt t="170738" x="8763000" y="3119438"/>
          <p14:tracePt t="170745" x="8778875" y="3119438"/>
          <p14:tracePt t="170754" x="8794750" y="3119438"/>
          <p14:tracePt t="170761" x="8826500" y="3111500"/>
          <p14:tracePt t="170767" x="8858250" y="3111500"/>
          <p14:tracePt t="170775" x="8896350" y="3111500"/>
          <p14:tracePt t="170784" x="8943975" y="3103563"/>
          <p14:tracePt t="170792" x="8991600" y="3103563"/>
          <p14:tracePt t="170798" x="9037638" y="3103563"/>
          <p14:tracePt t="170805" x="9085263" y="3095625"/>
          <p14:tracePt t="170815" x="9117013" y="3095625"/>
          <p14:tracePt t="170822" x="9140825" y="3095625"/>
          <p14:tracePt t="170836" x="9178925" y="3095625"/>
          <p14:tracePt t="170844" x="9226550" y="3095625"/>
          <p14:tracePt t="170852" x="9258300" y="3095625"/>
          <p14:tracePt t="170857" x="9280525" y="3095625"/>
          <p14:tracePt t="170866" x="9312275" y="3095625"/>
          <p14:tracePt t="170874" x="9351963" y="3103563"/>
          <p14:tracePt t="170882" x="9383713" y="3103563"/>
          <p14:tracePt t="170887" x="9415463" y="3111500"/>
          <p14:tracePt t="170895" x="9453563" y="3111500"/>
          <p14:tracePt t="170904" x="9493250" y="3111500"/>
          <p14:tracePt t="170911" x="9525000" y="3119438"/>
          <p14:tracePt t="170917" x="9563100" y="3119438"/>
          <p14:tracePt t="170925" x="9602788" y="3119438"/>
          <p14:tracePt t="170934" x="9634538" y="3127375"/>
          <p14:tracePt t="170941" x="9674225" y="3127375"/>
          <p14:tracePt t="170948" x="9712325" y="3127375"/>
          <p14:tracePt t="170956" x="9744075" y="3127375"/>
          <p14:tracePt t="170966" x="9767888" y="3127375"/>
          <p14:tracePt t="170987" x="9783763" y="3135313"/>
          <p14:tracePt t="170994" x="9791700" y="3135313"/>
          <p14:tracePt t="171002" x="9807575" y="3135313"/>
          <p14:tracePt t="171007" x="9829800" y="3135313"/>
          <p14:tracePt t="171015" x="9861550" y="3143250"/>
          <p14:tracePt t="171024" x="9885363" y="3143250"/>
          <p14:tracePt t="171032" x="9909175" y="3143250"/>
          <p14:tracePt t="171037" x="9932988" y="3143250"/>
          <p14:tracePt t="171045" x="9956800" y="3151188"/>
          <p14:tracePt t="171054" x="9979025" y="3151188"/>
          <p14:tracePt t="171062" x="10002838" y="3151188"/>
          <p14:tracePt t="171068" x="10034588" y="3151188"/>
          <p14:tracePt t="171076" x="10058400" y="3151188"/>
          <p14:tracePt t="171084" x="10082213" y="3151188"/>
          <p14:tracePt t="171092" x="10104438" y="3151188"/>
          <p14:tracePt t="171098" x="10128250" y="3151188"/>
          <p14:tracePt t="171106" x="10152063" y="3151188"/>
          <p14:tracePt t="171113" x="10175875" y="3151188"/>
          <p14:tracePt t="171121" x="10199688" y="3151188"/>
          <p14:tracePt t="171128" x="10223500" y="3151188"/>
          <p14:tracePt t="171137" x="10261600" y="3151188"/>
          <p14:tracePt t="171144" x="10301288" y="3151188"/>
          <p14:tracePt t="171151" x="10340975" y="3159125"/>
          <p14:tracePt t="171157" x="10379075" y="3159125"/>
          <p14:tracePt t="171165" x="10426700" y="3159125"/>
          <p14:tracePt t="171173" x="10474325" y="3159125"/>
          <p14:tracePt t="171182" x="10520363" y="3159125"/>
          <p14:tracePt t="171205" x="10528300" y="3159125"/>
          <p14:tracePt t="171211" x="10536238" y="3159125"/>
          <p14:tracePt t="171217" x="10544175" y="3159125"/>
          <p14:tracePt t="171225" x="10552113" y="3167063"/>
          <p14:tracePt t="171233" x="10567988" y="3167063"/>
          <p14:tracePt t="171241" x="10583863" y="3167063"/>
          <p14:tracePt t="171250" x="10599738" y="3167063"/>
          <p14:tracePt t="171255" x="10607675" y="3167063"/>
          <p14:tracePt t="171264" x="10615613" y="3175000"/>
          <p14:tracePt t="171272" x="10623550" y="3175000"/>
          <p14:tracePt t="171279" x="10631488" y="3175000"/>
          <p14:tracePt t="171357" x="10637838" y="3175000"/>
          <p14:tracePt t="171463" x="10637838" y="3181350"/>
          <p14:tracePt t="171491" x="10637838" y="3189288"/>
          <p14:tracePt t="171505" x="10631488" y="3189288"/>
          <p14:tracePt t="171520" x="10631488" y="3197225"/>
          <p14:tracePt t="171525" x="10623550" y="3197225"/>
          <p14:tracePt t="171566" x="10615613" y="3197225"/>
          <p14:tracePt t="171610" x="10615613" y="3205163"/>
          <p14:tracePt t="171649" x="10607675" y="3205163"/>
          <p14:tracePt t="171670" x="10599738" y="3213100"/>
          <p14:tracePt t="171751" x="10607675" y="3213100"/>
          <p14:tracePt t="171832" x="10599738" y="3213100"/>
          <p14:tracePt t="171906" x="10607675" y="3213100"/>
          <p14:tracePt t="172094" x="10615613" y="3213100"/>
          <p14:tracePt t="172122" x="10623550" y="3213100"/>
          <p14:tracePt t="172201" x="10607675" y="3221038"/>
          <p14:tracePt t="172208" x="10599738" y="3221038"/>
          <p14:tracePt t="172211" x="10575925" y="3228975"/>
          <p14:tracePt t="172218" x="10552113" y="3244850"/>
          <p14:tracePt t="172226" x="10520363" y="3252788"/>
          <p14:tracePt t="172232" x="10498138" y="3268663"/>
          <p14:tracePt t="172240" x="10442575" y="3300413"/>
          <p14:tracePt t="172248" x="10371138" y="3330575"/>
          <p14:tracePt t="172255" x="10293350" y="3378200"/>
          <p14:tracePt t="172261" x="10183813" y="3432175"/>
          <p14:tracePt t="172270" x="10042525" y="3511550"/>
          <p14:tracePt t="172278" x="9869488" y="3613150"/>
          <p14:tracePt t="172285" x="9728200" y="3730625"/>
          <p14:tracePt t="172291" x="9586913" y="3856038"/>
          <p14:tracePt t="172300" x="9453563" y="3919538"/>
          <p14:tracePt t="172307" x="9328150" y="3973513"/>
          <p14:tracePt t="172316" x="9234488" y="4013200"/>
          <p14:tracePt t="172321" x="9155113" y="4044950"/>
          <p14:tracePt t="172329" x="9093200" y="4044950"/>
          <p14:tracePt t="172337" x="9045575" y="4044950"/>
          <p14:tracePt t="172346" x="9013825" y="4044950"/>
          <p14:tracePt t="172351" x="8983663" y="4052888"/>
          <p14:tracePt t="172360" x="8936038" y="4067175"/>
          <p14:tracePt t="172368" x="8888413" y="4075113"/>
          <p14:tracePt t="172375" x="8834438" y="4106863"/>
          <p14:tracePt t="172382" x="8778875" y="4130675"/>
          <p14:tracePt t="172389" x="8716963" y="4146550"/>
          <p14:tracePt t="172398" x="8661400" y="4170363"/>
          <p14:tracePt t="172405" x="8599488" y="4184650"/>
          <p14:tracePt t="172411" x="8535988" y="4208463"/>
          <p14:tracePt t="172420" x="8472488" y="4232275"/>
          <p14:tracePt t="172427" x="8394700" y="4248150"/>
          <p14:tracePt t="172435" x="8331200" y="4271963"/>
          <p14:tracePt t="172441" x="8261350" y="4287838"/>
          <p14:tracePt t="172450" x="8205788" y="4310063"/>
          <p14:tracePt t="172457" x="8151813" y="4325938"/>
          <p14:tracePt t="172466" x="8104188" y="4341813"/>
          <p14:tracePt t="172471" x="8058150" y="4357688"/>
          <p14:tracePt t="172479" x="8018463" y="4365625"/>
          <p14:tracePt t="172487" x="7978775" y="4381500"/>
          <p14:tracePt t="172495" x="7939088" y="4397375"/>
          <p14:tracePt t="172502" x="7893050" y="4405313"/>
          <p14:tracePt t="172509" x="7853363" y="4413250"/>
          <p14:tracePt t="172517" x="7805738" y="4427538"/>
          <p14:tracePt t="172526" x="7759700" y="4435475"/>
          <p14:tracePt t="172532" x="7720013" y="4451350"/>
          <p14:tracePt t="172539" x="7680325" y="4467225"/>
          <p14:tracePt t="172548" x="7642225" y="4483100"/>
          <p14:tracePt t="172555" x="7602538" y="4498975"/>
          <p14:tracePt t="172561" x="7570788" y="4514850"/>
          <p14:tracePt t="172570" x="7570788" y="4530725"/>
          <p14:tracePt t="172577" x="7570788" y="4546600"/>
          <p14:tracePt t="172585" x="7562850" y="4552950"/>
          <p14:tracePt t="172591" x="7554913" y="4568825"/>
          <p14:tracePt t="172599" x="7539038" y="4584700"/>
          <p14:tracePt t="172607" x="7516813" y="4592638"/>
          <p14:tracePt t="172616" x="7477125" y="4600575"/>
          <p14:tracePt t="172622" x="7429500" y="4608513"/>
          <p14:tracePt t="172629" x="7389813" y="4616450"/>
          <p14:tracePt t="172637" x="7351713" y="4624388"/>
          <p14:tracePt t="172646" x="7304088" y="4632325"/>
          <p14:tracePt t="172652" x="7248525" y="4632325"/>
          <p14:tracePt t="172660" x="7194550" y="4640263"/>
          <p14:tracePt t="172668" x="7170738" y="4648200"/>
          <p14:tracePt t="172684" x="7170738" y="4656138"/>
          <p14:tracePt t="172690" x="7162800" y="4664075"/>
          <p14:tracePt t="172697" x="7146925" y="4672013"/>
          <p14:tracePt t="172719" x="7100888" y="4678363"/>
          <p14:tracePt t="172721" x="7077075" y="4686300"/>
          <p14:tracePt t="172727" x="7053263" y="4694238"/>
          <p14:tracePt t="172736" x="7029450" y="4702175"/>
          <p14:tracePt t="172744" x="7013575" y="4710113"/>
          <p14:tracePt t="172750" x="6989763" y="4710113"/>
          <p14:tracePt t="172758" x="6967538" y="4718050"/>
          <p14:tracePt t="172765" x="6951663" y="4718050"/>
          <p14:tracePt t="172774" x="6935788" y="4725988"/>
          <p14:tracePt t="172779" x="6919913" y="4725988"/>
          <p14:tracePt t="172787" x="6904038" y="4725988"/>
          <p14:tracePt t="172795" x="6896100" y="4725988"/>
          <p14:tracePt t="172804" x="6888163" y="4725988"/>
          <p14:tracePt t="172809" x="6888163" y="4718050"/>
          <p14:tracePt t="172817" x="6880225" y="4718050"/>
          <p14:tracePt t="172825" x="6880225" y="4710113"/>
          <p14:tracePt t="172834" x="6880225" y="4702175"/>
          <p14:tracePt t="172848" x="6880225" y="4694238"/>
          <p14:tracePt t="172855" x="6888163" y="4686300"/>
          <p14:tracePt t="172865" x="6896100" y="4686300"/>
          <p14:tracePt t="172878" x="6904038" y="4686300"/>
          <p14:tracePt t="172894" x="6911975" y="4686300"/>
          <p14:tracePt t="172932" x="6911975" y="4694238"/>
          <p14:tracePt t="172955" x="6911975" y="4702175"/>
          <p14:tracePt t="173006" x="6919913" y="4694238"/>
          <p14:tracePt t="173014" x="6919913" y="4686300"/>
          <p14:tracePt t="173028" x="6927850" y="4678363"/>
          <p14:tracePt t="173036" x="6927850" y="4672013"/>
          <p14:tracePt t="173044" x="6935788" y="4672013"/>
          <p14:tracePt t="173049" x="6935788" y="4664075"/>
          <p14:tracePt t="173057" x="6943725" y="4656138"/>
          <p14:tracePt t="173066" x="6943725" y="4648200"/>
          <p14:tracePt t="173074" x="6951663" y="4648200"/>
          <p14:tracePt t="173079" x="6959600" y="4640263"/>
          <p14:tracePt t="173088" x="6967538" y="4640263"/>
          <p14:tracePt t="173096" x="6975475" y="4632325"/>
          <p14:tracePt t="173105" x="6981825" y="4632325"/>
          <p14:tracePt t="173109" x="6997700" y="4624388"/>
          <p14:tracePt t="173118" x="7005638" y="4616450"/>
          <p14:tracePt t="173126" x="7021513" y="4608513"/>
          <p14:tracePt t="173134" x="7037388" y="4608513"/>
          <p14:tracePt t="173140" x="7069138" y="4592638"/>
          <p14:tracePt t="173148" x="7100888" y="4584700"/>
          <p14:tracePt t="173156" x="7131050" y="4576763"/>
          <p14:tracePt t="173164" x="7170738" y="4568825"/>
          <p14:tracePt t="173172" x="7210425" y="4552950"/>
          <p14:tracePt t="173177" x="7210425" y="4546600"/>
          <p14:tracePt t="173186" x="7218363" y="4530725"/>
          <p14:tracePt t="173194" x="7234238" y="4514850"/>
          <p14:tracePt t="173202" x="7242175" y="4506913"/>
          <p14:tracePt t="173207" x="7264400" y="4491038"/>
          <p14:tracePt t="173217" x="7280275" y="4483100"/>
          <p14:tracePt t="173223" x="7296150" y="4475163"/>
          <p14:tracePt t="173232" x="7312025" y="4467225"/>
          <p14:tracePt t="173238" x="7327900" y="4459288"/>
          <p14:tracePt t="173245" x="7343775" y="4451350"/>
          <p14:tracePt t="173254" x="7351713" y="4443413"/>
          <p14:tracePt t="173261" x="7367588" y="4435475"/>
          <p14:tracePt t="173267" x="7375525" y="4427538"/>
          <p14:tracePt t="173275" x="7383463" y="4421188"/>
          <p14:tracePt t="173284" x="7389813" y="4421188"/>
          <p14:tracePt t="173291" x="7405688" y="4413250"/>
          <p14:tracePt t="173298" x="7413625" y="4413250"/>
          <p14:tracePt t="173305" x="7421563" y="4405313"/>
          <p14:tracePt t="173315" x="7429500" y="4405313"/>
          <p14:tracePt t="173321" x="7437438" y="4397375"/>
          <p14:tracePt t="173336" x="7445375" y="4397375"/>
          <p14:tracePt t="173343" x="7453313" y="4389438"/>
          <p14:tracePt t="173352" x="7461250" y="4389438"/>
          <p14:tracePt t="173357" x="7469188" y="4381500"/>
          <p14:tracePt t="173365" x="7477125" y="4381500"/>
          <p14:tracePt t="173374" x="7485063" y="4373563"/>
          <p14:tracePt t="173381" x="7500938" y="4365625"/>
          <p14:tracePt t="173387" x="7508875" y="4357688"/>
          <p14:tracePt t="173396" x="7523163" y="4341813"/>
          <p14:tracePt t="173404" x="7554913" y="4333875"/>
          <p14:tracePt t="173412" x="7578725" y="4325938"/>
          <p14:tracePt t="173417" x="7594600" y="4310063"/>
          <p14:tracePt t="173425" x="7626350" y="4302125"/>
          <p14:tracePt t="173434" x="7642225" y="4295775"/>
          <p14:tracePt t="173442" x="7650163" y="4279900"/>
          <p14:tracePt t="173448" x="7672388" y="4271963"/>
          <p14:tracePt t="173456" x="7696200" y="4264025"/>
          <p14:tracePt t="173464" x="7720013" y="4256088"/>
          <p14:tracePt t="173471" x="7735888" y="4240213"/>
          <p14:tracePt t="173477" x="7759700" y="4232275"/>
          <p14:tracePt t="173485" x="7775575" y="4224338"/>
          <p14:tracePt t="173493" x="7789863" y="4216400"/>
          <p14:tracePt t="173502" x="7805738" y="4208463"/>
          <p14:tracePt t="173508" x="7821613" y="4200525"/>
          <p14:tracePt t="173515" x="7837488" y="4192588"/>
          <p14:tracePt t="173523" x="7853363" y="4184650"/>
          <p14:tracePt t="173532" x="7869238" y="4176713"/>
          <p14:tracePt t="173538" x="7885113" y="4170363"/>
          <p14:tracePt t="173545" x="7908925" y="4162425"/>
          <p14:tracePt t="173554" x="7924800" y="4146550"/>
          <p14:tracePt t="173561" x="7947025" y="4138613"/>
          <p14:tracePt t="173568" x="7962900" y="4130675"/>
          <p14:tracePt t="173575" x="7978775" y="4130675"/>
          <p14:tracePt t="173584" x="8002588" y="4122738"/>
          <p14:tracePt t="173591" x="8018463" y="4114800"/>
          <p14:tracePt t="173597" x="8034338" y="4106863"/>
          <p14:tracePt t="173606" x="8050213" y="4098925"/>
          <p14:tracePt t="173613" x="8064500" y="4098925"/>
          <p14:tracePt t="173622" x="8072438" y="4090988"/>
          <p14:tracePt t="173630" x="8080375" y="4083050"/>
          <p14:tracePt t="173636" x="8088313" y="4083050"/>
          <p14:tracePt t="173643" x="8096250" y="4075113"/>
          <p14:tracePt t="173652" x="8112125" y="4067175"/>
          <p14:tracePt t="173659" x="8120063" y="4067175"/>
          <p14:tracePt t="173665" x="8128000" y="4059238"/>
          <p14:tracePt t="173674" x="8135938" y="4052888"/>
          <p14:tracePt t="173682" x="8151813" y="4044950"/>
          <p14:tracePt t="173689" x="8159750" y="4037013"/>
          <p14:tracePt t="173695" x="8175625" y="4029075"/>
          <p14:tracePt t="173704" x="8191500" y="4029075"/>
          <p14:tracePt t="173711" x="8197850" y="4021138"/>
          <p14:tracePt t="173720" x="8213725" y="4021138"/>
          <p14:tracePt t="173725" x="8221663" y="4013200"/>
          <p14:tracePt t="173734" x="8237538" y="4013200"/>
          <p14:tracePt t="173741" x="8245475" y="4005263"/>
          <p14:tracePt t="173750" x="8253413" y="4005263"/>
          <p14:tracePt t="173756" x="8261350" y="4005263"/>
          <p14:tracePt t="173764" x="8261350" y="3997325"/>
          <p14:tracePt t="173772" x="8269288" y="3997325"/>
          <p14:tracePt t="173780" x="8277225" y="3997325"/>
          <p14:tracePt t="173786" x="8277225" y="3989388"/>
          <p14:tracePt t="173793" x="8285163" y="3989388"/>
          <p14:tracePt t="173802" x="8293100" y="3981450"/>
          <p14:tracePt t="173810" x="8308975" y="3981450"/>
          <p14:tracePt t="173815" x="8316913" y="3973513"/>
          <p14:tracePt t="173824" x="8331200" y="3973513"/>
          <p14:tracePt t="173832" x="8347075" y="3965575"/>
          <p14:tracePt t="173840" x="8355013" y="3965575"/>
          <p14:tracePt t="173845" x="8370888" y="3957638"/>
          <p14:tracePt t="173854" x="8386763" y="3957638"/>
          <p14:tracePt t="173862" x="8394700" y="3949700"/>
          <p14:tracePt t="173869" x="8410575" y="3949700"/>
          <p14:tracePt t="173875" x="8418513" y="3941763"/>
          <p14:tracePt t="173883" x="8426450" y="3941763"/>
          <p14:tracePt t="173891" x="8434388" y="3941763"/>
          <p14:tracePt t="173900" x="8434388" y="3933825"/>
          <p14:tracePt t="173905" x="8442325" y="3933825"/>
          <p14:tracePt t="173922" x="8450263" y="3927475"/>
          <p14:tracePt t="173936" x="8458200" y="3927475"/>
          <p14:tracePt t="173960" x="8466138" y="3927475"/>
          <p14:tracePt t="173982" x="8472488" y="3927475"/>
          <p14:tracePt t="173990" x="8472488" y="3919538"/>
          <p14:tracePt t="173995" x="8480425" y="3919538"/>
          <p14:tracePt t="174004" x="8488363" y="3919538"/>
          <p14:tracePt t="174012" x="8496300" y="3919538"/>
          <p14:tracePt t="174026" x="8504238" y="3911600"/>
          <p14:tracePt t="174034" x="8512175" y="3911600"/>
          <p14:tracePt t="174041" x="8520113" y="3911600"/>
          <p14:tracePt t="174056" x="8528050" y="3903663"/>
          <p14:tracePt t="174064" x="8535988" y="3903663"/>
          <p14:tracePt t="174086" x="8543925" y="3903663"/>
          <p14:tracePt t="174102" x="8551863" y="3903663"/>
          <p14:tracePt t="174109" x="8551863" y="3895725"/>
          <p14:tracePt t="174118" x="8559800" y="3895725"/>
          <p14:tracePt t="174140" x="8567738" y="3887788"/>
          <p14:tracePt t="174154" x="8575675" y="3887788"/>
          <p14:tracePt t="174170" x="8583613" y="3887788"/>
          <p14:tracePt t="174193" x="8591550" y="3887788"/>
          <p14:tracePt t="174252" x="8599488" y="3887788"/>
          <p14:tracePt t="174290" x="8605838" y="3887788"/>
          <p14:tracePt t="174328" x="8613775" y="3887788"/>
          <p14:tracePt t="174351" x="8621713" y="3887788"/>
          <p14:tracePt t="174372" x="8629650" y="3879850"/>
          <p14:tracePt t="174388" x="8637588" y="3879850"/>
          <p14:tracePt t="174402" x="8645525" y="3879850"/>
          <p14:tracePt t="174419" x="8653463" y="3879850"/>
          <p14:tracePt t="174424" x="8653463" y="3871913"/>
          <p14:tracePt t="174431" x="8661400" y="3871913"/>
          <p14:tracePt t="174440" x="8669338" y="3871913"/>
          <p14:tracePt t="174454" x="8677275" y="3871913"/>
          <p14:tracePt t="174462" x="8677275" y="3863975"/>
          <p14:tracePt t="174479" x="8685213" y="3863975"/>
          <p14:tracePt t="174501" x="8693150" y="3863975"/>
          <p14:tracePt t="174523" x="8701088" y="3863975"/>
          <p14:tracePt t="174545" x="8709025" y="3863975"/>
          <p14:tracePt t="174560" x="8716963" y="3863975"/>
          <p14:tracePt t="174568" x="8724900" y="3863975"/>
          <p14:tracePt t="174573" x="8732838" y="3863975"/>
          <p14:tracePt t="174590" x="8739188" y="3863975"/>
          <p14:tracePt t="174598" x="8747125" y="3863975"/>
          <p14:tracePt t="174605" x="8755063" y="3863975"/>
          <p14:tracePt t="174611" x="8763000" y="3863975"/>
          <p14:tracePt t="174620" x="8770938" y="3863975"/>
          <p14:tracePt t="174636" x="8778875" y="3863975"/>
          <p14:tracePt t="174641" x="8786813" y="3863975"/>
          <p14:tracePt t="174659" x="8794750" y="3863975"/>
          <p14:tracePt t="174666" x="8802688" y="3863975"/>
          <p14:tracePt t="174671" x="8810625" y="3863975"/>
          <p14:tracePt t="174688" x="8818563" y="3863975"/>
          <p14:tracePt t="174696" x="8826500" y="3863975"/>
          <p14:tracePt t="174701" x="8834438" y="3863975"/>
          <p14:tracePt t="174718" x="8842375" y="3863975"/>
          <p14:tracePt t="174720" x="8858250" y="3863975"/>
          <p14:tracePt t="174725" x="8866188" y="3863975"/>
          <p14:tracePt t="174732" x="8872538" y="3863975"/>
          <p14:tracePt t="174739" x="8880475" y="3863975"/>
          <p14:tracePt t="174747" x="8888413" y="3863975"/>
          <p14:tracePt t="174756" x="8896350" y="3863975"/>
          <p14:tracePt t="174761" x="8904288" y="3863975"/>
          <p14:tracePt t="174770" x="8912225" y="3863975"/>
          <p14:tracePt t="174777" x="8928100" y="3863975"/>
          <p14:tracePt t="174785" x="8936038" y="3863975"/>
          <p14:tracePt t="174791" x="8943975" y="3863975"/>
          <p14:tracePt t="174800" x="8951913" y="3863975"/>
          <p14:tracePt t="174808" x="8959850" y="3863975"/>
          <p14:tracePt t="174816" x="8967788" y="3863975"/>
          <p14:tracePt t="174822" x="8975725" y="3863975"/>
          <p14:tracePt t="174830" x="8983663" y="3863975"/>
          <p14:tracePt t="174838" x="8999538" y="3863975"/>
          <p14:tracePt t="174846" x="9007475" y="3863975"/>
          <p14:tracePt t="174851" x="9013825" y="3863975"/>
          <p14:tracePt t="174860" x="9021763" y="3863975"/>
          <p14:tracePt t="174868" x="9029700" y="3863975"/>
          <p14:tracePt t="174875" x="9037638" y="3863975"/>
          <p14:tracePt t="174882" x="9045575" y="3863975"/>
          <p14:tracePt t="174890" x="9053513" y="3863975"/>
          <p14:tracePt t="174897" x="9061450" y="3863975"/>
          <p14:tracePt t="174905" x="9069388" y="3863975"/>
          <p14:tracePt t="174911" x="9077325" y="3863975"/>
          <p14:tracePt t="174920" x="9085263" y="3863975"/>
          <p14:tracePt t="174927" x="9093200" y="3863975"/>
          <p14:tracePt t="174935" x="9101138" y="3863975"/>
          <p14:tracePt t="174942" x="9109075" y="3863975"/>
          <p14:tracePt t="174950" x="9117013" y="3863975"/>
          <p14:tracePt t="174957" x="9132888" y="3863975"/>
          <p14:tracePt t="174965" x="9140825" y="3863975"/>
          <p14:tracePt t="174971" x="9155113" y="3863975"/>
          <p14:tracePt t="174983" x="9163050" y="3863975"/>
          <p14:tracePt t="174987" x="9178925" y="3863975"/>
          <p14:tracePt t="174995" x="9186863" y="3863975"/>
          <p14:tracePt t="175001" x="9202738" y="3863975"/>
          <p14:tracePt t="175009" x="9218613" y="3863975"/>
          <p14:tracePt t="175017" x="9226550" y="3863975"/>
          <p14:tracePt t="175025" x="9242425" y="3863975"/>
          <p14:tracePt t="175034" x="9258300" y="3856038"/>
          <p14:tracePt t="175039" x="9266238" y="3856038"/>
          <p14:tracePt t="175049" x="9280525" y="3856038"/>
          <p14:tracePt t="175058" x="9288463" y="3856038"/>
          <p14:tracePt t="175066" x="9304338" y="3856038"/>
          <p14:tracePt t="175070" x="9320213" y="3856038"/>
          <p14:tracePt t="175077" x="9328150" y="3856038"/>
          <p14:tracePt t="175086" x="9344025" y="3856038"/>
          <p14:tracePt t="175093" x="9351963" y="3856038"/>
          <p14:tracePt t="175099" x="9367838" y="3856038"/>
          <p14:tracePt t="175107" x="9375775" y="3856038"/>
          <p14:tracePt t="175115" x="9391650" y="3856038"/>
          <p14:tracePt t="175124" x="9407525" y="3856038"/>
          <p14:tracePt t="175129" x="9421813" y="3848100"/>
          <p14:tracePt t="175137" x="9437688" y="3848100"/>
          <p14:tracePt t="175145" x="9453563" y="3848100"/>
          <p14:tracePt t="175153" x="9469438" y="3848100"/>
          <p14:tracePt t="175159" x="9477375" y="3848100"/>
          <p14:tracePt t="175168" x="9493250" y="3848100"/>
          <p14:tracePt t="175175" x="9509125" y="3848100"/>
          <p14:tracePt t="175184" x="9517063" y="3848100"/>
          <p14:tracePt t="175189" x="9532938" y="3848100"/>
          <p14:tracePt t="175198" x="9548813" y="3848100"/>
          <p14:tracePt t="175206" x="9555163" y="3848100"/>
          <p14:tracePt t="175216" x="9571038" y="3848100"/>
          <p14:tracePt t="175219" x="9578975" y="3848100"/>
          <p14:tracePt t="175227" x="9594850" y="3840163"/>
          <p14:tracePt t="175236" x="9610725" y="3840163"/>
          <p14:tracePt t="175244" x="9626600" y="3840163"/>
          <p14:tracePt t="175250" x="9642475" y="3832225"/>
          <p14:tracePt t="175257" x="9658350" y="3832225"/>
          <p14:tracePt t="175266" x="9674225" y="3832225"/>
          <p14:tracePt t="175273" x="9688513" y="3832225"/>
          <p14:tracePt t="175279" x="9704388" y="3824288"/>
          <p14:tracePt t="175287" x="9712325" y="3824288"/>
          <p14:tracePt t="175295" x="9728200" y="3824288"/>
          <p14:tracePt t="175304" x="9736138" y="3824288"/>
          <p14:tracePt t="175309" x="9752013" y="3824288"/>
          <p14:tracePt t="175318" x="9767888" y="3824288"/>
          <p14:tracePt t="175325" x="9775825" y="3824288"/>
          <p14:tracePt t="175333" x="9791700" y="3816350"/>
          <p14:tracePt t="175339" x="9807575" y="3816350"/>
          <p14:tracePt t="175348" x="9815513" y="3816350"/>
          <p14:tracePt t="175356" x="9829800" y="3816350"/>
          <p14:tracePt t="175364" x="9845675" y="3816350"/>
          <p14:tracePt t="175369" x="9853613" y="3816350"/>
          <p14:tracePt t="175378" x="9869488" y="3816350"/>
          <p14:tracePt t="175385" x="9877425" y="3816350"/>
          <p14:tracePt t="175394" x="9893300" y="3816350"/>
          <p14:tracePt t="175399" x="9909175" y="3816350"/>
          <p14:tracePt t="175407" x="9917113" y="3808413"/>
          <p14:tracePt t="175415" x="9932988" y="3808413"/>
          <p14:tracePt t="175425" x="9948863" y="3808413"/>
          <p14:tracePt t="175429" x="9956800" y="3808413"/>
          <p14:tracePt t="175437" x="9971088" y="3808413"/>
          <p14:tracePt t="175446" x="9986963" y="3808413"/>
          <p14:tracePt t="175454" x="9994900" y="3808413"/>
          <p14:tracePt t="175459" x="10010775" y="3808413"/>
          <p14:tracePt t="175467" x="10018713" y="3808413"/>
          <p14:tracePt t="175475" x="10034588" y="3808413"/>
          <p14:tracePt t="175484" x="10042525" y="3808413"/>
          <p14:tracePt t="175489" x="10050463" y="3808413"/>
          <p14:tracePt t="175499" x="10066338" y="3808413"/>
          <p14:tracePt t="175506" x="10074275" y="3808413"/>
          <p14:tracePt t="175514" x="10082213" y="3808413"/>
          <p14:tracePt t="175520" x="10090150" y="3808413"/>
          <p14:tracePt t="175527" x="10104438" y="3808413"/>
          <p14:tracePt t="175536" x="10112375" y="3802063"/>
          <p14:tracePt t="175544" x="10120313" y="3802063"/>
          <p14:tracePt t="175551" x="10136188" y="3802063"/>
          <p14:tracePt t="175557" x="10144125" y="3802063"/>
          <p14:tracePt t="175565" x="10152063" y="3802063"/>
          <p14:tracePt t="175573" x="10167938" y="3802063"/>
          <p14:tracePt t="175582" x="10175875" y="3802063"/>
          <p14:tracePt t="175587" x="10183813" y="3802063"/>
          <p14:tracePt t="175595" x="10191750" y="3802063"/>
          <p14:tracePt t="175605" x="10199688" y="3802063"/>
          <p14:tracePt t="175611" x="10207625" y="3802063"/>
          <p14:tracePt t="175627" x="10215563" y="3802063"/>
          <p14:tracePt t="175634" x="10223500" y="3802063"/>
          <p14:tracePt t="175642" x="10229850" y="3802063"/>
          <p14:tracePt t="175648" x="10237788" y="3802063"/>
          <p14:tracePt t="175655" x="10245725" y="3802063"/>
          <p14:tracePt t="175664" x="10253663" y="3794125"/>
          <p14:tracePt t="175671" x="10261600" y="3794125"/>
          <p14:tracePt t="175677" x="10277475" y="3794125"/>
          <p14:tracePt t="175685" x="10285413" y="3794125"/>
          <p14:tracePt t="175694" x="10293350" y="3794125"/>
          <p14:tracePt t="175702" x="10301288" y="3794125"/>
          <p14:tracePt t="175716" x="10309225" y="3794125"/>
          <p14:tracePt t="175724" x="10325100" y="3794125"/>
          <p14:tracePt t="175732" x="10340975" y="3794125"/>
          <p14:tracePt t="175738" x="10348913" y="3794125"/>
          <p14:tracePt t="175745" x="10356850" y="3794125"/>
          <p14:tracePt t="175754" x="10363200" y="3794125"/>
          <p14:tracePt t="175762" x="10379075" y="3786188"/>
          <p14:tracePt t="175776" x="10394950" y="3786188"/>
          <p14:tracePt t="175784" x="10402888" y="3786188"/>
          <p14:tracePt t="175791" x="10410825" y="3786188"/>
          <p14:tracePt t="175798" x="10426700" y="3786188"/>
          <p14:tracePt t="175816" x="10434638" y="3786188"/>
          <p14:tracePt t="175822" x="10450513" y="3786188"/>
          <p14:tracePt t="175827" x="10458450" y="3786188"/>
          <p14:tracePt t="175836" x="10466388" y="3778250"/>
          <p14:tracePt t="175844" x="10474325" y="3778250"/>
          <p14:tracePt t="175852" x="10490200" y="3778250"/>
          <p14:tracePt t="175857" x="10498138" y="3778250"/>
          <p14:tracePt t="175866" x="10504488" y="3778250"/>
          <p14:tracePt t="175874" x="10512425" y="3778250"/>
          <p14:tracePt t="175882" x="10520363" y="3778250"/>
          <p14:tracePt t="175887" x="10536238" y="3778250"/>
          <p14:tracePt t="175895" x="10544175" y="3778250"/>
          <p14:tracePt t="175904" x="10552113" y="3778250"/>
          <p14:tracePt t="175911" x="10567988" y="3770313"/>
          <p14:tracePt t="175917" x="10575925" y="3770313"/>
          <p14:tracePt t="175925" x="10583863" y="3770313"/>
          <p14:tracePt t="175934" x="10599738" y="3770313"/>
          <p14:tracePt t="175941" x="10607675" y="3770313"/>
          <p14:tracePt t="175947" x="10615613" y="3770313"/>
          <p14:tracePt t="175955" x="10631488" y="3770313"/>
          <p14:tracePt t="175965" x="10637838" y="3770313"/>
          <p14:tracePt t="175971" x="10653713" y="3762375"/>
          <p14:tracePt t="175977" x="10661650" y="3762375"/>
          <p14:tracePt t="175986" x="10677525" y="3762375"/>
          <p14:tracePt t="175994" x="10693400" y="3762375"/>
          <p14:tracePt t="176001" x="10709275" y="3754438"/>
          <p14:tracePt t="176010" x="10725150" y="3754438"/>
          <p14:tracePt t="176016" x="10748963" y="3754438"/>
          <p14:tracePt t="176024" x="10764838" y="3754438"/>
          <p14:tracePt t="176032" x="10779125" y="3754438"/>
          <p14:tracePt t="176040" x="10795000" y="3754438"/>
          <p14:tracePt t="176045" x="10810875" y="3754438"/>
          <p14:tracePt t="176055" x="10826750" y="3754438"/>
          <p14:tracePt t="176061" x="10842625" y="3754438"/>
          <p14:tracePt t="176076" x="10850563" y="3754438"/>
          <p14:tracePt t="176084" x="10866438" y="3754438"/>
          <p14:tracePt t="176091" x="10874375" y="3754438"/>
          <p14:tracePt t="176100" x="10874375" y="3746500"/>
          <p14:tracePt t="176105" x="10882313" y="3746500"/>
          <p14:tracePt t="176114" x="10890250" y="3746500"/>
          <p14:tracePt t="176130" x="10898188" y="3746500"/>
          <p14:tracePt t="176144" x="10904538" y="3738563"/>
          <p14:tracePt t="176153" x="10912475" y="3738563"/>
          <p14:tracePt t="176166" x="10920413" y="3738563"/>
          <p14:tracePt t="176182" x="10928350" y="3738563"/>
          <p14:tracePt t="176196" x="10936288" y="3738563"/>
          <p14:tracePt t="176226" x="10944225" y="3738563"/>
          <p14:tracePt t="176332" x="10952163" y="3738563"/>
          <p14:tracePt t="176346" x="10952163" y="3746500"/>
          <p14:tracePt t="176468" x="10960100" y="3746500"/>
          <p14:tracePt t="176490" x="10968038" y="3746500"/>
          <p14:tracePt t="176657" x="10960100" y="3754438"/>
          <p14:tracePt t="176680" x="10952163" y="3754438"/>
          <p14:tracePt t="176684" x="10952163" y="3762375"/>
          <p14:tracePt t="176708" x="10944225" y="3762375"/>
          <p14:tracePt t="176761" x="10936288" y="3762375"/>
          <p14:tracePt t="176782" x="10928350" y="3762375"/>
          <p14:tracePt t="176806" x="10920413" y="3770313"/>
          <p14:tracePt t="176943" x="10912475" y="3770313"/>
          <p14:tracePt t="176961" x="10904538" y="3770313"/>
          <p14:tracePt t="176993" x="10898188" y="3770313"/>
          <p14:tracePt t="177025" x="10890250" y="3770313"/>
          <p14:tracePt t="177038" x="10882313" y="3770313"/>
          <p14:tracePt t="177046" x="10874375" y="3770313"/>
          <p14:tracePt t="177052" x="10858500" y="3770313"/>
          <p14:tracePt t="177060" x="10850563" y="3770313"/>
          <p14:tracePt t="177068" x="10834688" y="3770313"/>
          <p14:tracePt t="177076" x="10818813" y="3770313"/>
          <p14:tracePt t="177082" x="10795000" y="3770313"/>
          <p14:tracePt t="177090" x="10764838" y="3770313"/>
          <p14:tracePt t="177097" x="10725150" y="3770313"/>
          <p14:tracePt t="177106" x="10677525" y="3770313"/>
          <p14:tracePt t="177111" x="10631488" y="3770313"/>
          <p14:tracePt t="177120" x="10575925" y="3770313"/>
          <p14:tracePt t="177128" x="10536238" y="3770313"/>
          <p14:tracePt t="177136" x="10498138" y="3770313"/>
          <p14:tracePt t="177142" x="10458450" y="3762375"/>
          <p14:tracePt t="177150" x="10418763" y="3762375"/>
          <p14:tracePt t="177157" x="10379075" y="3754438"/>
          <p14:tracePt t="177165" x="10340975" y="3754438"/>
          <p14:tracePt t="177172" x="10301288" y="3746500"/>
          <p14:tracePt t="177180" x="10269538" y="3746500"/>
          <p14:tracePt t="177187" x="10229850" y="3746500"/>
          <p14:tracePt t="177196" x="10199688" y="3738563"/>
          <p14:tracePt t="177202" x="10167938" y="3738563"/>
          <p14:tracePt t="177209" x="10136188" y="3738563"/>
          <p14:tracePt t="177218" x="10104438" y="3738563"/>
          <p14:tracePt t="177225" x="10082213" y="3738563"/>
          <p14:tracePt t="177232" x="10042525" y="3738563"/>
          <p14:tracePt t="177239" x="10010775" y="3738563"/>
          <p14:tracePt t="177247" x="9979025" y="3738563"/>
          <p14:tracePt t="177256" x="9940925" y="3738563"/>
          <p14:tracePt t="177262" x="9901238" y="3738563"/>
          <p14:tracePt t="177269" x="9861550" y="3738563"/>
          <p14:tracePt t="177278" x="9821863" y="3738563"/>
          <p14:tracePt t="177286" x="9767888" y="3738563"/>
          <p14:tracePt t="177292" x="9720263" y="3738563"/>
          <p14:tracePt t="177299" x="9674225" y="3738563"/>
          <p14:tracePt t="177307" x="9618663" y="3738563"/>
          <p14:tracePt t="177316" x="9571038" y="3746500"/>
          <p14:tracePt t="177321" x="9517063" y="3746500"/>
          <p14:tracePt t="177329" x="9469438" y="3746500"/>
          <p14:tracePt t="177338" x="9429750" y="3746500"/>
          <p14:tracePt t="177346" x="9383713" y="3746500"/>
          <p14:tracePt t="177351" x="9344025" y="3746500"/>
          <p14:tracePt t="177359" x="9304338" y="3746500"/>
          <p14:tracePt t="177368" x="9274175" y="3754438"/>
          <p14:tracePt t="177375" x="9234488" y="3754438"/>
          <p14:tracePt t="177382" x="9202738" y="3762375"/>
          <p14:tracePt t="177399" x="9202738" y="3770313"/>
          <p14:tracePt t="177406" x="9194800" y="3778250"/>
          <p14:tracePt t="177411" x="9178925" y="3778250"/>
          <p14:tracePt t="177419" x="9170988" y="3786188"/>
          <p14:tracePt t="177427" x="9155113" y="3794125"/>
          <p14:tracePt t="177436" x="9132888" y="3794125"/>
          <p14:tracePt t="177444" x="9109075" y="3802063"/>
          <p14:tracePt t="177450" x="9093200" y="3802063"/>
          <p14:tracePt t="177458" x="9069388" y="3808413"/>
          <p14:tracePt t="177466" x="9045575" y="3808413"/>
          <p14:tracePt t="177474" x="9029700" y="3816350"/>
          <p14:tracePt t="177480" x="9013825" y="3816350"/>
          <p14:tracePt t="177488" x="9007475" y="3816350"/>
          <p14:tracePt t="177496" x="8991600" y="3816350"/>
          <p14:tracePt t="177504" x="8983663" y="3816350"/>
          <p14:tracePt t="177509" x="8967788" y="3816350"/>
          <p14:tracePt t="177517" x="8959850" y="3816350"/>
          <p14:tracePt t="177526" x="8943975" y="3816350"/>
          <p14:tracePt t="177534" x="8936038" y="3816350"/>
          <p14:tracePt t="177539" x="8920163" y="3816350"/>
          <p14:tracePt t="177547" x="8904288" y="3808413"/>
          <p14:tracePt t="177555" x="8888413" y="3808413"/>
          <p14:tracePt t="177565" x="8872538" y="3808413"/>
          <p14:tracePt t="177569" x="8858250" y="3808413"/>
          <p14:tracePt t="177577" x="8842375" y="3808413"/>
          <p14:tracePt t="177586" x="8826500" y="3808413"/>
          <p14:tracePt t="177594" x="8810625" y="3808413"/>
          <p14:tracePt t="177600" x="8794750" y="3808413"/>
          <p14:tracePt t="177607" x="8778875" y="3808413"/>
          <p14:tracePt t="177615" x="8770938" y="3816350"/>
          <p14:tracePt t="177623" x="8763000" y="3816350"/>
          <p14:tracePt t="177629" x="8755063" y="3816350"/>
          <p14:tracePt t="177637" x="8747125" y="3816350"/>
          <p14:tracePt t="177646" x="8739188" y="3824288"/>
          <p14:tracePt t="177661" x="8732838" y="3824288"/>
          <p14:tracePt t="177685" x="8724900" y="3824288"/>
          <p14:tracePt t="177698" x="8716963" y="3824288"/>
          <p14:tracePt t="177714" x="8709025" y="3824288"/>
          <p14:tracePt t="177766" x="8716963" y="3824288"/>
          <p14:tracePt t="177774" x="8724900" y="3824288"/>
          <p14:tracePt t="177780" x="8747125" y="3824288"/>
          <p14:tracePt t="177788" x="8778875" y="3824288"/>
          <p14:tracePt t="177795" x="8810625" y="3824288"/>
          <p14:tracePt t="177806" x="8858250" y="3824288"/>
          <p14:tracePt t="177809" x="8904288" y="3824288"/>
          <p14:tracePt t="177817" x="8967788" y="3824288"/>
          <p14:tracePt t="177826" x="9029700" y="3824288"/>
          <p14:tracePt t="177834" x="9077325" y="3824288"/>
          <p14:tracePt t="177839" x="9132888" y="3824288"/>
          <p14:tracePt t="177848" x="9194800" y="3832225"/>
          <p14:tracePt t="177855" x="9258300" y="3832225"/>
          <p14:tracePt t="177865" x="9336088" y="3832225"/>
          <p14:tracePt t="177869" x="9421813" y="3840163"/>
          <p14:tracePt t="177878" x="9509125" y="3840163"/>
          <p14:tracePt t="177885" x="9578975" y="3840163"/>
          <p14:tracePt t="177894" x="9642475" y="3840163"/>
          <p14:tracePt t="177901" x="9696450" y="3840163"/>
          <p14:tracePt t="177907" x="9752013" y="3840163"/>
          <p14:tracePt t="177916" x="9807575" y="3840163"/>
          <p14:tracePt t="177924" x="9853613" y="3840163"/>
          <p14:tracePt t="177932" x="9893300" y="3840163"/>
          <p14:tracePt t="177937" x="9932988" y="3840163"/>
          <p14:tracePt t="177946" x="9956800" y="3840163"/>
          <p14:tracePt t="177964" x="9963150" y="3840163"/>
          <p14:tracePt t="177969" x="9963150" y="3848100"/>
          <p14:tracePt t="177975" x="9971088" y="3848100"/>
          <p14:tracePt t="177984" x="9979025" y="3848100"/>
          <p14:tracePt t="177991" x="9986963" y="3848100"/>
          <p14:tracePt t="177998" x="10002838" y="3856038"/>
          <p14:tracePt t="178005" x="10010775" y="3856038"/>
          <p14:tracePt t="178022" x="10018713" y="3856038"/>
          <p14:tracePt t="178060" x="10026650" y="3856038"/>
          <p14:tracePt t="178083" x="10034588" y="3856038"/>
          <p14:tracePt t="178104" x="10042525" y="3856038"/>
          <p14:tracePt t="178111" x="10050463" y="3856038"/>
          <p14:tracePt t="178126" x="10058400" y="3856038"/>
          <p14:tracePt t="178134" x="10066338" y="3856038"/>
          <p14:tracePt t="178141" x="10066338" y="3848100"/>
          <p14:tracePt t="178148" x="10074275" y="3848100"/>
          <p14:tracePt t="178155" x="10082213" y="3848100"/>
          <p14:tracePt t="178164" x="10090150" y="3848100"/>
          <p14:tracePt t="178172" x="10096500" y="3840163"/>
          <p14:tracePt t="178177" x="10104438" y="3840163"/>
          <p14:tracePt t="178185" x="10112375" y="3840163"/>
          <p14:tracePt t="178194" x="10120313" y="3840163"/>
          <p14:tracePt t="178201" x="10128250" y="3832225"/>
          <p14:tracePt t="178224" x="10136188" y="3832225"/>
          <p14:tracePt t="178392" x="10128250" y="3832225"/>
          <p14:tracePt t="178395" x="10128250" y="3840163"/>
          <p14:tracePt t="178412" x="10128250" y="3848100"/>
          <p14:tracePt t="178420" x="10120313" y="3856038"/>
          <p14:tracePt t="178425" x="10120313" y="3863975"/>
          <p14:tracePt t="178434" x="10112375" y="3879850"/>
          <p14:tracePt t="178442" x="10112375" y="3895725"/>
          <p14:tracePt t="178450" x="10104438" y="3927475"/>
          <p14:tracePt t="178455" x="10096500" y="3957638"/>
          <p14:tracePt t="178465" x="10096500" y="4005263"/>
          <p14:tracePt t="178472" x="10090150" y="4059238"/>
          <p14:tracePt t="178479" x="10082213" y="4122738"/>
          <p14:tracePt t="178485" x="10074275" y="4192588"/>
          <p14:tracePt t="178493" x="10066338" y="4232275"/>
          <p14:tracePt t="178502" x="10050463" y="4264025"/>
          <p14:tracePt t="178510" x="10042525" y="4264025"/>
          <p14:tracePt t="178515" x="10026650" y="4264025"/>
          <p14:tracePt t="178523" x="10018713" y="4264025"/>
          <p14:tracePt t="178532" x="10002838" y="4271963"/>
          <p14:tracePt t="178540" x="9994900" y="4271963"/>
          <p14:tracePt t="178546" x="9986963" y="4295775"/>
          <p14:tracePt t="178554" x="9979025" y="4302125"/>
          <p14:tracePt t="178561" x="9971088" y="4310063"/>
          <p14:tracePt t="178570" x="9971088" y="4318000"/>
          <p14:tracePt t="178575" x="9963150" y="4318000"/>
          <p14:tracePt t="178606" x="9963150" y="4310063"/>
          <p14:tracePt t="178615" x="9963150" y="4302125"/>
          <p14:tracePt t="178622" x="9963150" y="4295775"/>
          <p14:tracePt t="178637" x="9963150" y="4287838"/>
          <p14:tracePt t="178652" x="9963150" y="4279900"/>
          <p14:tracePt t="178659" x="9971088" y="4279900"/>
          <p14:tracePt t="178665" x="9979025" y="4279900"/>
          <p14:tracePt t="178686" x="9986963" y="4279900"/>
          <p14:tracePt t="178689" x="9994900" y="4279900"/>
          <p14:tracePt t="178713" x="9994900" y="4287838"/>
          <p14:tracePt t="178726" x="9994900" y="4295775"/>
          <p14:tracePt t="178734" x="9994900" y="4302125"/>
          <p14:tracePt t="178742" x="9986963" y="4302125"/>
          <p14:tracePt t="178750" x="9971088" y="4310063"/>
          <p14:tracePt t="178755" x="9963150" y="4318000"/>
          <p14:tracePt t="178764" x="9948863" y="4325938"/>
          <p14:tracePt t="178772" x="9932988" y="4333875"/>
          <p14:tracePt t="178779" x="9917113" y="4349750"/>
          <p14:tracePt t="178785" x="9901238" y="4365625"/>
          <p14:tracePt t="178794" x="9885363" y="4381500"/>
          <p14:tracePt t="178801" x="9869488" y="4405313"/>
          <p14:tracePt t="178809" x="9853613" y="4427538"/>
          <p14:tracePt t="178817" x="9837738" y="4467225"/>
          <p14:tracePt t="178823" x="9829800" y="4506913"/>
          <p14:tracePt t="178832" x="9815513" y="4560888"/>
          <p14:tracePt t="178839" x="9799638" y="4616450"/>
          <p14:tracePt t="178845" x="9767888" y="4648200"/>
          <p14:tracePt t="178854" x="9744075" y="4686300"/>
          <p14:tracePt t="178861" x="9704388" y="4725988"/>
          <p14:tracePt t="178870" x="9666288" y="4757738"/>
          <p14:tracePt t="178877" x="9626600" y="4781550"/>
          <p14:tracePt t="178884" x="9578975" y="4811713"/>
          <p14:tracePt t="178891" x="9540875" y="4843463"/>
          <p14:tracePt t="178900" x="9509125" y="4867275"/>
          <p14:tracePt t="178907" x="9477375" y="4899025"/>
          <p14:tracePt t="178913" x="9445625" y="4922838"/>
          <p14:tracePt t="178922" x="9415463" y="4922838"/>
          <p14:tracePt t="178929" x="9415463" y="4929188"/>
          <p14:tracePt t="178938" x="9407525" y="4937125"/>
          <p14:tracePt t="178944" x="9375775" y="4953000"/>
          <p14:tracePt t="178951" x="9367838" y="4968875"/>
          <p14:tracePt t="178960" x="9359900" y="4984750"/>
          <p14:tracePt t="178968" x="9351963" y="5000625"/>
          <p14:tracePt t="178974" x="9336088" y="5016500"/>
          <p14:tracePt t="178982" x="9320213" y="5024438"/>
          <p14:tracePt t="178990" x="9304338" y="5032375"/>
          <p14:tracePt t="178998" x="9288463" y="5040313"/>
          <p14:tracePt t="179004" x="9280525" y="5048250"/>
          <p14:tracePt t="179012" x="9266238" y="5048250"/>
          <p14:tracePt t="179020" x="9258300" y="5054600"/>
          <p14:tracePt t="179027" x="9242425" y="5054600"/>
          <p14:tracePt t="179033" x="9226550" y="5062538"/>
          <p14:tracePt t="179042" x="9210675" y="5062538"/>
          <p14:tracePt t="179049" x="9194800" y="5062538"/>
          <p14:tracePt t="179058" x="9186863" y="5062538"/>
          <p14:tracePt t="179065" x="9170988" y="5062538"/>
          <p14:tracePt t="179071" x="9155113" y="5062538"/>
          <p14:tracePt t="179079" x="9140825" y="5062538"/>
          <p14:tracePt t="179088" x="9124950" y="5062538"/>
          <p14:tracePt t="179094" x="9117013" y="5062538"/>
          <p14:tracePt t="179102" x="9101138" y="5054600"/>
          <p14:tracePt t="179110" x="9093200" y="5048250"/>
          <p14:tracePt t="179117" x="9085263" y="5040313"/>
          <p14:tracePt t="179123" x="9077325" y="5032375"/>
          <p14:tracePt t="179132" x="9077325" y="5016500"/>
          <p14:tracePt t="179140" x="9077325" y="4992688"/>
          <p14:tracePt t="179147" x="9077325" y="4960938"/>
          <p14:tracePt t="179154" x="9077325" y="4922838"/>
          <p14:tracePt t="179162" x="9077325" y="4875213"/>
          <p14:tracePt t="179170" x="9077325" y="4827588"/>
          <p14:tracePt t="179177" x="9093200" y="4789488"/>
          <p14:tracePt t="179184" x="9101138" y="4789488"/>
          <p14:tracePt t="179192" x="9109075" y="4741863"/>
          <p14:tracePt t="179200" x="9124950" y="4694238"/>
          <p14:tracePt t="179207" x="9140825" y="4656138"/>
          <p14:tracePt t="179216" x="9163050" y="4616450"/>
          <p14:tracePt t="179221" x="9194800" y="4584700"/>
          <p14:tracePt t="179230" x="9234488" y="4552950"/>
          <p14:tracePt t="179237" x="9274175" y="4522788"/>
          <p14:tracePt t="179243" x="9320213" y="4491038"/>
          <p14:tracePt t="179251" x="9359900" y="4491038"/>
          <p14:tracePt t="179259" x="9391650" y="4483100"/>
          <p14:tracePt t="179267" x="9415463" y="4467225"/>
          <p14:tracePt t="179273" x="9415463" y="4459288"/>
          <p14:tracePt t="179282" x="9421813" y="4451350"/>
          <p14:tracePt t="179290" x="9437688" y="4427538"/>
          <p14:tracePt t="179298" x="9445625" y="4413250"/>
          <p14:tracePt t="179304" x="9485313" y="4397375"/>
          <p14:tracePt t="179311" x="9525000" y="4381500"/>
          <p14:tracePt t="179319" x="9555163" y="4365625"/>
          <p14:tracePt t="179327" x="9602788" y="4349750"/>
          <p14:tracePt t="179336" x="9642475" y="4333875"/>
          <p14:tracePt t="179341" x="9674225" y="4318000"/>
          <p14:tracePt t="179350" x="9704388" y="4302125"/>
          <p14:tracePt t="179357" x="9736138" y="4295775"/>
          <p14:tracePt t="179366" x="9767888" y="4279900"/>
          <p14:tracePt t="179372" x="9799638" y="4264025"/>
          <p14:tracePt t="179380" x="9821863" y="4248150"/>
          <p14:tracePt t="179389" x="9853613" y="4232275"/>
          <p14:tracePt t="179396" x="9853613" y="4224338"/>
          <p14:tracePt t="179402" x="9885363" y="4208463"/>
          <p14:tracePt t="179410" x="9885363" y="4192588"/>
          <p14:tracePt t="179418" x="9901238" y="4176713"/>
          <p14:tracePt t="179426" x="9909175" y="4162425"/>
          <p14:tracePt t="179432" x="9925050" y="4154488"/>
          <p14:tracePt t="179440" x="9932988" y="4146550"/>
          <p14:tracePt t="179448" x="9963150" y="4130675"/>
          <p14:tracePt t="179456" x="9986963" y="4122738"/>
          <p14:tracePt t="179462" x="10010775" y="4106863"/>
          <p14:tracePt t="179470" x="10034588" y="4098925"/>
          <p14:tracePt t="179478" x="10058400" y="4090988"/>
          <p14:tracePt t="179486" x="10082213" y="4083050"/>
          <p14:tracePt t="179492" x="10104438" y="4075113"/>
          <p14:tracePt t="179500" x="10128250" y="4067175"/>
          <p14:tracePt t="179508" x="10167938" y="4059238"/>
          <p14:tracePt t="179516" x="10207625" y="4052888"/>
          <p14:tracePt t="179521" x="10245725" y="4052888"/>
          <p14:tracePt t="179529" x="10285413" y="4044950"/>
          <p14:tracePt t="179538" x="10333038" y="4044950"/>
          <p14:tracePt t="179545" x="10379075" y="4037013"/>
          <p14:tracePt t="179551" x="10434638" y="4037013"/>
          <p14:tracePt t="179559" x="10466388" y="4029075"/>
          <p14:tracePt t="179567" x="10498138" y="4029075"/>
          <p14:tracePt t="179576" x="10528300" y="4029075"/>
          <p14:tracePt t="179582" x="10560050" y="4029075"/>
          <p14:tracePt t="179607" x="10567988" y="4029075"/>
          <p14:tracePt t="179611" x="10575925" y="4029075"/>
          <p14:tracePt t="179620" x="10583863" y="4037013"/>
          <p14:tracePt t="179628" x="10599738" y="4044950"/>
          <p14:tracePt t="179636" x="10607675" y="4059238"/>
          <p14:tracePt t="179641" x="10607675" y="4075113"/>
          <p14:tracePt t="179650" x="10607675" y="4098925"/>
          <p14:tracePt t="179657" x="10607675" y="4130675"/>
          <p14:tracePt t="179665" x="10607675" y="4162425"/>
          <p14:tracePt t="179671" x="10599738" y="4200525"/>
          <p14:tracePt t="179680" x="10575925" y="4248150"/>
          <p14:tracePt t="179687" x="10544175" y="4295775"/>
          <p14:tracePt t="179695" x="10512425" y="4325938"/>
          <p14:tracePt t="179719" x="10418763" y="4389438"/>
          <p14:tracePt t="179722" x="10371138" y="4427538"/>
          <p14:tracePt t="179725" x="10333038" y="4459288"/>
          <p14:tracePt t="179732" x="10293350" y="4498975"/>
          <p14:tracePt t="179740" x="10237788" y="4546600"/>
          <p14:tracePt t="179748" x="10199688" y="4592638"/>
          <p14:tracePt t="179755" x="10152063" y="4632325"/>
          <p14:tracePt t="179761" x="10104438" y="4678363"/>
          <p14:tracePt t="179770" x="10074275" y="4710113"/>
          <p14:tracePt t="179778" x="10034588" y="4741863"/>
          <p14:tracePt t="179785" x="10002838" y="4773613"/>
          <p14:tracePt t="179791" x="9979025" y="4797425"/>
          <p14:tracePt t="179800" x="9948863" y="4827588"/>
          <p14:tracePt t="179807" x="9925050" y="4827588"/>
          <p14:tracePt t="179816" x="9893300" y="4835525"/>
          <p14:tracePt t="179823" x="9861550" y="4843463"/>
          <p14:tracePt t="179829" x="9837738" y="4851400"/>
          <p14:tracePt t="179838" x="9837738" y="4875213"/>
          <p14:tracePt t="179846" x="9783763" y="4883150"/>
          <p14:tracePt t="179854" x="9728200" y="4899025"/>
          <p14:tracePt t="179859" x="9674225" y="4914900"/>
          <p14:tracePt t="179868" x="9626600" y="4929188"/>
          <p14:tracePt t="179875" x="9563100" y="4945063"/>
          <p14:tracePt t="179884" x="9509125" y="4953000"/>
          <p14:tracePt t="179889" x="9453563" y="4960938"/>
          <p14:tracePt t="179897" x="9391650" y="4960938"/>
          <p14:tracePt t="179905" x="9336088" y="4968875"/>
          <p14:tracePt t="179914" x="9288463" y="4968875"/>
          <p14:tracePt t="179919" x="9234488" y="4968875"/>
          <p14:tracePt t="179927" x="9186863" y="4968875"/>
          <p14:tracePt t="179936" x="9147175" y="4953000"/>
          <p14:tracePt t="179944" x="9109075" y="4937125"/>
          <p14:tracePt t="179950" x="9077325" y="4906963"/>
          <p14:tracePt t="179957" x="9077325" y="4867275"/>
          <p14:tracePt t="179965" x="9077325" y="4827588"/>
          <p14:tracePt t="179974" x="9077325" y="4781550"/>
          <p14:tracePt t="179982" x="9077325" y="4733925"/>
          <p14:tracePt t="179988" x="9077325" y="4694238"/>
          <p14:tracePt t="179995" x="9061450" y="4664075"/>
          <p14:tracePt t="180003" x="9053513" y="4632325"/>
          <p14:tracePt t="180009" x="9053513" y="4592638"/>
          <p14:tracePt t="180017" x="9069388" y="4560888"/>
          <p14:tracePt t="180025" x="9117013" y="4522788"/>
          <p14:tracePt t="180033" x="9186863" y="4475163"/>
          <p14:tracePt t="180040" x="9288463" y="4427538"/>
          <p14:tracePt t="180049" x="9437688" y="4365625"/>
          <p14:tracePt t="180056" x="9548813" y="4310063"/>
          <p14:tracePt t="180063" x="9634538" y="4310063"/>
          <p14:tracePt t="180070" x="9712325" y="4302125"/>
          <p14:tracePt t="180077" x="9767888" y="4232275"/>
          <p14:tracePt t="180085" x="9837738" y="4176713"/>
          <p14:tracePt t="180094" x="9901238" y="4130675"/>
          <p14:tracePt t="180100" x="9963150" y="4130675"/>
          <p14:tracePt t="180107" x="10018713" y="4090988"/>
          <p14:tracePt t="180115" x="10066338" y="4090988"/>
          <p14:tracePt t="180123" x="10120313" y="4090988"/>
          <p14:tracePt t="180129" x="10167938" y="4083050"/>
          <p14:tracePt t="180138" x="10207625" y="4075113"/>
          <p14:tracePt t="180145" x="10237788" y="4059238"/>
          <p14:tracePt t="180154" x="10237788" y="4052888"/>
          <p14:tracePt t="180168" x="10245725" y="4052888"/>
          <p14:tracePt t="180176" x="10253663" y="4090988"/>
          <p14:tracePt t="180184" x="10261600" y="4154488"/>
          <p14:tracePt t="180190" x="10269538" y="4240213"/>
          <p14:tracePt t="180199" x="10269538" y="4349750"/>
          <p14:tracePt t="180206" x="10237788" y="4427538"/>
          <p14:tracePt t="180215" x="10191750" y="4506913"/>
          <p14:tracePt t="180219" x="10128250" y="4576763"/>
          <p14:tracePt t="180227" x="10082213" y="4648200"/>
          <p14:tracePt t="180235" x="10026650" y="4718050"/>
          <p14:tracePt t="180244" x="9971088" y="4789488"/>
          <p14:tracePt t="180250" x="9917113" y="4851400"/>
          <p14:tracePt t="180258" x="9861550" y="4906963"/>
          <p14:tracePt t="180266" x="9791700" y="4968875"/>
          <p14:tracePt t="180274" x="9712325" y="5024438"/>
          <p14:tracePt t="180279" x="9626600" y="5070475"/>
          <p14:tracePt t="180288" x="9555163" y="5078413"/>
          <p14:tracePt t="180295" x="9493250" y="5086350"/>
          <p14:tracePt t="180304" x="9437688" y="5094288"/>
          <p14:tracePt t="180312" x="9383713" y="5102225"/>
          <p14:tracePt t="180318" x="9328150" y="5110163"/>
          <p14:tracePt t="180326" x="9274175" y="5126038"/>
          <p14:tracePt t="180333" x="9242425" y="5133975"/>
          <p14:tracePt t="180342" x="9242425" y="5141913"/>
          <p14:tracePt t="180357" x="9234488" y="5141913"/>
          <p14:tracePt t="180366" x="9226550" y="5141913"/>
          <p14:tracePt t="180372" x="9226550" y="5133975"/>
          <p14:tracePt t="180377" x="9218613" y="5118100"/>
          <p14:tracePt t="180386" x="9210675" y="5110163"/>
          <p14:tracePt t="180393" x="9210675" y="5094288"/>
          <p14:tracePt t="180401" x="9210675" y="5078413"/>
          <p14:tracePt t="180408" x="9218613" y="5062538"/>
          <p14:tracePt t="180416" x="9234488" y="5054600"/>
          <p14:tracePt t="180424" x="9250363" y="5040313"/>
          <p14:tracePt t="180431" x="9266238" y="5024438"/>
          <p14:tracePt t="180438" x="9280525" y="5008563"/>
          <p14:tracePt t="180445" x="9296400" y="4992688"/>
          <p14:tracePt t="180454" x="9320213" y="4984750"/>
          <p14:tracePt t="180461" x="9336088" y="4968875"/>
          <p14:tracePt t="180467" x="9344025" y="4953000"/>
          <p14:tracePt t="180476" x="9359900" y="4945063"/>
          <p14:tracePt t="180484" x="9375775" y="4929188"/>
          <p14:tracePt t="180491" x="9383713" y="4922838"/>
          <p14:tracePt t="180497" x="9399588" y="4914900"/>
          <p14:tracePt t="180505" x="9407525" y="4899025"/>
          <p14:tracePt t="180515" x="9421813" y="4883150"/>
          <p14:tracePt t="180522" x="9429750" y="4875213"/>
          <p14:tracePt t="180527" x="9437688" y="4867275"/>
          <p14:tracePt t="180536" x="9453563" y="4851400"/>
          <p14:tracePt t="180544" x="9469438" y="4819650"/>
          <p14:tracePt t="180551" x="9485313" y="4789488"/>
          <p14:tracePt t="180557" x="9501188" y="4757738"/>
          <p14:tracePt t="180566" x="9509125" y="4710113"/>
          <p14:tracePt t="180574" x="9525000" y="4664075"/>
          <p14:tracePt t="180582" x="9540875" y="4608513"/>
          <p14:tracePt t="180587" x="9548813" y="4546600"/>
          <p14:tracePt t="180595" x="9563100" y="4506913"/>
          <p14:tracePt t="180604" x="9563100" y="4459288"/>
          <p14:tracePt t="180611" x="9571038" y="4421188"/>
          <p14:tracePt t="180617" x="9571038" y="4389438"/>
          <p14:tracePt t="180626" x="9571038" y="4349750"/>
          <p14:tracePt t="180642" x="9548813" y="4349750"/>
          <p14:tracePt t="180648" x="9517063" y="4349750"/>
          <p14:tracePt t="180656" x="9477375" y="4333875"/>
          <p14:tracePt t="180665" x="9421813" y="4325938"/>
          <p14:tracePt t="180671" x="9359900" y="4310063"/>
          <p14:tracePt t="180677" x="9296400" y="4287838"/>
          <p14:tracePt t="180686" x="9242425" y="4264025"/>
          <p14:tracePt t="180694" x="9210675" y="4240213"/>
          <p14:tracePt t="180702" x="9178925" y="4216400"/>
          <p14:tracePt t="180707" x="9147175" y="4200525"/>
          <p14:tracePt t="180715" x="9147175" y="4176713"/>
          <p14:tracePt t="180724" x="9147175" y="4154488"/>
          <p14:tracePt t="180732" x="9140825" y="4138613"/>
          <p14:tracePt t="180738" x="9124950" y="4114800"/>
          <p14:tracePt t="180745" x="9109075" y="4090988"/>
          <p14:tracePt t="180755" x="9085263" y="4067175"/>
          <p14:tracePt t="180761" x="9061450" y="4052888"/>
          <p14:tracePt t="180769" x="9037638" y="4029075"/>
          <p14:tracePt t="180775" x="9013825" y="4013200"/>
          <p14:tracePt t="180783" x="8991600" y="3997325"/>
          <p14:tracePt t="180792" x="8975725" y="3981450"/>
          <p14:tracePt t="180800" x="8959850" y="3965575"/>
          <p14:tracePt t="180805" x="8943975" y="3957638"/>
          <p14:tracePt t="180814" x="8928100" y="3941763"/>
          <p14:tracePt t="180821" x="8912225" y="3933825"/>
          <p14:tracePt t="180829" x="8904288" y="3927475"/>
          <p14:tracePt t="180835" x="8888413" y="3919538"/>
          <p14:tracePt t="180844" x="8880475" y="3911600"/>
          <p14:tracePt t="180852" x="8872538" y="3911600"/>
          <p14:tracePt t="180860" x="8866188" y="3903663"/>
          <p14:tracePt t="180865" x="8858250" y="3903663"/>
          <p14:tracePt t="180874" x="8858250" y="3895725"/>
          <p14:tracePt t="180882" x="8850313" y="3895725"/>
          <p14:tracePt t="180889" x="8850313" y="3887788"/>
          <p14:tracePt t="180895" x="8850313" y="3879850"/>
          <p14:tracePt t="180912" x="8842375" y="3871913"/>
          <p14:tracePt t="180920" x="8842375" y="3863975"/>
          <p14:tracePt t="180926" x="8842375" y="3856038"/>
          <p14:tracePt t="180934" x="8842375" y="3848100"/>
          <p14:tracePt t="180941" x="8842375" y="3840163"/>
          <p14:tracePt t="180950" x="8842375" y="3824288"/>
          <p14:tracePt t="180955" x="8842375" y="3816350"/>
          <p14:tracePt t="180963" x="8850313" y="3808413"/>
          <p14:tracePt t="180971" x="8850313" y="3794125"/>
          <p14:tracePt t="180980" x="8858250" y="3786188"/>
          <p14:tracePt t="180985" x="8858250" y="3778250"/>
          <p14:tracePt t="180995" x="8858250" y="3770313"/>
          <p14:tracePt t="181001" x="8866188" y="3762375"/>
          <p14:tracePt t="181009" x="8866188" y="3754438"/>
          <p14:tracePt t="181016" x="8866188" y="3746500"/>
          <p14:tracePt t="181088" x="8866188" y="3754438"/>
          <p14:tracePt t="181103" x="8866188" y="3762375"/>
          <p14:tracePt t="181147" x="8872538" y="3762375"/>
          <p14:tracePt t="181159" x="8880475" y="3762375"/>
          <p14:tracePt t="181173" x="8888413" y="3762375"/>
          <p14:tracePt t="181196" x="8896350" y="3754438"/>
          <p14:tracePt t="181228" x="8896350" y="3746500"/>
          <p14:tracePt t="181250" x="8888413" y="3738563"/>
          <p14:tracePt t="181265" x="8888413" y="3730625"/>
          <p14:tracePt t="181272" x="8880475" y="3722688"/>
          <p14:tracePt t="181288" x="8872538" y="3714750"/>
          <p14:tracePt t="181302" x="8872538" y="3706813"/>
          <p14:tracePt t="181311" x="8866188" y="3706813"/>
          <p14:tracePt t="181325" x="8858250" y="3706813"/>
          <p14:tracePt t="181340" x="8850313" y="3706813"/>
          <p14:tracePt t="181362" x="8842375" y="3714750"/>
          <p14:tracePt t="181422" x="8842375" y="3706813"/>
          <p14:tracePt t="181430" x="8842375" y="3698875"/>
          <p14:tracePt t="181438" x="8842375" y="3690938"/>
          <p14:tracePt t="181443" x="8842375" y="3683000"/>
          <p14:tracePt t="181452" x="8842375" y="3676650"/>
          <p14:tracePt t="181491" x="8834438" y="3676650"/>
          <p14:tracePt t="181497" x="8826500" y="3676650"/>
          <p14:tracePt t="181504" x="8818563" y="3676650"/>
          <p14:tracePt t="181511" x="8810625" y="3690938"/>
          <p14:tracePt t="181520" x="8810625" y="3698875"/>
          <p14:tracePt t="181528" x="8802688" y="3706813"/>
          <p14:tracePt t="181534" x="8802688" y="3714750"/>
          <p14:tracePt t="181542" x="8802688" y="3722688"/>
          <p14:tracePt t="181558" x="8802688" y="3730625"/>
          <p14:tracePt t="181572" x="8802688" y="3738563"/>
          <p14:tracePt t="181580" x="8810625" y="3738563"/>
          <p14:tracePt t="181588" x="8818563" y="3746500"/>
          <p14:tracePt t="181593" x="8826500" y="3746500"/>
          <p14:tracePt t="181602" x="8834438" y="3746500"/>
          <p14:tracePt t="181609" x="8842375" y="3754438"/>
          <p14:tracePt t="181618" x="8858250" y="3754438"/>
          <p14:tracePt t="181624" x="8866188" y="3762375"/>
          <p14:tracePt t="181632" x="8872538" y="3762375"/>
          <p14:tracePt t="181639" x="8880475" y="3762375"/>
          <p14:tracePt t="181647" x="8888413" y="3762375"/>
          <p14:tracePt t="181654" x="8896350" y="3770313"/>
          <p14:tracePt t="181661" x="8904288" y="3770313"/>
          <p14:tracePt t="181670" x="8912225" y="3770313"/>
          <p14:tracePt t="181685" x="8920163" y="3770313"/>
          <p14:tracePt t="181692" x="8928100" y="3770313"/>
          <p14:tracePt t="181718" x="8943975" y="3770313"/>
          <p14:tracePt t="181722" x="8951913" y="3770313"/>
          <p14:tracePt t="181729" x="8959850" y="3770313"/>
          <p14:tracePt t="181738" x="8967788" y="3770313"/>
          <p14:tracePt t="181745" x="8983663" y="3770313"/>
          <p14:tracePt t="181751" x="8991600" y="3770313"/>
          <p14:tracePt t="181760" x="9007475" y="3762375"/>
          <p14:tracePt t="181767" x="9021763" y="3762375"/>
          <p14:tracePt t="181775" x="9037638" y="3754438"/>
          <p14:tracePt t="181781" x="9053513" y="3754438"/>
          <p14:tracePt t="181790" x="9069388" y="3746500"/>
          <p14:tracePt t="181798" x="9085263" y="3746500"/>
          <p14:tracePt t="181805" x="9101138" y="3738563"/>
          <p14:tracePt t="181811" x="9109075" y="3738563"/>
          <p14:tracePt t="181820" x="9117013" y="3730625"/>
          <p14:tracePt t="181827" x="9124950" y="3722688"/>
          <p14:tracePt t="181836" x="9132888" y="3714750"/>
          <p14:tracePt t="181841" x="9140825" y="3706813"/>
          <p14:tracePt t="181850" x="9140825" y="3698875"/>
          <p14:tracePt t="181858" x="9147175" y="3690938"/>
          <p14:tracePt t="181865" x="9155113" y="3683000"/>
          <p14:tracePt t="181871" x="9163050" y="3676650"/>
          <p14:tracePt t="181879" x="9186863" y="3668713"/>
          <p14:tracePt t="181888" x="9210675" y="3652838"/>
          <p14:tracePt t="181895" x="9250363" y="3644900"/>
          <p14:tracePt t="181902" x="9266238" y="3644900"/>
          <p14:tracePt t="181910" x="9312275" y="3636963"/>
          <p14:tracePt t="181918" x="9375775" y="3636963"/>
          <p14:tracePt t="181925" x="9421813" y="3629025"/>
          <p14:tracePt t="181932" x="9477375" y="3629025"/>
          <p14:tracePt t="181939" x="9509125" y="3629025"/>
          <p14:tracePt t="181947" x="9540875" y="3621088"/>
          <p14:tracePt t="181962" x="9548813" y="3621088"/>
          <p14:tracePt t="181970" x="9555163" y="3621088"/>
          <p14:tracePt t="181977" x="9571038" y="3613150"/>
          <p14:tracePt t="181986" x="9586913" y="3613150"/>
          <p14:tracePt t="181991" x="9610725" y="3605213"/>
          <p14:tracePt t="182000" x="9618663" y="3605213"/>
          <p14:tracePt t="182007" x="9634538" y="3597275"/>
          <p14:tracePt t="182016" x="9650413" y="3597275"/>
          <p14:tracePt t="182021" x="9658350" y="3597275"/>
          <p14:tracePt t="182029" x="9666288" y="3597275"/>
          <p14:tracePt t="182038" x="9674225" y="3597275"/>
          <p14:tracePt t="182046" x="9682163" y="3597275"/>
          <p14:tracePt t="182052" x="9688513" y="3597275"/>
          <p14:tracePt t="182059" x="9704388" y="3597275"/>
          <p14:tracePt t="182067" x="9720263" y="3605213"/>
          <p14:tracePt t="182076" x="9728200" y="3621088"/>
          <p14:tracePt t="182082" x="9744075" y="3629025"/>
          <p14:tracePt t="182090" x="9759950" y="3644900"/>
          <p14:tracePt t="182098" x="9783763" y="3652838"/>
          <p14:tracePt t="182105" x="9799638" y="3668713"/>
          <p14:tracePt t="182111" x="9821863" y="3683000"/>
          <p14:tracePt t="182119" x="9845675" y="3698875"/>
          <p14:tracePt t="182127" x="9853613" y="3706813"/>
          <p14:tracePt t="182136" x="9869488" y="3714750"/>
          <p14:tracePt t="182142" x="9885363" y="3714750"/>
          <p14:tracePt t="182150" x="9901238" y="3714750"/>
          <p14:tracePt t="182157" x="9917113" y="3714750"/>
          <p14:tracePt t="182165" x="9925050" y="3714750"/>
          <p14:tracePt t="182171" x="9940925" y="3714750"/>
          <p14:tracePt t="182179" x="9948863" y="3714750"/>
          <p14:tracePt t="182188" x="9963150" y="3714750"/>
          <p14:tracePt t="182196" x="9971088" y="3714750"/>
          <p14:tracePt t="182205" x="9979025" y="3714750"/>
          <p14:tracePt t="182209" x="9986963" y="3714750"/>
          <p14:tracePt t="182218" x="9994900" y="3714750"/>
          <p14:tracePt t="182226" x="10002838" y="3714750"/>
          <p14:tracePt t="182239" x="10010775" y="3722688"/>
          <p14:tracePt t="182256" x="10018713" y="3730625"/>
          <p14:tracePt t="182265" x="10026650" y="3730625"/>
          <p14:tracePt t="182270" x="10034588" y="3738563"/>
          <p14:tracePt t="182278" x="10042525" y="3738563"/>
          <p14:tracePt t="182286" x="10050463" y="3746500"/>
          <p14:tracePt t="182294" x="10058400" y="3746500"/>
          <p14:tracePt t="182300" x="10066338" y="3746500"/>
          <p14:tracePt t="182307" x="10082213" y="3746500"/>
          <p14:tracePt t="182316" x="10090150" y="3746500"/>
          <p14:tracePt t="182324" x="10104438" y="3746500"/>
          <p14:tracePt t="182330" x="10120313" y="3754438"/>
          <p14:tracePt t="182338" x="10136188" y="3754438"/>
          <p14:tracePt t="182345" x="10152063" y="3754438"/>
          <p14:tracePt t="182354" x="10167938" y="3754438"/>
          <p14:tracePt t="182359" x="10183813" y="3754438"/>
          <p14:tracePt t="182367" x="10199688" y="3754438"/>
          <p14:tracePt t="182376" x="10215563" y="3762375"/>
          <p14:tracePt t="182384" x="10223500" y="3762375"/>
          <p14:tracePt t="182389" x="10237788" y="3762375"/>
          <p14:tracePt t="182397" x="10253663" y="3770313"/>
          <p14:tracePt t="182405" x="10261600" y="3770313"/>
          <p14:tracePt t="182413" x="10277475" y="3770313"/>
          <p14:tracePt t="182419" x="10285413" y="3778250"/>
          <p14:tracePt t="182428" x="10293350" y="3778250"/>
          <p14:tracePt t="182435" x="10301288" y="3778250"/>
          <p14:tracePt t="182444" x="10309225" y="3786188"/>
          <p14:tracePt t="182449" x="10317163" y="3786188"/>
          <p14:tracePt t="182619" x="10317163" y="3778250"/>
          <p14:tracePt t="182648" x="10325100" y="3778250"/>
          <p14:tracePt t="182660" x="10333038" y="3770313"/>
          <p14:tracePt t="182676" x="10340975" y="3770313"/>
          <p14:tracePt t="182684" x="10348913" y="3770313"/>
          <p14:tracePt t="182698" x="10363200" y="3762375"/>
          <p14:tracePt t="182716" x="10371138" y="3762375"/>
          <p14:tracePt t="182722" x="10379075" y="3762375"/>
          <p14:tracePt t="182736" x="10387013" y="3762375"/>
          <p14:tracePt t="182744" x="10394950" y="3762375"/>
          <p14:tracePt t="182768" x="10402888" y="3762375"/>
          <p14:tracePt t="182805" x="10402888" y="3754438"/>
          <p14:tracePt t="182869" x="10410825" y="3754438"/>
          <p14:tracePt t="182887" x="10418763" y="3754438"/>
          <p14:tracePt t="182947" x="10410825" y="3754438"/>
          <p14:tracePt t="182966" x="10402888" y="3754438"/>
          <p14:tracePt t="182969" x="10394950" y="3754438"/>
          <p14:tracePt t="182984" x="10387013" y="3754438"/>
          <p14:tracePt t="183050" x="10394950" y="3754438"/>
          <p14:tracePt t="183057" x="10402888" y="3754438"/>
          <p14:tracePt t="183126" x="10402888" y="3746500"/>
          <p14:tracePt t="183177" x="10394950" y="3746500"/>
          <p14:tracePt t="183195" x="10387013" y="3746500"/>
          <p14:tracePt t="183212" x="10379075" y="3746500"/>
          <p14:tracePt t="183217" x="10371138" y="3746500"/>
          <p14:tracePt t="183232" x="10363200" y="3746500"/>
          <p14:tracePt t="183240" x="10356850" y="3746500"/>
          <p14:tracePt t="183254" x="10348913" y="3746500"/>
          <p14:tracePt t="183261" x="10340975" y="3746500"/>
          <p14:tracePt t="183275" x="10333038" y="3746500"/>
          <p14:tracePt t="183376" x="10340975" y="3746500"/>
          <p14:tracePt t="183390" x="10340975" y="3738563"/>
          <p14:tracePt t="183412" x="10340975" y="3730625"/>
          <p14:tracePt t="183443" x="10340975" y="3722688"/>
          <p14:tracePt t="183480" x="10333038" y="3714750"/>
          <p14:tracePt t="183503" x="10333038" y="3706813"/>
          <p14:tracePt t="183525" x="10333038" y="3698875"/>
          <p14:tracePt t="183595" x="10333038" y="3706813"/>
          <p14:tracePt t="183668" x="10325100" y="3706813"/>
          <p14:tracePt t="183744" x="10325100" y="3714750"/>
          <p14:tracePt t="183750" x="10325100" y="3722688"/>
          <p14:tracePt t="183764" x="10325100" y="3730625"/>
          <p14:tracePt t="183772" x="10325100" y="3738563"/>
          <p14:tracePt t="183788" x="10325100" y="3746500"/>
          <p14:tracePt t="183810" x="10325100" y="3754438"/>
          <p14:tracePt t="183824" x="10325100" y="3762375"/>
          <p14:tracePt t="183863" x="10325100" y="3770313"/>
          <p14:tracePt t="183933" x="10325100" y="3762375"/>
          <p14:tracePt t="183943" x="10325100" y="3754438"/>
          <p14:tracePt t="183952" x="10317163" y="3754438"/>
          <p14:tracePt t="183974" x="10317163" y="3746500"/>
          <p14:tracePt t="184081" x="10317163" y="3738563"/>
          <p14:tracePt t="184140" x="10317163" y="3730625"/>
          <p14:tracePt t="184147" x="10325100" y="3730625"/>
          <p14:tracePt t="184180" x="10333038" y="3730625"/>
          <p14:tracePt t="184263" x="10333038" y="3738563"/>
          <p14:tracePt t="184317" x="10340975" y="3738563"/>
          <p14:tracePt t="184337" x="10348913" y="3738563"/>
          <p14:tracePt t="184429" x="10348913" y="3746500"/>
          <p14:tracePt t="184440" x="10340975" y="3746500"/>
          <p14:tracePt t="184456" x="10340975" y="3754438"/>
          <p14:tracePt t="184471" x="10333038" y="3754438"/>
          <p14:tracePt t="184517" x="10340975" y="3754438"/>
          <p14:tracePt t="184538" x="10348913" y="3754438"/>
          <p14:tracePt t="184728" x="10340975" y="3754438"/>
          <p14:tracePt t="184750" x="10340975" y="3762375"/>
          <p14:tracePt t="184767" x="10333038" y="3762375"/>
          <p14:tracePt t="184889" x="10325100" y="3770313"/>
          <p14:tracePt t="184897" x="10317163" y="3778250"/>
          <p14:tracePt t="184915" x="10309225" y="3786188"/>
          <p14:tracePt t="184919" x="10301288" y="3794125"/>
          <p14:tracePt t="184936" x="10293350" y="3802063"/>
          <p14:tracePt t="184945" x="10285413" y="3808413"/>
          <p14:tracePt t="184950" x="10285413" y="3816350"/>
          <p14:tracePt t="184958" x="10277475" y="3816350"/>
          <p14:tracePt t="184965" x="10269538" y="3824288"/>
          <p14:tracePt t="184973" x="10269538" y="3832225"/>
          <p14:tracePt t="184981" x="10261600" y="3832225"/>
          <p14:tracePt t="184988" x="10253663" y="3840163"/>
          <p14:tracePt t="184995" x="10245725" y="3848100"/>
          <p14:tracePt t="185004" x="10229850" y="3856038"/>
          <p14:tracePt t="185009" x="10215563" y="3863975"/>
          <p14:tracePt t="185017" x="10199688" y="3871913"/>
          <p14:tracePt t="185025" x="10183813" y="3879850"/>
          <p14:tracePt t="185033" x="10167938" y="3895725"/>
          <p14:tracePt t="185042" x="10144125" y="3911600"/>
          <p14:tracePt t="185049" x="10136188" y="3919538"/>
          <p14:tracePt t="185057" x="10112375" y="3933825"/>
          <p14:tracePt t="185065" x="10096500" y="3949700"/>
          <p14:tracePt t="185071" x="10082213" y="3965575"/>
          <p14:tracePt t="185077" x="10066338" y="3981450"/>
          <p14:tracePt t="185085" x="10050463" y="3997325"/>
          <p14:tracePt t="185093" x="10034588" y="4029075"/>
          <p14:tracePt t="185102" x="10018713" y="4059238"/>
          <p14:tracePt t="185107" x="10010775" y="4098925"/>
          <p14:tracePt t="185116" x="9994900" y="4146550"/>
          <p14:tracePt t="185123" x="9979025" y="4200525"/>
          <p14:tracePt t="185132" x="9971088" y="4264025"/>
          <p14:tracePt t="185138" x="9963150" y="4325938"/>
          <p14:tracePt t="185146" x="9948863" y="4365625"/>
          <p14:tracePt t="185154" x="9932988" y="4405313"/>
          <p14:tracePt t="185161" x="9925050" y="4443413"/>
          <p14:tracePt t="185167" x="9909175" y="4491038"/>
          <p14:tracePt t="185176" x="9893300" y="4530725"/>
          <p14:tracePt t="185184" x="9885363" y="4568825"/>
          <p14:tracePt t="185192" x="9877425" y="4608513"/>
          <p14:tracePt t="185198" x="9861550" y="4648200"/>
          <p14:tracePt t="185205" x="9853613" y="4678363"/>
          <p14:tracePt t="185213" x="9837738" y="4718050"/>
          <p14:tracePt t="185222" x="9821863" y="4749800"/>
          <p14:tracePt t="185227" x="9791700" y="4789488"/>
          <p14:tracePt t="185235" x="9752013" y="4827588"/>
          <p14:tracePt t="185244" x="9704388" y="4867275"/>
          <p14:tracePt t="185251" x="9642475" y="4906963"/>
          <p14:tracePt t="185257" x="9594850" y="4945063"/>
          <p14:tracePt t="185266" x="9548813" y="4984750"/>
          <p14:tracePt t="185273" x="9509125" y="5016500"/>
          <p14:tracePt t="185282" x="9469438" y="5040313"/>
          <p14:tracePt t="185287" x="9429750" y="5062538"/>
          <p14:tracePt t="185295" x="9399588" y="5070475"/>
          <p14:tracePt t="185304" x="9375775" y="5078413"/>
          <p14:tracePt t="185311" x="9351963" y="5086350"/>
          <p14:tracePt t="185317" x="9336088" y="5094288"/>
          <p14:tracePt t="185326" x="9328150" y="5110163"/>
          <p14:tracePt t="185333" x="9320213" y="5126038"/>
          <p14:tracePt t="185343" x="9312275" y="5133975"/>
          <p14:tracePt t="185347" x="9296400" y="5149850"/>
          <p14:tracePt t="185355" x="9280525" y="5157788"/>
          <p14:tracePt t="185364" x="9266238" y="5173663"/>
          <p14:tracePt t="185371" x="9242425" y="5180013"/>
          <p14:tracePt t="185378" x="9210675" y="5195888"/>
          <p14:tracePt t="185386" x="9178925" y="5203825"/>
          <p14:tracePt t="185394" x="9147175" y="5211763"/>
          <p14:tracePt t="185401" x="9140825" y="5227638"/>
          <p14:tracePt t="185407" x="9132888" y="5235575"/>
          <p14:tracePt t="185416" x="9124950" y="5243513"/>
          <p14:tracePt t="185423" x="9117013" y="5251450"/>
          <p14:tracePt t="185432" x="9101138" y="5259388"/>
          <p14:tracePt t="185438" x="9085263" y="5267325"/>
          <p14:tracePt t="185445" x="9077325" y="5267325"/>
          <p14:tracePt t="185454" x="9069388" y="5275263"/>
          <p14:tracePt t="185461" x="9061450" y="5275263"/>
          <p14:tracePt t="185467" x="9053513" y="5275263"/>
          <p14:tracePt t="185476" x="9045575" y="5275263"/>
          <p14:tracePt t="185492" x="9037638" y="5275263"/>
          <p14:tracePt t="185505" x="9029700" y="5267325"/>
          <p14:tracePt t="185515" x="9029700" y="5259388"/>
          <p14:tracePt t="185522" x="9029700" y="5251450"/>
          <p14:tracePt t="185528" x="9021763" y="5235575"/>
          <p14:tracePt t="185536" x="9021763" y="5227638"/>
          <p14:tracePt t="185544" x="9021763" y="5211763"/>
          <p14:tracePt t="185551" x="9021763" y="5195888"/>
          <p14:tracePt t="185559" x="9021763" y="5165725"/>
          <p14:tracePt t="185565" x="9021763" y="5141913"/>
          <p14:tracePt t="185575" x="9021763" y="5110163"/>
          <p14:tracePt t="185581" x="9021763" y="5070475"/>
          <p14:tracePt t="185589" x="9021763" y="5054600"/>
          <p14:tracePt t="185595" x="9021763" y="5024438"/>
          <p14:tracePt t="185604" x="9021763" y="5000625"/>
          <p14:tracePt t="185611" x="9029700" y="4968875"/>
          <p14:tracePt t="185620" x="9037638" y="4937125"/>
          <p14:tracePt t="185626" x="9037638" y="4899025"/>
          <p14:tracePt t="185634" x="9045575" y="4867275"/>
          <p14:tracePt t="185641" x="9053513" y="4827588"/>
          <p14:tracePt t="185650" x="9061450" y="4789488"/>
          <p14:tracePt t="185655" x="9069388" y="4749800"/>
          <p14:tracePt t="185665" x="9085263" y="4710113"/>
          <p14:tracePt t="185671" x="9109075" y="4672013"/>
          <p14:tracePt t="185679" x="9140825" y="4632325"/>
          <p14:tracePt t="185686" x="9170988" y="4600575"/>
          <p14:tracePt t="185694" x="9218613" y="4568825"/>
          <p14:tracePt t="185719" x="9296400" y="4491038"/>
          <p14:tracePt t="185725" x="9320213" y="4491038"/>
          <p14:tracePt t="185732" x="9344025" y="4483100"/>
          <p14:tracePt t="185740" x="9344025" y="4475163"/>
          <p14:tracePt t="185746" x="9351963" y="4459288"/>
          <p14:tracePt t="185754" x="9359900" y="4443413"/>
          <p14:tracePt t="185762" x="9367838" y="4421188"/>
          <p14:tracePt t="185770" x="9383713" y="4405313"/>
          <p14:tracePt t="185775" x="9399588" y="4389438"/>
          <p14:tracePt t="185784" x="9415463" y="4373563"/>
          <p14:tracePt t="185792" x="9429750" y="4357688"/>
          <p14:tracePt t="185800" x="9453563" y="4341813"/>
          <p14:tracePt t="185805" x="9469438" y="4325938"/>
          <p14:tracePt t="185814" x="9485313" y="4310063"/>
          <p14:tracePt t="185822" x="9501188" y="4302125"/>
          <p14:tracePt t="185830" x="9517063" y="4287838"/>
          <p14:tracePt t="185835" x="9532938" y="4271963"/>
          <p14:tracePt t="185843" x="9555163" y="4256088"/>
          <p14:tracePt t="185852" x="9571038" y="4240213"/>
          <p14:tracePt t="185859" x="9594850" y="4216400"/>
          <p14:tracePt t="185866" x="9610725" y="4200525"/>
          <p14:tracePt t="185873" x="9634538" y="4184650"/>
          <p14:tracePt t="185883" x="9666288" y="4170363"/>
          <p14:tracePt t="185889" x="9704388" y="4154488"/>
          <p14:tracePt t="185895" x="9736138" y="4130675"/>
          <p14:tracePt t="185904" x="9767888" y="4114800"/>
          <p14:tracePt t="185912" x="9791700" y="4098925"/>
          <p14:tracePt t="185920" x="9821863" y="4083050"/>
          <p14:tracePt t="185925" x="9837738" y="4075113"/>
          <p14:tracePt t="185934" x="9853613" y="4067175"/>
          <p14:tracePt t="185942" x="9861550" y="4052888"/>
          <p14:tracePt t="185951" x="9869488" y="4044950"/>
          <p14:tracePt t="185955" x="9877425" y="4037013"/>
          <p14:tracePt t="185964" x="9893300" y="4029075"/>
          <p14:tracePt t="185971" x="9925050" y="4021138"/>
          <p14:tracePt t="185979" x="9932988" y="4013200"/>
          <p14:tracePt t="185985" x="9956800" y="3997325"/>
          <p14:tracePt t="185994" x="9971088" y="3989388"/>
          <p14:tracePt t="186002" x="9994900" y="3981450"/>
          <p14:tracePt t="186009" x="10010775" y="3965575"/>
          <p14:tracePt t="186016" x="10034588" y="3957638"/>
          <p14:tracePt t="186023" x="10058400" y="3949700"/>
          <p14:tracePt t="186032" x="10074275" y="3941763"/>
          <p14:tracePt t="186039" x="10096500" y="3933825"/>
          <p14:tracePt t="186048" x="10112375" y="3927475"/>
          <p14:tracePt t="186054" x="10136188" y="3919538"/>
          <p14:tracePt t="186061" x="10152063" y="3911600"/>
          <p14:tracePt t="186070" x="10175875" y="3903663"/>
          <p14:tracePt t="186077" x="10199688" y="3895725"/>
          <p14:tracePt t="186085" x="10215563" y="3895725"/>
          <p14:tracePt t="186091" x="10229850" y="3887788"/>
          <p14:tracePt t="186100" x="10253663" y="3879850"/>
          <p14:tracePt t="186107" x="10269538" y="3871913"/>
          <p14:tracePt t="186114" x="10293350" y="3863975"/>
          <p14:tracePt t="186121" x="10309225" y="3863975"/>
          <p14:tracePt t="186130" x="10325100" y="3856038"/>
          <p14:tracePt t="186139" x="10340975" y="3848100"/>
          <p14:tracePt t="186144" x="10356850" y="3848100"/>
          <p14:tracePt t="186151" x="10371138" y="3840163"/>
          <p14:tracePt t="186159" x="10387013" y="3840163"/>
          <p14:tracePt t="186167" x="10402888" y="3840163"/>
          <p14:tracePt t="186173" x="10418763" y="3840163"/>
          <p14:tracePt t="186182" x="10426700" y="3832225"/>
          <p14:tracePt t="186189" x="10442575" y="3832225"/>
          <p14:tracePt t="186198" x="10458450" y="3832225"/>
          <p14:tracePt t="186203" x="10482263" y="3832225"/>
          <p14:tracePt t="186211" x="10498138" y="3832225"/>
          <p14:tracePt t="186220" x="10512425" y="3832225"/>
          <p14:tracePt t="186228" x="10536238" y="3824288"/>
          <p14:tracePt t="186234" x="10552113" y="3824288"/>
          <p14:tracePt t="186241" x="10567988" y="3824288"/>
          <p14:tracePt t="186250" x="10591800" y="3816350"/>
          <p14:tracePt t="186258" x="10607675" y="3816350"/>
          <p14:tracePt t="186264" x="10623550" y="3816350"/>
          <p14:tracePt t="186272" x="10637838" y="3816350"/>
          <p14:tracePt t="186280" x="10653713" y="3808413"/>
          <p14:tracePt t="186287" x="10669588" y="3808413"/>
          <p14:tracePt t="186293" x="10685463" y="3808413"/>
          <p14:tracePt t="186302" x="10701338" y="3808413"/>
          <p14:tracePt t="186309" x="10709275" y="3808413"/>
          <p14:tracePt t="186318" x="10725150" y="3808413"/>
          <p14:tracePt t="186324" x="10741025" y="3808413"/>
          <p14:tracePt t="186332" x="10756900" y="3808413"/>
          <p14:tracePt t="186340" x="10771188" y="3808413"/>
          <p14:tracePt t="186347" x="10779125" y="3816350"/>
          <p14:tracePt t="186354" x="10795000" y="3816350"/>
          <p14:tracePt t="186361" x="10802938" y="3824288"/>
          <p14:tracePt t="186370" x="10810875" y="3832225"/>
          <p14:tracePt t="186377" x="10818813" y="3840163"/>
          <p14:tracePt t="186392" x="10826750" y="3848100"/>
          <p14:tracePt t="186400" x="10826750" y="3856038"/>
          <p14:tracePt t="186408" x="10826750" y="3863975"/>
          <p14:tracePt t="186414" x="10826750" y="3871913"/>
          <p14:tracePt t="186422" x="10826750" y="3887788"/>
          <p14:tracePt t="186430" x="10818813" y="3895725"/>
          <p14:tracePt t="186438" x="10810875" y="3903663"/>
          <p14:tracePt t="186443" x="10810875" y="3919538"/>
          <p14:tracePt t="186451" x="10802938" y="3933825"/>
          <p14:tracePt t="186460" x="10795000" y="3949700"/>
          <p14:tracePt t="186467" x="10787063" y="3973513"/>
          <p14:tracePt t="186475" x="10779125" y="3997325"/>
          <p14:tracePt t="186482" x="10771188" y="4029075"/>
          <p14:tracePt t="186489" x="10764838" y="4059238"/>
          <p14:tracePt t="186498" x="10756900" y="4098925"/>
          <p14:tracePt t="186506" x="10748963" y="4114800"/>
          <p14:tracePt t="186511" x="10733088" y="4114800"/>
          <p14:tracePt t="186520" x="10725150" y="4122738"/>
          <p14:tracePt t="186528" x="10717213" y="4138613"/>
          <p14:tracePt t="186536" x="10693400" y="4154488"/>
          <p14:tracePt t="186541" x="10685463" y="4176713"/>
          <p14:tracePt t="186550" x="10669588" y="4192588"/>
          <p14:tracePt t="186559" x="10661650" y="4216400"/>
          <p14:tracePt t="186566" x="10645775" y="4232275"/>
          <p14:tracePt t="186572" x="10637838" y="4256088"/>
          <p14:tracePt t="186579" x="10623550" y="4271963"/>
          <p14:tracePt t="186589" x="10615613" y="4287838"/>
          <p14:tracePt t="186595" x="10599738" y="4302125"/>
          <p14:tracePt t="186602" x="10591800" y="4318000"/>
          <p14:tracePt t="186609" x="10575925" y="4333875"/>
          <p14:tracePt t="186619" x="10567988" y="4341813"/>
          <p14:tracePt t="186625" x="10552113" y="4357688"/>
          <p14:tracePt t="186631" x="10536238" y="4373563"/>
          <p14:tracePt t="186639" x="10520363" y="4389438"/>
          <p14:tracePt t="186648" x="10498138" y="4405313"/>
          <p14:tracePt t="186655" x="10466388" y="4421188"/>
          <p14:tracePt t="186661" x="10434638" y="4427538"/>
          <p14:tracePt t="186670" x="10394950" y="4443413"/>
          <p14:tracePt t="186677" x="10363200" y="4467225"/>
          <p14:tracePt t="186686" x="10340975" y="4483100"/>
          <p14:tracePt t="186691" x="10317163" y="4498975"/>
          <p14:tracePt t="186700" x="10285413" y="4522788"/>
          <p14:tracePt t="186707" x="10261600" y="4538663"/>
          <p14:tracePt t="186717" x="10237788" y="4560888"/>
          <p14:tracePt t="186721" x="10223500" y="4576763"/>
          <p14:tracePt t="186729" x="10207625" y="4592638"/>
          <p14:tracePt t="186738" x="10199688" y="4608513"/>
          <p14:tracePt t="186745" x="10167938" y="4624388"/>
          <p14:tracePt t="186751" x="10136188" y="4640263"/>
          <p14:tracePt t="186760" x="10112375" y="4656138"/>
          <p14:tracePt t="186768" x="10090150" y="4672013"/>
          <p14:tracePt t="186775" x="10058400" y="4686300"/>
          <p14:tracePt t="186782" x="10026650" y="4702175"/>
          <p14:tracePt t="186789" x="9994900" y="4718050"/>
          <p14:tracePt t="186798" x="9963150" y="4733925"/>
          <p14:tracePt t="186805" x="9932988" y="4749800"/>
          <p14:tracePt t="186811" x="9901238" y="4765675"/>
          <p14:tracePt t="186819" x="9869488" y="4781550"/>
          <p14:tracePt t="186828" x="9845675" y="4797425"/>
          <p14:tracePt t="186836" x="9821863" y="4811713"/>
          <p14:tracePt t="186841" x="9799638" y="4827588"/>
          <p14:tracePt t="186850" x="9775825" y="4843463"/>
          <p14:tracePt t="186858" x="9752013" y="4859338"/>
          <p14:tracePt t="186866" x="9728200" y="4875213"/>
          <p14:tracePt t="186871" x="9696450" y="4883150"/>
          <p14:tracePt t="186879" x="9666288" y="4899025"/>
          <p14:tracePt t="186887" x="9626600" y="4906963"/>
          <p14:tracePt t="186895" x="9586913" y="4922838"/>
          <p14:tracePt t="186901" x="9548813" y="4937125"/>
          <p14:tracePt t="186910" x="9509125" y="4945063"/>
          <p14:tracePt t="186918" x="9469438" y="4960938"/>
          <p14:tracePt t="186925" x="9429750" y="4976813"/>
          <p14:tracePt t="186933" x="9399588" y="4992688"/>
          <p14:tracePt t="186939" x="9375775" y="5008563"/>
          <p14:tracePt t="186948" x="9344025" y="5024438"/>
          <p14:tracePt t="186956" x="9328150" y="5032375"/>
          <p14:tracePt t="186964" x="9312275" y="5040313"/>
          <p14:tracePt t="186969" x="9304338" y="5048250"/>
          <p14:tracePt t="186978" x="9296400" y="5054600"/>
          <p14:tracePt t="186985" x="9296400" y="5062538"/>
          <p14:tracePt t="186994" x="9280525" y="5062538"/>
          <p14:tracePt t="187000" x="9266238" y="5062538"/>
          <p14:tracePt t="187008" x="9250363" y="5062538"/>
          <p14:tracePt t="187015" x="9234488" y="5062538"/>
          <p14:tracePt t="187024" x="9210675" y="5062538"/>
          <p14:tracePt t="187031" x="9186863" y="5054600"/>
          <p14:tracePt t="187039" x="9155113" y="5048250"/>
          <p14:tracePt t="187047" x="9147175" y="5040313"/>
          <p14:tracePt t="187054" x="9140825" y="5024438"/>
          <p14:tracePt t="187059" x="9124950" y="5016500"/>
          <p14:tracePt t="187068" x="9109075" y="5000625"/>
          <p14:tracePt t="187075" x="9093200" y="4984750"/>
          <p14:tracePt t="187083" x="9077325" y="4968875"/>
          <p14:tracePt t="187089" x="9069388" y="4953000"/>
          <p14:tracePt t="187098" x="9061450" y="4922838"/>
          <p14:tracePt t="187106" x="9061450" y="4891088"/>
          <p14:tracePt t="187115" x="9053513" y="4859338"/>
          <p14:tracePt t="187120" x="9053513" y="4819650"/>
          <p14:tracePt t="187127" x="9053513" y="4797425"/>
          <p14:tracePt t="187136" x="9053513" y="4765675"/>
          <p14:tracePt t="187144" x="9053513" y="4733925"/>
          <p14:tracePt t="187150" x="9069388" y="4702175"/>
          <p14:tracePt t="187158" x="9077325" y="4672013"/>
          <p14:tracePt t="187166" x="9085263" y="4640263"/>
          <p14:tracePt t="187174" x="9101138" y="4608513"/>
          <p14:tracePt t="187179" x="9117013" y="4576763"/>
          <p14:tracePt t="187188" x="9124950" y="4576763"/>
          <p14:tracePt t="187196" x="9140825" y="4538663"/>
          <p14:tracePt t="187204" x="9147175" y="4491038"/>
          <p14:tracePt t="187209" x="9163050" y="4451350"/>
          <p14:tracePt t="187218" x="9178925" y="4413250"/>
          <p14:tracePt t="187225" x="9210675" y="4381500"/>
          <p14:tracePt t="187233" x="9242425" y="4341813"/>
          <p14:tracePt t="187239" x="9274175" y="4302125"/>
          <p14:tracePt t="187247" x="9320213" y="4271963"/>
          <p14:tracePt t="187255" x="9367838" y="4240213"/>
          <p14:tracePt t="187264" x="9415463" y="4208463"/>
          <p14:tracePt t="187270" x="9445625" y="4184650"/>
          <p14:tracePt t="187278" x="9485313" y="4154488"/>
          <p14:tracePt t="187286" x="9525000" y="4130675"/>
          <p14:tracePt t="187293" x="9555163" y="4130675"/>
          <p14:tracePt t="187300" x="9594850" y="4122738"/>
          <p14:tracePt t="187308" x="9626600" y="4114800"/>
          <p14:tracePt t="187316" x="9650413" y="4106863"/>
          <p14:tracePt t="187324" x="9682163" y="4090988"/>
          <p14:tracePt t="187329" x="9712325" y="4075113"/>
          <p14:tracePt t="187338" x="9736138" y="4059238"/>
          <p14:tracePt t="187345" x="9759950" y="4044950"/>
          <p14:tracePt t="187354" x="9783763" y="4037013"/>
          <p14:tracePt t="187359" x="9807575" y="4021138"/>
          <p14:tracePt t="187367" x="9829800" y="4013200"/>
          <p14:tracePt t="187375" x="9829800" y="3997325"/>
          <p14:tracePt t="187384" x="9861550" y="3989388"/>
          <p14:tracePt t="187389" x="9901238" y="3981450"/>
          <p14:tracePt t="187398" x="9925050" y="3973513"/>
          <p14:tracePt t="187406" x="9948863" y="3957638"/>
          <p14:tracePt t="187414" x="9979025" y="3949700"/>
          <p14:tracePt t="187419" x="10010775" y="3941763"/>
          <p14:tracePt t="187427" x="10034588" y="3933825"/>
          <p14:tracePt t="187436" x="10034588" y="3927475"/>
          <p14:tracePt t="187445" x="10074275" y="3919538"/>
          <p14:tracePt t="187452" x="10112375" y="3919538"/>
          <p14:tracePt t="187457" x="10144125" y="3903663"/>
          <p14:tracePt t="187466" x="10167938" y="3895725"/>
          <p14:tracePt t="187474" x="10199688" y="3887788"/>
          <p14:tracePt t="187482" x="10229850" y="3879850"/>
          <p14:tracePt t="187489" x="10261600" y="3871913"/>
          <p14:tracePt t="187495" x="10293350" y="3863975"/>
          <p14:tracePt t="187505" x="10325100" y="3848100"/>
          <p14:tracePt t="187511" x="10348913" y="3840163"/>
          <p14:tracePt t="187518" x="10379075" y="3832225"/>
          <p14:tracePt t="187526" x="10410825" y="3824288"/>
          <p14:tracePt t="187535" x="10442575" y="3816350"/>
          <p14:tracePt t="187541" x="10466388" y="3808413"/>
          <p14:tracePt t="187548" x="10490200" y="3802063"/>
          <p14:tracePt t="187555" x="10490200" y="3794125"/>
          <p14:tracePt t="187564" x="10504488" y="3794125"/>
          <p14:tracePt t="187571" x="10512425" y="3786188"/>
          <p14:tracePt t="187577" x="10520363" y="3778250"/>
          <p14:tracePt t="187586" x="10536238" y="3778250"/>
          <p14:tracePt t="187593" x="10560050" y="3778250"/>
          <p14:tracePt t="187601" x="10575925" y="3770313"/>
          <p14:tracePt t="187607" x="10599738" y="3770313"/>
          <p14:tracePt t="187615" x="10623550" y="3770313"/>
          <p14:tracePt t="187624" x="10637838" y="3770313"/>
          <p14:tracePt t="187632" x="10661650" y="3770313"/>
          <p14:tracePt t="187638" x="10685463" y="3778250"/>
          <p14:tracePt t="187645" x="10701338" y="3794125"/>
          <p14:tracePt t="187654" x="10717213" y="3802063"/>
          <p14:tracePt t="187662" x="10733088" y="3816350"/>
          <p14:tracePt t="187668" x="10748963" y="3832225"/>
          <p14:tracePt t="187676" x="10764838" y="3848100"/>
          <p14:tracePt t="187683" x="10771188" y="3863975"/>
          <p14:tracePt t="187692" x="10787063" y="3879850"/>
          <p14:tracePt t="187698" x="10795000" y="3895725"/>
          <p14:tracePt t="187705" x="10810875" y="3919538"/>
          <p14:tracePt t="187714" x="10818813" y="3933825"/>
          <p14:tracePt t="187721" x="10818813" y="3949700"/>
          <p14:tracePt t="187727" x="10826750" y="3965575"/>
          <p14:tracePt t="187735" x="10826750" y="3981450"/>
          <p14:tracePt t="187744" x="10826750" y="3997325"/>
          <p14:tracePt t="187752" x="10826750" y="4013200"/>
          <p14:tracePt t="187757" x="10826750" y="4037013"/>
          <p14:tracePt t="187765" x="10826750" y="4052888"/>
          <p14:tracePt t="187773" x="10810875" y="4075113"/>
          <p14:tracePt t="187783" x="10795000" y="4098925"/>
          <p14:tracePt t="187787" x="10764838" y="4130675"/>
          <p14:tracePt t="187795" x="10733088" y="4170363"/>
          <p14:tracePt t="187804" x="10701338" y="4200525"/>
          <p14:tracePt t="187812" x="10661650" y="4240213"/>
          <p14:tracePt t="187819" x="10637838" y="4271963"/>
          <p14:tracePt t="187825" x="10637838" y="4295775"/>
          <p14:tracePt t="187834" x="10607675" y="4318000"/>
          <p14:tracePt t="187842" x="10591800" y="4318000"/>
          <p14:tracePt t="187848" x="10560050" y="4349750"/>
          <p14:tracePt t="187855" x="10520363" y="4389438"/>
          <p14:tracePt t="187864" x="10498138" y="4413250"/>
          <p14:tracePt t="187872" x="10474325" y="4443413"/>
          <p14:tracePt t="187878" x="10442575" y="4467225"/>
          <p14:tracePt t="187885" x="10410825" y="4491038"/>
          <p14:tracePt t="187894" x="10379075" y="4522788"/>
          <p14:tracePt t="187901" x="10348913" y="4552950"/>
          <p14:tracePt t="187910" x="10309225" y="4576763"/>
          <p14:tracePt t="187916" x="10277475" y="4600575"/>
          <p14:tracePt t="187924" x="10245725" y="4632325"/>
          <p14:tracePt t="187932" x="10215563" y="4656138"/>
          <p14:tracePt t="187939" x="10183813" y="4678363"/>
          <p14:tracePt t="187945" x="10152063" y="4678363"/>
          <p14:tracePt t="187954" x="10120313" y="4686300"/>
          <p14:tracePt t="187963" x="10082213" y="4694238"/>
          <p14:tracePt t="187970" x="10050463" y="4702175"/>
          <p14:tracePt t="187976" x="10018713" y="4725988"/>
          <p14:tracePt t="187985" x="9986963" y="4757738"/>
          <p14:tracePt t="187992" x="9956800" y="4773613"/>
          <p14:tracePt t="188000" x="9925050" y="4797425"/>
          <p14:tracePt t="188006" x="9893300" y="4811713"/>
          <p14:tracePt t="188015" x="9861550" y="4827588"/>
          <p14:tracePt t="188022" x="9829800" y="4835525"/>
          <p14:tracePt t="188030" x="9807575" y="4851400"/>
          <p14:tracePt t="188035" x="9775825" y="4867275"/>
          <p14:tracePt t="188043" x="9744075" y="4883150"/>
          <p14:tracePt t="188051" x="9720263" y="4891088"/>
          <p14:tracePt t="188059" x="9688513" y="4906963"/>
          <p14:tracePt t="188065" x="9666288" y="4914900"/>
          <p14:tracePt t="188074" x="9634538" y="4922838"/>
          <p14:tracePt t="188083" x="9610725" y="4929188"/>
          <p14:tracePt t="188089" x="9586913" y="4937125"/>
          <p14:tracePt t="188095" x="9563100" y="4945063"/>
          <p14:tracePt t="188105" x="9540875" y="4945063"/>
          <p14:tracePt t="188111" x="9517063" y="4953000"/>
          <p14:tracePt t="188121" x="9493250" y="4953000"/>
          <p14:tracePt t="188125" x="9461500" y="4960938"/>
          <p14:tracePt t="188134" x="9437688" y="4960938"/>
          <p14:tracePt t="188144" x="9415463" y="4960938"/>
          <p14:tracePt t="188150" x="9383713" y="4960938"/>
          <p14:tracePt t="188155" x="9359900" y="4960938"/>
          <p14:tracePt t="188165" x="9328150" y="4960938"/>
          <p14:tracePt t="188173" x="9296400" y="4960938"/>
          <p14:tracePt t="188179" x="9266238" y="4953000"/>
          <p14:tracePt t="188185" x="9234488" y="4945063"/>
          <p14:tracePt t="188194" x="9202738" y="4937125"/>
          <p14:tracePt t="188201" x="9178925" y="4929188"/>
          <p14:tracePt t="188209" x="9155113" y="4922838"/>
          <p14:tracePt t="188216" x="9155113" y="4914900"/>
          <p14:tracePt t="188225" x="9132888" y="4914900"/>
          <p14:tracePt t="188232" x="9124950" y="4906963"/>
          <p14:tracePt t="188246" x="9117013" y="4906963"/>
          <p14:tracePt t="188253" x="9117013" y="4899025"/>
          <p14:tracePt t="188262" x="9117013" y="4891088"/>
          <p14:tracePt t="188270" x="9109075" y="4891088"/>
          <p14:tracePt t="188275" x="9101138" y="4883150"/>
          <p14:tracePt t="188284" x="9101138" y="4875213"/>
          <p14:tracePt t="188293" x="9101138" y="4859338"/>
          <p14:tracePt t="188299" x="9101138" y="4843463"/>
          <p14:tracePt t="188305" x="9101138" y="4819650"/>
          <p14:tracePt t="188314" x="9101138" y="4797425"/>
          <p14:tracePt t="188323" x="9109075" y="4757738"/>
          <p14:tracePt t="188329" x="9117013" y="4718050"/>
          <p14:tracePt t="188335" x="9132888" y="4672013"/>
          <p14:tracePt t="188343" x="9140825" y="4616450"/>
          <p14:tracePt t="188352" x="9147175" y="4584700"/>
          <p14:tracePt t="188359" x="9155113" y="4552950"/>
          <p14:tracePt t="188365" x="9170988" y="4522788"/>
          <p14:tracePt t="188374" x="9186863" y="4491038"/>
          <p14:tracePt t="188383" x="9194800" y="4459288"/>
          <p14:tracePt t="188389" x="9202738" y="4435475"/>
          <p14:tracePt t="188399" x="9218613" y="4435475"/>
          <p14:tracePt t="188403" x="9234488" y="4435475"/>
          <p14:tracePt t="188412" x="9258300" y="4427538"/>
          <p14:tracePt t="188420" x="9274175" y="4413250"/>
          <p14:tracePt t="188427" x="9288463" y="4405313"/>
          <p14:tracePt t="188435" x="9320213" y="4381500"/>
          <p14:tracePt t="188442" x="9351963" y="4357688"/>
          <p14:tracePt t="188450" x="9391650" y="4333875"/>
          <p14:tracePt t="188458" x="9429750" y="4310063"/>
          <p14:tracePt t="188465" x="9477375" y="4287838"/>
          <p14:tracePt t="188472" x="9525000" y="4264025"/>
          <p14:tracePt t="188481" x="9578975" y="4240213"/>
          <p14:tracePt t="188487" x="9610725" y="4216400"/>
          <p14:tracePt t="188493" x="9650413" y="4192588"/>
          <p14:tracePt t="188502" x="9682163" y="4170363"/>
          <p14:tracePt t="188509" x="9704388" y="4146550"/>
          <p14:tracePt t="188519" x="9736138" y="4122738"/>
          <p14:tracePt t="188523" x="9736138" y="4098925"/>
          <p14:tracePt t="188532" x="9736138" y="4083050"/>
          <p14:tracePt t="188539" x="9744075" y="4059238"/>
          <p14:tracePt t="188547" x="9752013" y="4037013"/>
          <p14:tracePt t="188553" x="9767888" y="4021138"/>
          <p14:tracePt t="188562" x="9791700" y="3997325"/>
          <p14:tracePt t="188570" x="9815513" y="3981450"/>
          <p14:tracePt t="188578" x="9837738" y="3965575"/>
          <p14:tracePt t="188585" x="9853613" y="3949700"/>
          <p14:tracePt t="188592" x="9869488" y="3949700"/>
          <p14:tracePt t="188600" x="9893300" y="3933825"/>
          <p14:tracePt t="188608" x="9909175" y="3927475"/>
          <p14:tracePt t="188613" x="9932988" y="3911600"/>
          <p14:tracePt t="188622" x="9956800" y="3903663"/>
          <p14:tracePt t="188631" x="9979025" y="3895725"/>
          <p14:tracePt t="188637" x="10002838" y="3887788"/>
          <p14:tracePt t="188644" x="10026650" y="3879850"/>
          <p14:tracePt t="188653" x="10050463" y="3871913"/>
          <p14:tracePt t="188660" x="10074275" y="3863975"/>
          <p14:tracePt t="188668" x="10096500" y="3856038"/>
          <p14:tracePt t="188673" x="10120313" y="3848100"/>
          <p14:tracePt t="188682" x="10144125" y="3848100"/>
          <p14:tracePt t="188689" x="10167938" y="3840163"/>
          <p14:tracePt t="188699" x="10191750" y="3832225"/>
          <p14:tracePt t="188704" x="10215563" y="3824288"/>
          <p14:tracePt t="188712" x="10237788" y="3816350"/>
          <p14:tracePt t="188719" x="10261600" y="3808413"/>
          <p14:tracePt t="188729" x="10293350" y="3808413"/>
          <p14:tracePt t="188733" x="10317163" y="3802063"/>
          <p14:tracePt t="188743" x="10340975" y="3794125"/>
          <p14:tracePt t="188750" x="10363200" y="3786188"/>
          <p14:tracePt t="188758" x="10387013" y="3778250"/>
          <p14:tracePt t="188763" x="10410825" y="3770313"/>
          <p14:tracePt t="188772" x="10434638" y="3762375"/>
          <p14:tracePt t="188780" x="10450513" y="3754438"/>
          <p14:tracePt t="188787" x="10474325" y="3746500"/>
          <p14:tracePt t="188793" x="10498138" y="3746500"/>
          <p14:tracePt t="188803" x="10512425" y="3738563"/>
          <p14:tracePt t="188810" x="10536238" y="3730625"/>
          <p14:tracePt t="188819" x="10552113" y="3730625"/>
          <p14:tracePt t="188824" x="10567988" y="3722688"/>
          <p14:tracePt t="188833" x="10583863" y="3722688"/>
          <p14:tracePt t="188839" x="10607675" y="3722688"/>
          <p14:tracePt t="188848" x="10631488" y="3722688"/>
          <p14:tracePt t="188853" x="10645775" y="3722688"/>
          <p14:tracePt t="188863" x="10661650" y="3722688"/>
          <p14:tracePt t="188869" x="10677525" y="3722688"/>
          <p14:tracePt t="188877" x="10693400" y="3722688"/>
          <p14:tracePt t="188887" x="10709275" y="3730625"/>
          <p14:tracePt t="188892" x="10725150" y="3738563"/>
          <p14:tracePt t="188901" x="10741025" y="3746500"/>
          <p14:tracePt t="188908" x="10748963" y="3762375"/>
          <p14:tracePt t="188916" x="10764838" y="3770313"/>
          <p14:tracePt t="188923" x="10779125" y="3778250"/>
          <p14:tracePt t="188931" x="10787063" y="3794125"/>
          <p14:tracePt t="188938" x="10795000" y="3802063"/>
          <p14:tracePt t="188947" x="10802938" y="3816350"/>
          <p14:tracePt t="188952" x="10818813" y="3832225"/>
          <p14:tracePt t="188960" x="10826750" y="3840163"/>
          <p14:tracePt t="188968" x="10834688" y="3856038"/>
          <p14:tracePt t="188977" x="10842625" y="3871913"/>
          <p14:tracePt t="188982" x="10842625" y="3887788"/>
          <p14:tracePt t="188989" x="10850563" y="3895725"/>
          <p14:tracePt t="188997" x="10850563" y="3919538"/>
          <p14:tracePt t="189006" x="10858500" y="3941763"/>
          <p14:tracePt t="189012" x="10858500" y="3957638"/>
          <p14:tracePt t="189020" x="10858500" y="3981450"/>
          <p14:tracePt t="189029" x="10858500" y="3997325"/>
          <p14:tracePt t="189038" x="10858500" y="4021138"/>
          <p14:tracePt t="189042" x="10858500" y="4037013"/>
          <p14:tracePt t="189051" x="10858500" y="4059238"/>
          <p14:tracePt t="189059" x="10858500" y="4083050"/>
          <p14:tracePt t="189067" x="10858500" y="4098925"/>
          <p14:tracePt t="189072" x="10858500" y="4122738"/>
          <p14:tracePt t="189081" x="10858500" y="4138613"/>
          <p14:tracePt t="189088" x="10850563" y="4154488"/>
          <p14:tracePt t="189097" x="10850563" y="4176713"/>
          <p14:tracePt t="189102" x="10850563" y="4192588"/>
          <p14:tracePt t="189110" x="10842625" y="4216400"/>
          <p14:tracePt t="189118" x="10834688" y="4232275"/>
          <p14:tracePt t="189127" x="10826750" y="4256088"/>
          <p14:tracePt t="189133" x="10810875" y="4271963"/>
          <p14:tracePt t="189140" x="10802938" y="4295775"/>
          <p14:tracePt t="189149" x="10779125" y="4310063"/>
          <p14:tracePt t="189156" x="10764838" y="4333875"/>
          <p14:tracePt t="189162" x="10748963" y="4357688"/>
          <p14:tracePt t="189171" x="10725150" y="4373563"/>
          <p14:tracePt t="189179" x="10701338" y="4397375"/>
          <p14:tracePt t="189186" x="10677525" y="4421188"/>
          <p14:tracePt t="189192" x="10653713" y="4435475"/>
          <p14:tracePt t="189200" x="10631488" y="4459288"/>
          <p14:tracePt t="189208" x="10599738" y="4475163"/>
          <p14:tracePt t="189217" x="10560050" y="4498975"/>
          <p14:tracePt t="189223" x="10528300" y="4514850"/>
          <p14:tracePt t="189231" x="10490200" y="4538663"/>
          <p14:tracePt t="189239" x="10450513" y="4560888"/>
          <p14:tracePt t="189246" x="10410825" y="4576763"/>
          <p14:tracePt t="189252" x="10387013" y="4600575"/>
          <p14:tracePt t="189260" x="10387013" y="4616450"/>
          <p14:tracePt t="189268" x="10379075" y="4640263"/>
          <p14:tracePt t="189277" x="10363200" y="4656138"/>
          <p14:tracePt t="189282" x="10356850" y="4678363"/>
          <p14:tracePt t="189291" x="10340975" y="4694238"/>
          <p14:tracePt t="189299" x="10317163" y="4718050"/>
          <p14:tracePt t="189307" x="10301288" y="4733925"/>
          <p14:tracePt t="189312" x="10261600" y="4757738"/>
          <p14:tracePt t="189321" x="10223500" y="4773613"/>
          <p14:tracePt t="189329" x="10191750" y="4789488"/>
          <p14:tracePt t="189337" x="10144125" y="4811713"/>
          <p14:tracePt t="189345" x="10096500" y="4827588"/>
          <p14:tracePt t="189350" x="10050463" y="4843463"/>
          <p14:tracePt t="189359" x="10018713" y="4867275"/>
          <p14:tracePt t="189367" x="9986963" y="4883150"/>
          <p14:tracePt t="189374" x="9956800" y="4899025"/>
          <p14:tracePt t="189381" x="9917113" y="4914900"/>
          <p14:tracePt t="189388" x="9893300" y="4929188"/>
          <p14:tracePt t="189396" x="9861550" y="4945063"/>
          <p14:tracePt t="189405" x="9837738" y="4960938"/>
          <p14:tracePt t="189410" x="9837738" y="4976813"/>
          <p14:tracePt t="189418" x="9829800" y="4992688"/>
          <p14:tracePt t="189427" x="9815513" y="5000625"/>
          <p14:tracePt t="189434" x="9807575" y="5008563"/>
          <p14:tracePt t="189440" x="9791700" y="5016500"/>
          <p14:tracePt t="189449" x="9767888" y="5024438"/>
          <p14:tracePt t="189457" x="9744075" y="5032375"/>
          <p14:tracePt t="189465" x="9720263" y="5032375"/>
          <p14:tracePt t="189470" x="9696450" y="5040313"/>
          <p14:tracePt t="189478" x="9674225" y="5040313"/>
          <p14:tracePt t="189487" x="9642475" y="5048250"/>
          <p14:tracePt t="189495" x="9602788" y="5048250"/>
          <p14:tracePt t="189500" x="9563100" y="5054600"/>
          <p14:tracePt t="189508" x="9525000" y="5054600"/>
          <p14:tracePt t="189517" x="9485313" y="5054600"/>
          <p14:tracePt t="189524" x="9437688" y="5062538"/>
          <p14:tracePt t="189531" x="9415463" y="5062538"/>
          <p14:tracePt t="189539" x="9383713" y="5062538"/>
          <p14:tracePt t="189547" x="9359900" y="5062538"/>
          <p14:tracePt t="189555" x="9328150" y="5062538"/>
          <p14:tracePt t="189560" x="9296400" y="5062538"/>
          <p14:tracePt t="189569" x="9274175" y="5062538"/>
          <p14:tracePt t="189577" x="9242425" y="5062538"/>
          <p14:tracePt t="189585" x="9210675" y="5062538"/>
          <p14:tracePt t="189590" x="9178925" y="5062538"/>
          <p14:tracePt t="189599" x="9147175" y="5062538"/>
          <p14:tracePt t="189606" x="9124950" y="5054600"/>
          <p14:tracePt t="189615" x="9124950" y="5048250"/>
          <p14:tracePt t="189630" x="9117013" y="5040313"/>
          <p14:tracePt t="189637" x="9109075" y="5032375"/>
          <p14:tracePt t="189645" x="9101138" y="5024438"/>
          <p14:tracePt t="189650" x="9077325" y="5016500"/>
          <p14:tracePt t="189659" x="9061450" y="5008563"/>
          <p14:tracePt t="189667" x="9045575" y="5000625"/>
          <p14:tracePt t="189675" x="9029700" y="4992688"/>
          <p14:tracePt t="189681" x="9021763" y="4976813"/>
          <p14:tracePt t="189689" x="9021763" y="4960938"/>
          <p14:tracePt t="189697" x="9021763" y="4953000"/>
          <p14:tracePt t="189705" x="9021763" y="4937125"/>
          <p14:tracePt t="189715" x="9021763" y="4914900"/>
          <p14:tracePt t="189718" x="9021763" y="4883150"/>
          <p14:tracePt t="189726" x="9021763" y="4843463"/>
          <p14:tracePt t="189735" x="9021763" y="4803775"/>
          <p14:tracePt t="189740" x="9029700" y="4757738"/>
          <p14:tracePt t="189749" x="9037638" y="4710113"/>
          <p14:tracePt t="189757" x="9045575" y="4664075"/>
          <p14:tracePt t="189766" x="9061450" y="4616450"/>
          <p14:tracePt t="189771" x="9069388" y="4568825"/>
          <p14:tracePt t="189779" x="9085263" y="4568825"/>
          <p14:tracePt t="189787" x="9101138" y="4568825"/>
          <p14:tracePt t="189796" x="9117013" y="4552950"/>
          <p14:tracePt t="189801" x="9140825" y="4546600"/>
          <p14:tracePt t="189809" x="9155113" y="4530725"/>
          <p14:tracePt t="189817" x="9186863" y="4514850"/>
          <p14:tracePt t="189825" x="9194800" y="4491038"/>
          <p14:tracePt t="189833" x="9234488" y="4459288"/>
          <p14:tracePt t="189838" x="9266238" y="4435475"/>
          <p14:tracePt t="189846" x="9312275" y="4405313"/>
          <p14:tracePt t="189855" x="9351963" y="4381500"/>
          <p14:tracePt t="189862" x="9399588" y="4357688"/>
          <p14:tracePt t="189869" x="9453563" y="4325938"/>
          <p14:tracePt t="189876" x="9501188" y="4302125"/>
          <p14:tracePt t="189885" x="9555163" y="4279900"/>
          <p14:tracePt t="189892" x="9594850" y="4256088"/>
          <p14:tracePt t="189899" x="9626600" y="4232275"/>
          <p14:tracePt t="189906" x="9666288" y="4208463"/>
          <p14:tracePt t="189915" x="9696450" y="4184650"/>
          <p14:tracePt t="189922" x="9728200" y="4162425"/>
          <p14:tracePt t="189928" x="9728200" y="4146550"/>
          <p14:tracePt t="189936" x="9728200" y="4122738"/>
          <p14:tracePt t="189945" x="9736138" y="4106863"/>
          <p14:tracePt t="189953" x="9783763" y="4090988"/>
          <p14:tracePt t="189959" x="9821863" y="4067175"/>
          <p14:tracePt t="189966" x="9821863" y="4052888"/>
          <p14:tracePt t="189975" x="9869488" y="4037013"/>
          <p14:tracePt t="189985" x="9877425" y="4021138"/>
          <p14:tracePt t="189988" x="9893300" y="4005263"/>
          <p14:tracePt t="189996" x="9909175" y="3997325"/>
          <p14:tracePt t="190004" x="9925050" y="3981450"/>
          <p14:tracePt t="190012" x="9948863" y="3965575"/>
          <p14:tracePt t="190018" x="9971088" y="3957638"/>
          <p14:tracePt t="190026" x="9994900" y="3941763"/>
          <p14:tracePt t="190035" x="10026650" y="3933825"/>
          <p14:tracePt t="190042" x="10050463" y="3919538"/>
          <p14:tracePt t="190048" x="10074275" y="3911600"/>
          <p14:tracePt t="190061" x="10090150" y="3903663"/>
          <p14:tracePt t="190065" x="10112375" y="3895725"/>
          <p14:tracePt t="190073" x="10136188" y="3887788"/>
          <p14:tracePt t="190078" x="10160000" y="3879850"/>
          <p14:tracePt t="190087" x="10175875" y="3871913"/>
          <p14:tracePt t="190094" x="10199688" y="3863975"/>
          <p14:tracePt t="190102" x="10223500" y="3856038"/>
          <p14:tracePt t="190108" x="10237788" y="3848100"/>
          <p14:tracePt t="190117" x="10261600" y="3848100"/>
          <p14:tracePt t="190124" x="10277475" y="3840163"/>
          <p14:tracePt t="190133" x="10301288" y="3832225"/>
          <p14:tracePt t="190138" x="10317163" y="3832225"/>
          <p14:tracePt t="190147" x="10340975" y="3824288"/>
          <p14:tracePt t="190154" x="10356850" y="3824288"/>
          <p14:tracePt t="190163" x="10379075" y="3816350"/>
          <p14:tracePt t="190168" x="10402888" y="3816350"/>
          <p14:tracePt t="190176" x="10418763" y="3816350"/>
          <p14:tracePt t="190185" x="10442575" y="3816350"/>
          <p14:tracePt t="190192" x="10466388" y="3816350"/>
          <p14:tracePt t="190199" x="10490200" y="3816350"/>
          <p14:tracePt t="190207" x="10512425" y="3816350"/>
          <p14:tracePt t="190215" x="10528300" y="3816350"/>
          <p14:tracePt t="190222" x="10552113" y="3816350"/>
          <p14:tracePt t="190228" x="10583863" y="3816350"/>
          <p14:tracePt t="190237" x="10607675" y="3816350"/>
          <p14:tracePt t="190245" x="10623550" y="3816350"/>
          <p14:tracePt t="190252" x="10637838" y="3816350"/>
          <p14:tracePt t="190258" x="10661650" y="3816350"/>
          <p14:tracePt t="190267" x="10669588" y="3824288"/>
          <p14:tracePt t="190275" x="10685463" y="3824288"/>
          <p14:tracePt t="190283" x="10701338" y="3824288"/>
          <p14:tracePt t="190289" x="10717213" y="3832225"/>
          <p14:tracePt t="190296" x="10725150" y="3832225"/>
          <p14:tracePt t="190305" x="10741025" y="3840163"/>
          <p14:tracePt t="190312" x="10748963" y="3840163"/>
          <p14:tracePt t="190321" x="10764838" y="3848100"/>
          <p14:tracePt t="190326" x="10771188" y="3848100"/>
          <p14:tracePt t="190334" x="10779125" y="3856038"/>
          <p14:tracePt t="190343" x="10787063" y="3863975"/>
          <p14:tracePt t="190350" x="10795000" y="3871913"/>
          <p14:tracePt t="190356" x="10802938" y="3879850"/>
          <p14:tracePt t="190365" x="10810875" y="3887788"/>
          <p14:tracePt t="190372" x="10818813" y="3895725"/>
          <p14:tracePt t="190381" x="10818813" y="3903663"/>
          <p14:tracePt t="190386" x="10818813" y="3911600"/>
          <p14:tracePt t="190395" x="10818813" y="3927475"/>
          <p14:tracePt t="190403" x="10818813" y="3933825"/>
          <p14:tracePt t="190411" x="10818813" y="3949700"/>
          <p14:tracePt t="190417" x="10818813" y="3965575"/>
          <p14:tracePt t="190424" x="10810875" y="3981450"/>
          <p14:tracePt t="190433" x="10802938" y="3997325"/>
          <p14:tracePt t="190441" x="10795000" y="4021138"/>
          <p14:tracePt t="190447" x="10787063" y="4037013"/>
          <p14:tracePt t="190455" x="10779125" y="4059238"/>
          <p14:tracePt t="190463" x="10771188" y="4075113"/>
          <p14:tracePt t="190471" x="10756900" y="4098925"/>
          <p14:tracePt t="190476" x="10748963" y="4122738"/>
          <p14:tracePt t="190484" x="10741025" y="4138613"/>
          <p14:tracePt t="190492" x="10733088" y="4162425"/>
          <p14:tracePt t="190501" x="10725150" y="4176713"/>
          <p14:tracePt t="190506" x="10717213" y="4200525"/>
          <p14:tracePt t="190514" x="10709275" y="4216400"/>
          <p14:tracePt t="190522" x="10693400" y="4240213"/>
          <p14:tracePt t="190531" x="10685463" y="4256088"/>
          <p14:tracePt t="190536" x="10669588" y="4271963"/>
          <p14:tracePt t="190544" x="10653713" y="4287838"/>
          <p14:tracePt t="190552" x="10637838" y="4302125"/>
          <p14:tracePt t="190560" x="10623550" y="4318000"/>
          <p14:tracePt t="190566" x="10607675" y="4333875"/>
          <p14:tracePt t="190574" x="10591800" y="4349750"/>
          <p14:tracePt t="190583" x="10575925" y="4365625"/>
          <p14:tracePt t="190591" x="10560050" y="4381500"/>
          <p14:tracePt t="190596" x="10544175" y="4397375"/>
          <p14:tracePt t="190605" x="10536238" y="4413250"/>
          <p14:tracePt t="190612" x="10520363" y="4421188"/>
          <p14:tracePt t="190621" x="10504488" y="4435475"/>
          <p14:tracePt t="190627" x="10498138" y="4451350"/>
          <p14:tracePt t="190635" x="10482263" y="4467225"/>
          <p14:tracePt t="190643" x="10466388" y="4483100"/>
          <p14:tracePt t="190651" x="10450513" y="4498975"/>
          <p14:tracePt t="190656" x="10442575" y="4522788"/>
          <p14:tracePt t="190665" x="10426700" y="4538663"/>
          <p14:tracePt t="190673" x="10410825" y="4552950"/>
          <p14:tracePt t="190681" x="10387013" y="4568825"/>
          <p14:tracePt t="190686" x="10371138" y="4584700"/>
          <p14:tracePt t="190694" x="10356850" y="4592638"/>
          <p14:tracePt t="190702" x="10333038" y="4608513"/>
          <p14:tracePt t="190715" x="10317163" y="4624388"/>
          <p14:tracePt t="190718" x="10293350" y="4632325"/>
          <p14:tracePt t="190724" x="10269538" y="4648200"/>
          <p14:tracePt t="190732" x="10245725" y="4656138"/>
          <p14:tracePt t="190740" x="10223500" y="4672013"/>
          <p14:tracePt t="190747" x="10199688" y="4686300"/>
          <p14:tracePt t="190755" x="10183813" y="4694238"/>
          <p14:tracePt t="190762" x="10160000" y="4710113"/>
          <p14:tracePt t="190771" x="10136188" y="4718050"/>
          <p14:tracePt t="190778" x="10112375" y="4733925"/>
          <p14:tracePt t="190785" x="10090150" y="4741863"/>
          <p14:tracePt t="190792" x="10066338" y="4757738"/>
          <p14:tracePt t="190800" x="10042525" y="4773613"/>
          <p14:tracePt t="190808" x="10018713" y="4789488"/>
          <p14:tracePt t="190814" x="10002838" y="4797425"/>
          <p14:tracePt t="190822" x="9979025" y="4811713"/>
          <p14:tracePt t="190831" x="9956800" y="4827588"/>
          <p14:tracePt t="190838" x="9940925" y="4835525"/>
          <p14:tracePt t="190844" x="9917113" y="4851400"/>
          <p14:tracePt t="190852" x="9893300" y="4867275"/>
          <p14:tracePt t="190860" x="9877425" y="4875213"/>
          <p14:tracePt t="190869" x="9853613" y="4891088"/>
          <p14:tracePt t="190874" x="9837738" y="4899025"/>
          <p14:tracePt t="190883" x="9815513" y="4906963"/>
          <p14:tracePt t="190890" x="9783763" y="4922838"/>
          <p14:tracePt t="190899" x="9752013" y="4929188"/>
          <p14:tracePt t="190905" x="9712325" y="4937125"/>
          <p14:tracePt t="190913" x="9666288" y="4953000"/>
          <p14:tracePt t="190920" x="9618663" y="4960938"/>
          <p14:tracePt t="190929" x="9571038" y="4968875"/>
          <p14:tracePt t="190935" x="9532938" y="4976813"/>
          <p14:tracePt t="190943" x="9493250" y="4984750"/>
          <p14:tracePt t="190951" x="9461500" y="4992688"/>
          <p14:tracePt t="190958" x="9421813" y="5000625"/>
          <p14:tracePt t="190965" x="9391650" y="5008563"/>
          <p14:tracePt t="190973" x="9359900" y="5008563"/>
          <p14:tracePt t="190981" x="9328150" y="5016500"/>
          <p14:tracePt t="190988" x="9304338" y="5016500"/>
          <p14:tracePt t="191012" x="9296400" y="5016500"/>
          <p14:tracePt t="191019" x="9280525" y="5016500"/>
          <p14:tracePt t="191024" x="9274175" y="5016500"/>
          <p14:tracePt t="191033" x="9250363" y="5008563"/>
          <p14:tracePt t="191040" x="9226550" y="4992688"/>
          <p14:tracePt t="191049" x="9202738" y="4984750"/>
          <p14:tracePt t="191054" x="9186863" y="4968875"/>
          <p14:tracePt t="191062" x="9163050" y="4953000"/>
          <p14:tracePt t="191071" x="9147175" y="4937125"/>
          <p14:tracePt t="191078" x="9132888" y="4914900"/>
          <p14:tracePt t="191084" x="9109075" y="4899025"/>
          <p14:tracePt t="191093" x="9093200" y="4875213"/>
          <p14:tracePt t="191101" x="9085263" y="4851400"/>
          <p14:tracePt t="191109" x="9069388" y="4827588"/>
          <p14:tracePt t="191115" x="9061450" y="4803775"/>
          <p14:tracePt t="191122" x="9045575" y="4781550"/>
          <p14:tracePt t="191131" x="9045575" y="4757738"/>
          <p14:tracePt t="191139" x="9037638" y="4725988"/>
          <p14:tracePt t="191146" x="9037638" y="4702175"/>
          <p14:tracePt t="191153" x="9037638" y="4678363"/>
          <p14:tracePt t="191160" x="9037638" y="4656138"/>
          <p14:tracePt t="191168" x="9037638" y="4632325"/>
          <p14:tracePt t="191174" x="9037638" y="4608513"/>
          <p14:tracePt t="191182" x="9037638" y="4584700"/>
          <p14:tracePt t="191190" x="9045575" y="4560888"/>
          <p14:tracePt t="191199" x="9053513" y="4538663"/>
          <p14:tracePt t="191205" x="9061450" y="4514850"/>
          <p14:tracePt t="191212" x="9077325" y="4475163"/>
          <p14:tracePt t="191221" x="9085263" y="4443413"/>
          <p14:tracePt t="191228" x="9101138" y="4405313"/>
          <p14:tracePt t="191235" x="9124950" y="4357688"/>
          <p14:tracePt t="191242" x="9140825" y="4318000"/>
          <p14:tracePt t="191251" x="9155113" y="4318000"/>
          <p14:tracePt t="191258" x="9178925" y="4302125"/>
          <p14:tracePt t="191267" x="9194800" y="4295775"/>
          <p14:tracePt t="191272" x="9218613" y="4279900"/>
          <p14:tracePt t="191281" x="9242425" y="4248150"/>
          <p14:tracePt t="191288" x="9266238" y="4224338"/>
          <p14:tracePt t="191297" x="9288463" y="4200525"/>
          <p14:tracePt t="191302" x="9312275" y="4170363"/>
          <p14:tracePt t="191311" x="9336088" y="4146550"/>
          <p14:tracePt t="191319" x="9375775" y="4122738"/>
          <p14:tracePt t="191326" x="9407525" y="4098925"/>
          <p14:tracePt t="191332" x="9421813" y="4090988"/>
          <p14:tracePt t="191340" x="9437688" y="4075113"/>
          <p14:tracePt t="191348" x="9445625" y="4052888"/>
          <p14:tracePt t="191357" x="9477375" y="4037013"/>
          <p14:tracePt t="191362" x="9501188" y="4013200"/>
          <p14:tracePt t="191371" x="9525000" y="3997325"/>
          <p14:tracePt t="191378" x="9555163" y="3989388"/>
          <p14:tracePt t="191387" x="9578975" y="3973513"/>
          <p14:tracePt t="191392" x="9602788" y="3957638"/>
          <p14:tracePt t="191401" x="9634538" y="3941763"/>
          <p14:tracePt t="191409" x="9658350" y="3933825"/>
          <p14:tracePt t="191416" x="9682163" y="3919538"/>
          <p14:tracePt t="191422" x="9704388" y="3903663"/>
          <p14:tracePt t="191431" x="9728200" y="3887788"/>
          <p14:tracePt t="191439" x="9752013" y="3879850"/>
          <p14:tracePt t="191447" x="9783763" y="3863975"/>
          <p14:tracePt t="191452" x="9807575" y="3848100"/>
          <p14:tracePt t="191461" x="9829800" y="3840163"/>
          <p14:tracePt t="191468" x="9845675" y="3824288"/>
          <p14:tracePt t="191476" x="9869488" y="3808413"/>
          <p14:tracePt t="191483" x="9893300" y="3802063"/>
          <p14:tracePt t="191490" x="9917113" y="3786188"/>
          <p14:tracePt t="191499" x="9940925" y="3778250"/>
          <p14:tracePt t="191507" x="9963150" y="3762375"/>
          <p14:tracePt t="191513" x="9979025" y="3754438"/>
          <p14:tracePt t="191521" x="10002838" y="3738563"/>
          <p14:tracePt t="191529" x="10026650" y="3730625"/>
          <p14:tracePt t="191536" x="10050463" y="3722688"/>
          <p14:tracePt t="191542" x="10066338" y="3714750"/>
          <p14:tracePt t="191550" x="10090150" y="3698875"/>
          <p14:tracePt t="191558" x="10104438" y="3690938"/>
          <p14:tracePt t="191567" x="10128250" y="3683000"/>
          <p14:tracePt t="191572" x="10160000" y="3676650"/>
          <p14:tracePt t="191581" x="10167938" y="3660775"/>
          <p14:tracePt t="191589" x="10191750" y="3652838"/>
          <p14:tracePt t="191597" x="10207625" y="3644900"/>
          <p14:tracePt t="191603" x="10229850" y="3636963"/>
          <p14:tracePt t="191610" x="10253663" y="3629025"/>
          <p14:tracePt t="191618" x="10269538" y="3613150"/>
          <p14:tracePt t="191626" x="10293350" y="3605213"/>
          <p14:tracePt t="191633" x="10309225" y="3597275"/>
          <p14:tracePt t="191640" x="10333038" y="3589338"/>
          <p14:tracePt t="191648" x="10348913" y="3581400"/>
          <p14:tracePt t="191657" x="10371138" y="3573463"/>
          <p14:tracePt t="191662" x="10387013" y="3565525"/>
          <p14:tracePt t="191671" x="10410825" y="3557588"/>
          <p14:tracePt t="191678" x="10426700" y="3551238"/>
          <p14:tracePt t="191687" x="10450513" y="3551238"/>
          <p14:tracePt t="191692" x="10466388" y="3543300"/>
          <p14:tracePt t="191718" x="10504488" y="3535363"/>
          <p14:tracePt t="191721" x="10528300" y="3527425"/>
          <p14:tracePt t="191723" x="10544175" y="3527425"/>
          <p14:tracePt t="191731" x="10567988" y="3519488"/>
          <p14:tracePt t="191738" x="10583863" y="3519488"/>
          <p14:tracePt t="191747" x="10607675" y="3519488"/>
          <p14:tracePt t="191754" x="10623550" y="3519488"/>
          <p14:tracePt t="191760" x="10645775" y="3511550"/>
          <p14:tracePt t="191768" x="10661650" y="3511550"/>
          <p14:tracePt t="191776" x="10677525" y="3511550"/>
          <p14:tracePt t="191784" x="10693400" y="3511550"/>
          <p14:tracePt t="191790" x="10709275" y="3511550"/>
          <p14:tracePt t="191799" x="10725150" y="3511550"/>
          <p14:tracePt t="191806" x="10741025" y="3511550"/>
          <p14:tracePt t="191814" x="10756900" y="3511550"/>
          <p14:tracePt t="191821" x="10764838" y="3511550"/>
          <p14:tracePt t="191828" x="10779125" y="3511550"/>
          <p14:tracePt t="191845" x="10795000" y="3519488"/>
          <p14:tracePt t="191859" x="10802938" y="3527425"/>
          <p14:tracePt t="191867" x="10810875" y="3535363"/>
          <p14:tracePt t="191874" x="10818813" y="3535363"/>
          <p14:tracePt t="191881" x="10818813" y="3543300"/>
          <p14:tracePt t="191889" x="10826750" y="3551238"/>
          <p14:tracePt t="191896" x="10834688" y="3557588"/>
          <p14:tracePt t="191905" x="10842625" y="3573463"/>
          <p14:tracePt t="191910" x="10850563" y="3581400"/>
          <p14:tracePt t="191919" x="10858500" y="3589338"/>
          <p14:tracePt t="191926" x="10866438" y="3605213"/>
          <p14:tracePt t="191935" x="10874375" y="3621088"/>
          <p14:tracePt t="191940" x="10882313" y="3636963"/>
          <p14:tracePt t="191948" x="10890250" y="3652838"/>
          <p14:tracePt t="191956" x="10898188" y="3668713"/>
          <p14:tracePt t="191965" x="10898188" y="3683000"/>
          <p14:tracePt t="191970" x="10904538" y="3698875"/>
          <p14:tracePt t="191978" x="10912475" y="3714750"/>
          <p14:tracePt t="191986" x="10912475" y="3730625"/>
          <p14:tracePt t="191995" x="10912475" y="3746500"/>
          <p14:tracePt t="192000" x="10912475" y="3770313"/>
          <p14:tracePt t="192008" x="10912475" y="3786188"/>
          <p14:tracePt t="192017" x="10912475" y="3802063"/>
          <p14:tracePt t="192024" x="10912475" y="3816350"/>
          <p14:tracePt t="192031" x="10912475" y="3832225"/>
          <p14:tracePt t="192038" x="10912475" y="3848100"/>
          <p14:tracePt t="192046" x="10904538" y="3863975"/>
          <p14:tracePt t="192055" x="10898188" y="3879850"/>
          <p14:tracePt t="192060" x="10890250" y="3895725"/>
          <p14:tracePt t="192068" x="10882313" y="3911600"/>
          <p14:tracePt t="192077" x="10874375" y="3927475"/>
          <p14:tracePt t="192084" x="10866438" y="3941763"/>
          <p14:tracePt t="192090" x="10858500" y="3957638"/>
          <p14:tracePt t="192099" x="10842625" y="3965575"/>
          <p14:tracePt t="192106" x="10834688" y="3981450"/>
          <p14:tracePt t="192115" x="10818813" y="3997325"/>
          <p14:tracePt t="192121" x="10810875" y="4013200"/>
          <p14:tracePt t="192128" x="10795000" y="4029075"/>
          <p14:tracePt t="192136" x="10787063" y="4044950"/>
          <p14:tracePt t="192145" x="10779125" y="4059238"/>
          <p14:tracePt t="192150" x="10764838" y="4067175"/>
          <p14:tracePt t="192158" x="10756900" y="4083050"/>
          <p14:tracePt t="192167" x="10748963" y="4098925"/>
          <p14:tracePt t="192174" x="10733088" y="4106863"/>
          <p14:tracePt t="192181" x="10725150" y="4122738"/>
          <p14:tracePt t="192188" x="10717213" y="4130675"/>
          <p14:tracePt t="192197" x="10709275" y="4146550"/>
          <p14:tracePt t="192204" x="10701338" y="4154488"/>
          <p14:tracePt t="192213" x="10693400" y="4162425"/>
          <p14:tracePt t="192219" x="10677525" y="4176713"/>
          <p14:tracePt t="192226" x="10669588" y="4184650"/>
          <p14:tracePt t="192234" x="10661650" y="4192588"/>
          <p14:tracePt t="192242" x="10653713" y="4200525"/>
          <p14:tracePt t="192249" x="10645775" y="4216400"/>
          <p14:tracePt t="192256" x="10631488" y="4224338"/>
          <p14:tracePt t="192265" x="10623550" y="4232275"/>
          <p14:tracePt t="192272" x="10615613" y="4248150"/>
          <p14:tracePt t="192278" x="10599738" y="4256088"/>
          <p14:tracePt t="192286" x="10583863" y="4264025"/>
          <p14:tracePt t="192294" x="10575925" y="4279900"/>
          <p14:tracePt t="192303" x="10560050" y="4287838"/>
          <p14:tracePt t="192308" x="10544175" y="4302125"/>
          <p14:tracePt t="192316" x="10528300" y="4318000"/>
          <p14:tracePt t="192325" x="10512425" y="4333875"/>
          <p14:tracePt t="192332" x="10498138" y="4349750"/>
          <p14:tracePt t="192338" x="10482263" y="4357688"/>
          <p14:tracePt t="192346" x="10466388" y="4381500"/>
          <p14:tracePt t="192355" x="10450513" y="4397375"/>
          <p14:tracePt t="192362" x="10434638" y="4413250"/>
          <p14:tracePt t="192369" x="10418763" y="4427538"/>
          <p14:tracePt t="192376" x="10402888" y="4443413"/>
          <p14:tracePt t="192385" x="10387013" y="4451350"/>
          <p14:tracePt t="192392" x="10371138" y="4467225"/>
          <p14:tracePt t="192399" x="10356850" y="4483100"/>
          <p14:tracePt t="192406" x="10348913" y="4491038"/>
          <p14:tracePt t="192415" x="10333038" y="4506913"/>
          <p14:tracePt t="192422" x="10317163" y="4514850"/>
          <p14:tracePt t="192428" x="10301288" y="4522788"/>
          <p14:tracePt t="192437" x="10285413" y="4538663"/>
          <p14:tracePt t="192446" x="10269538" y="4546600"/>
          <p14:tracePt t="192452" x="10253663" y="4552950"/>
          <p14:tracePt t="192458" x="10237788" y="4560888"/>
          <p14:tracePt t="192466" x="10223500" y="4568825"/>
          <p14:tracePt t="192474" x="10207625" y="4576763"/>
          <p14:tracePt t="192483" x="10199688" y="4584700"/>
          <p14:tracePt t="192488" x="10183813" y="4592638"/>
          <p14:tracePt t="192497" x="10167938" y="4600575"/>
          <p14:tracePt t="192505" x="10152063" y="4616450"/>
          <p14:tracePt t="192512" x="10136188" y="4624388"/>
          <p14:tracePt t="192518" x="10128250" y="4632325"/>
          <p14:tracePt t="192526" x="10112375" y="4632325"/>
          <p14:tracePt t="192535" x="10096500" y="4640263"/>
          <p14:tracePt t="192543" x="10082213" y="4648200"/>
          <p14:tracePt t="192548" x="10074275" y="4656138"/>
          <p14:tracePt t="192556" x="10058400" y="4664075"/>
          <p14:tracePt t="192564" x="10042525" y="4672013"/>
          <p14:tracePt t="192573" x="10026650" y="4678363"/>
          <p14:tracePt t="192579" x="10010775" y="4686300"/>
          <p14:tracePt t="192587" x="9994900" y="4694238"/>
          <p14:tracePt t="192594" x="9979025" y="4702175"/>
          <p14:tracePt t="192603" x="9963150" y="4710113"/>
          <p14:tracePt t="192608" x="9940925" y="4718050"/>
          <p14:tracePt t="192616" x="9925050" y="4725988"/>
          <p14:tracePt t="192624" x="9885363" y="4733925"/>
          <p14:tracePt t="192633" x="9853613" y="4733925"/>
          <p14:tracePt t="192638" x="9815513" y="4741863"/>
          <p14:tracePt t="192647" x="9767888" y="4749800"/>
          <p14:tracePt t="192655" x="9720263" y="4757738"/>
          <p14:tracePt t="192662" x="9666288" y="4757738"/>
          <p14:tracePt t="192668" x="9610725" y="4765675"/>
          <p14:tracePt t="192677" x="9555163" y="4773613"/>
          <p14:tracePt t="192685" x="9555163" y="4781550"/>
          <p14:tracePt t="192701" x="9548813" y="4789488"/>
          <p14:tracePt t="192706" x="9540875" y="4789488"/>
          <p14:tracePt t="192715" x="9525000" y="4797425"/>
          <p14:tracePt t="192722" x="9517063" y="4797425"/>
          <p14:tracePt t="192731" x="9493250" y="4797425"/>
          <p14:tracePt t="192736" x="9469438" y="4797425"/>
          <p14:tracePt t="192744" x="9453563" y="4797425"/>
          <p14:tracePt t="192753" x="9429750" y="4797425"/>
          <p14:tracePt t="192760" x="9415463" y="4797425"/>
          <p14:tracePt t="192767" x="9399588" y="4803775"/>
          <p14:tracePt t="192775" x="9391650" y="4803775"/>
          <p14:tracePt t="192782" x="9375775" y="4803775"/>
          <p14:tracePt t="192790" x="9367838" y="4803775"/>
          <p14:tracePt t="192796" x="9359900" y="4803775"/>
          <p14:tracePt t="192804" x="9351963" y="4803775"/>
          <p14:tracePt t="192812" x="9336088" y="4811713"/>
          <p14:tracePt t="192820" x="9328150" y="4811713"/>
          <p14:tracePt t="192826" x="9320213" y="4811713"/>
          <p14:tracePt t="192834" x="9312275" y="4819650"/>
          <p14:tracePt t="192842" x="9304338" y="4819650"/>
          <p14:tracePt t="192851" x="9296400" y="4827588"/>
          <p14:tracePt t="192856" x="9288463" y="4827588"/>
          <p14:tracePt t="192865" x="9280525" y="4827588"/>
          <p14:tracePt t="192872" x="9274175" y="4827588"/>
          <p14:tracePt t="192881" x="9266238" y="4827588"/>
          <p14:tracePt t="192886" x="9258300" y="4827588"/>
          <p14:tracePt t="192903" x="9250363" y="4827588"/>
          <p14:tracePt t="192918" x="9242425" y="4819650"/>
          <p14:tracePt t="192925" x="9242425" y="4811713"/>
          <p14:tracePt t="192933" x="9242425" y="4803775"/>
          <p14:tracePt t="192941" x="9234488" y="4797425"/>
          <p14:tracePt t="192956" x="9234488" y="4789488"/>
          <p14:tracePt t="192962" x="9226550" y="4781550"/>
          <p14:tracePt t="192971" x="9226550" y="4773613"/>
          <p14:tracePt t="192976" x="9226550" y="4765675"/>
          <p14:tracePt t="192994" x="9218613" y="4757738"/>
          <p14:tracePt t="193000" x="9218613" y="4749800"/>
          <p14:tracePt t="193006" x="9218613" y="4741863"/>
          <p14:tracePt t="193015" x="9218613" y="4733925"/>
          <p14:tracePt t="193033" x="9218613" y="4725988"/>
          <p14:tracePt t="193037" x="9218613" y="4718050"/>
          <p14:tracePt t="193044" x="9218613" y="4710113"/>
          <p14:tracePt t="193053" x="9226550" y="4702175"/>
          <p14:tracePt t="193060" x="9226550" y="4694238"/>
          <p14:tracePt t="193067" x="9234488" y="4686300"/>
          <p14:tracePt t="193074" x="9234488" y="4678363"/>
          <p14:tracePt t="193083" x="9242425" y="4672013"/>
          <p14:tracePt t="193090" x="9242425" y="4664075"/>
          <p14:tracePt t="193096" x="9242425" y="4656138"/>
          <p14:tracePt t="193105" x="9250363" y="4648200"/>
          <p14:tracePt t="193112" x="9250363" y="4640263"/>
          <p14:tracePt t="193121" x="9250363" y="4632325"/>
          <p14:tracePt t="193126" x="9250363" y="4624388"/>
          <p14:tracePt t="193135" x="9250363" y="4608513"/>
          <p14:tracePt t="193142" x="9250363" y="4600575"/>
          <p14:tracePt t="193150" x="9250363" y="4592638"/>
          <p14:tracePt t="193156" x="9250363" y="4584700"/>
          <p14:tracePt t="193165" x="9250363" y="4576763"/>
          <p14:tracePt t="193172" x="9250363" y="4568825"/>
          <p14:tracePt t="193181" x="9250363" y="4560888"/>
          <p14:tracePt t="193188" x="9250363" y="4552950"/>
          <p14:tracePt t="193194" x="9258300" y="4546600"/>
          <p14:tracePt t="193202" x="9258300" y="4538663"/>
          <p14:tracePt t="193210" x="9258300" y="4530725"/>
          <p14:tracePt t="193218" x="9258300" y="4522788"/>
          <p14:tracePt t="193225" x="9266238" y="4514850"/>
          <p14:tracePt t="193233" x="9266238" y="4506913"/>
          <p14:tracePt t="193241" x="9274175" y="4498975"/>
          <p14:tracePt t="193249" x="9274175" y="4491038"/>
          <p14:tracePt t="193254" x="9274175" y="4483100"/>
          <p14:tracePt t="193262" x="9280525" y="4475163"/>
          <p14:tracePt t="193271" x="9288463" y="4467225"/>
          <p14:tracePt t="193287" x="9296400" y="4459288"/>
          <p14:tracePt t="193292" x="9296400" y="4451350"/>
          <p14:tracePt t="193300" x="9304338" y="4443413"/>
          <p14:tracePt t="193308" x="9312275" y="4435475"/>
          <p14:tracePt t="193314" x="9312275" y="4427538"/>
          <p14:tracePt t="193322" x="9320213" y="4421188"/>
          <p14:tracePt t="193332" x="9328150" y="4413250"/>
          <p14:tracePt t="193339" x="9336088" y="4405313"/>
          <p14:tracePt t="193344" x="9344025" y="4397375"/>
          <p14:tracePt t="193352" x="9351963" y="4389438"/>
          <p14:tracePt t="193360" x="9359900" y="4373563"/>
          <p14:tracePt t="193368" x="9367838" y="4357688"/>
          <p14:tracePt t="193375" x="9375775" y="4349750"/>
          <p14:tracePt t="193382" x="9383713" y="4333875"/>
          <p14:tracePt t="193390" x="9391650" y="4318000"/>
          <p14:tracePt t="193398" x="9399588" y="4302125"/>
          <p14:tracePt t="193404" x="9415463" y="4287838"/>
          <p14:tracePt t="193413" x="9429750" y="4264025"/>
          <p14:tracePt t="193421" x="9437688" y="4248150"/>
          <p14:tracePt t="193428" x="9453563" y="4224338"/>
          <p14:tracePt t="193435" x="9469438" y="4200525"/>
          <p14:tracePt t="193442" x="9485313" y="4176713"/>
          <p14:tracePt t="193451" x="9501188" y="4162425"/>
          <p14:tracePt t="193459" x="9525000" y="4138613"/>
          <p14:tracePt t="193465" x="9548813" y="4106863"/>
          <p14:tracePt t="193472" x="9571038" y="4083050"/>
          <p14:tracePt t="193481" x="9586913" y="4059238"/>
          <p14:tracePt t="193488" x="9610725" y="4037013"/>
          <p14:tracePt t="193494" x="9626600" y="4021138"/>
          <p14:tracePt t="193502" x="9642475" y="4005263"/>
          <p14:tracePt t="193511" x="9666288" y="3981450"/>
          <p14:tracePt t="193518" x="9682163" y="3965575"/>
          <p14:tracePt t="193524" x="9696450" y="3949700"/>
          <p14:tracePt t="193532" x="9712325" y="3941763"/>
          <p14:tracePt t="193540" x="9728200" y="3927475"/>
          <p14:tracePt t="193548" x="9744075" y="3911600"/>
          <p14:tracePt t="193554" x="9759950" y="3903663"/>
          <p14:tracePt t="193562" x="9775825" y="3895725"/>
          <p14:tracePt t="193571" x="9783763" y="3887788"/>
          <p14:tracePt t="193579" x="9799638" y="3871913"/>
          <p14:tracePt t="193584" x="9807575" y="3871913"/>
          <p14:tracePt t="193593" x="9821863" y="3863975"/>
          <p14:tracePt t="193601" x="9829800" y="3856038"/>
          <p14:tracePt t="193609" x="9837738" y="3856038"/>
          <p14:tracePt t="193615" x="9845675" y="3848100"/>
          <p14:tracePt t="193622" x="9861550" y="3848100"/>
          <p14:tracePt t="193631" x="9869488" y="3840163"/>
          <p14:tracePt t="193638" x="9877425" y="3840163"/>
          <p14:tracePt t="193647" x="9885363" y="3832225"/>
          <p14:tracePt t="193652" x="9893300" y="3832225"/>
          <p14:tracePt t="193660" x="9901238" y="3832225"/>
          <p14:tracePt t="193668" x="9917113" y="3824288"/>
          <p14:tracePt t="193677" x="9925050" y="3824288"/>
          <p14:tracePt t="193682" x="9940925" y="3816350"/>
          <p14:tracePt t="193691" x="9948863" y="3816350"/>
          <p14:tracePt t="193699" x="9963150" y="3808413"/>
          <p14:tracePt t="193719" x="9994900" y="3802063"/>
          <p14:tracePt t="193722" x="10010775" y="3802063"/>
          <p14:tracePt t="193728" x="10018713" y="3794125"/>
          <p14:tracePt t="193736" x="10034588" y="3794125"/>
          <p14:tracePt t="193742" x="10050463" y="3786188"/>
          <p14:tracePt t="193750" x="10066338" y="3778250"/>
          <p14:tracePt t="193759" x="10082213" y="3778250"/>
          <p14:tracePt t="193767" x="10090150" y="3770313"/>
          <p14:tracePt t="193772" x="10104438" y="3762375"/>
          <p14:tracePt t="193781" x="10120313" y="3762375"/>
          <p14:tracePt t="193788" x="10136188" y="3754438"/>
          <p14:tracePt t="193796" x="10152063" y="3746500"/>
          <p14:tracePt t="193802" x="10160000" y="3738563"/>
          <p14:tracePt t="193811" x="10175875" y="3730625"/>
          <p14:tracePt t="193819" x="10191750" y="3722688"/>
          <p14:tracePt t="193827" x="10207625" y="3722688"/>
          <p14:tracePt t="193832" x="10229850" y="3714750"/>
          <p14:tracePt t="193841" x="10245725" y="3706813"/>
          <p14:tracePt t="193848" x="10261600" y="3706813"/>
          <p14:tracePt t="193857" x="10277475" y="3698875"/>
          <p14:tracePt t="193862" x="10301288" y="3698875"/>
          <p14:tracePt t="193871" x="10317163" y="3690938"/>
          <p14:tracePt t="193878" x="10333038" y="3690938"/>
          <p14:tracePt t="193886" x="10348913" y="3690938"/>
          <p14:tracePt t="193892" x="10363200" y="3690938"/>
          <p14:tracePt t="193901" x="10379075" y="3690938"/>
          <p14:tracePt t="193908" x="10394950" y="3690938"/>
          <p14:tracePt t="193917" x="10410825" y="3690938"/>
          <p14:tracePt t="193922" x="10418763" y="3690938"/>
          <p14:tracePt t="193931" x="10434638" y="3690938"/>
          <p14:tracePt t="193939" x="10442575" y="3690938"/>
          <p14:tracePt t="193946" x="10450513" y="3690938"/>
          <p14:tracePt t="193952" x="10458450" y="3690938"/>
          <p14:tracePt t="193960" x="10474325" y="3698875"/>
          <p14:tracePt t="193968" x="10482263" y="3698875"/>
          <p14:tracePt t="193976" x="10490200" y="3706813"/>
          <p14:tracePt t="193983" x="10498138" y="3706813"/>
          <p14:tracePt t="193990" x="10504488" y="3714750"/>
          <p14:tracePt t="193998" x="10512425" y="3722688"/>
          <p14:tracePt t="194006" x="10520363" y="3722688"/>
          <p14:tracePt t="194013" x="10528300" y="3730625"/>
          <p14:tracePt t="194021" x="10528300" y="3738563"/>
          <p14:tracePt t="194030" x="10536238" y="3754438"/>
          <p14:tracePt t="194036" x="10544175" y="3762375"/>
          <p14:tracePt t="194042" x="10552113" y="3770313"/>
          <p14:tracePt t="194050" x="10560050" y="3786188"/>
          <p14:tracePt t="194059" x="10567988" y="3794125"/>
          <p14:tracePt t="194066" x="10575925" y="3808413"/>
          <p14:tracePt t="194072" x="10583863" y="3816350"/>
          <p14:tracePt t="194081" x="10599738" y="3824288"/>
          <p14:tracePt t="194088" x="10607675" y="3840163"/>
          <p14:tracePt t="194096" x="10615613" y="3856038"/>
          <p14:tracePt t="194102" x="10623550" y="3863975"/>
          <p14:tracePt t="194110" x="10637838" y="3879850"/>
          <p14:tracePt t="194119" x="10645775" y="3895725"/>
          <p14:tracePt t="194127" x="10653713" y="3911600"/>
          <p14:tracePt t="194135" x="10661650" y="3927475"/>
          <p14:tracePt t="194140" x="10661650" y="3941763"/>
          <p14:tracePt t="194148" x="10669588" y="3957638"/>
          <p14:tracePt t="194156" x="10669588" y="3973513"/>
          <p14:tracePt t="194165" x="10677525" y="3989388"/>
          <p14:tracePt t="194171" x="10677525" y="4013200"/>
          <p14:tracePt t="194178" x="10677525" y="4029075"/>
          <p14:tracePt t="194187" x="10677525" y="4044950"/>
          <p14:tracePt t="194195" x="10677525" y="4059238"/>
          <p14:tracePt t="194200" x="10677525" y="4083050"/>
          <p14:tracePt t="194208" x="10677525" y="4106863"/>
          <p14:tracePt t="194217" x="10677525" y="4122738"/>
          <p14:tracePt t="194225" x="10669588" y="4138613"/>
          <p14:tracePt t="194231" x="10661650" y="4154488"/>
          <p14:tracePt t="194238" x="10653713" y="4170363"/>
          <p14:tracePt t="194248" x="10645775" y="4184650"/>
          <p14:tracePt t="194255" x="10631488" y="4208463"/>
          <p14:tracePt t="194260" x="10607675" y="4224338"/>
          <p14:tracePt t="194268" x="10583863" y="4256088"/>
          <p14:tracePt t="194276" x="10544175" y="4295775"/>
          <p14:tracePt t="194285" x="10504488" y="4333875"/>
          <p14:tracePt t="194290" x="10458450" y="4381500"/>
          <p14:tracePt t="194299" x="10418763" y="4427538"/>
          <p14:tracePt t="194307" x="10418763" y="4475163"/>
          <p14:tracePt t="194315" x="10402888" y="4522788"/>
          <p14:tracePt t="194320" x="10394950" y="4522788"/>
          <p14:tracePt t="194328" x="10379075" y="4522788"/>
          <p14:tracePt t="194337" x="10371138" y="4530725"/>
          <p14:tracePt t="194344" x="10348913" y="4546600"/>
          <p14:tracePt t="194350" x="10325100" y="4552950"/>
          <p14:tracePt t="194358" x="10301288" y="4576763"/>
          <p14:tracePt t="194367" x="10277475" y="4600575"/>
          <p14:tracePt t="194374" x="10261600" y="4624388"/>
          <p14:tracePt t="194381" x="10237788" y="4640263"/>
          <p14:tracePt t="194389" x="10215563" y="4664075"/>
          <p14:tracePt t="194397" x="10191750" y="4678363"/>
          <p14:tracePt t="194405" x="10152063" y="4694238"/>
          <p14:tracePt t="194410" x="10120313" y="4702175"/>
          <p14:tracePt t="194418" x="10082213" y="4718050"/>
          <p14:tracePt t="194427" x="10034588" y="4733925"/>
          <p14:tracePt t="194435" x="9986963" y="4741863"/>
          <p14:tracePt t="194440" x="9948863" y="4757738"/>
          <p14:tracePt t="194449" x="9917113" y="4765675"/>
          <p14:tracePt t="194457" x="9893300" y="4773613"/>
          <p14:tracePt t="194465" x="9893300" y="4789488"/>
          <p14:tracePt t="194470" x="9893300" y="4797425"/>
          <p14:tracePt t="194479" x="9877425" y="4803775"/>
          <p14:tracePt t="194486" x="9869488" y="4811713"/>
          <p14:tracePt t="194495" x="9853613" y="4827588"/>
          <p14:tracePt t="194500" x="9829800" y="4835525"/>
          <p14:tracePt t="194508" x="9807575" y="4843463"/>
          <p14:tracePt t="194516" x="9783763" y="4851400"/>
          <p14:tracePt t="194525" x="9759950" y="4859338"/>
          <p14:tracePt t="194531" x="9744075" y="4867275"/>
          <p14:tracePt t="194538" x="9720263" y="4867275"/>
          <p14:tracePt t="194547" x="9696450" y="4875213"/>
          <p14:tracePt t="194555" x="9674225" y="4883150"/>
          <p14:tracePt t="194560" x="9658350" y="4883150"/>
          <p14:tracePt t="194568" x="9634538" y="4891088"/>
          <p14:tracePt t="194577" x="9610725" y="4891088"/>
          <p14:tracePt t="194585" x="9586913" y="4891088"/>
          <p14:tracePt t="194590" x="9563100" y="4891088"/>
          <p14:tracePt t="194599" x="9540875" y="4891088"/>
          <p14:tracePt t="194606" x="9525000" y="4891088"/>
          <p14:tracePt t="194615" x="9501188" y="4891088"/>
          <p14:tracePt t="194621" x="9477375" y="4891088"/>
          <p14:tracePt t="194628" x="9453563" y="4891088"/>
          <p14:tracePt t="194636" x="9437688" y="4891088"/>
          <p14:tracePt t="194644" x="9415463" y="4891088"/>
          <p14:tracePt t="194653" x="9399588" y="4891088"/>
          <p14:tracePt t="194659" x="9383713" y="4891088"/>
          <p14:tracePt t="194667" x="9367838" y="4891088"/>
          <p14:tracePt t="194675" x="9359900" y="4891088"/>
          <p14:tracePt t="194683" x="9344025" y="4891088"/>
          <p14:tracePt t="194701" x="9336088" y="4891088"/>
          <p14:tracePt t="194705" x="9328150" y="4891088"/>
          <p14:tracePt t="194768" x="9320213" y="4891088"/>
          <p14:tracePt t="194787" x="9312275" y="4891088"/>
          <p14:tracePt t="194803" x="9304338" y="4891088"/>
          <p14:tracePt t="194899" x="9304338" y="4899025"/>
          <p14:tracePt t="194915" x="9304338" y="4906963"/>
          <p14:tracePt t="194929" x="9296400" y="4914900"/>
          <p14:tracePt t="194938" x="9288463" y="4914900"/>
          <p14:tracePt t="194945" x="9280525" y="4914900"/>
          <p14:tracePt t="194958" x="9274175" y="4914900"/>
          <p14:tracePt t="194977" x="9266238" y="4914900"/>
          <p14:tracePt t="195053" x="9258300" y="4914900"/>
          <p14:tracePt t="195072" x="9250363" y="4906963"/>
          <p14:tracePt t="195081" x="9242425" y="4906963"/>
          <p14:tracePt t="195086" x="9242425" y="4899025"/>
          <p14:tracePt t="195094" x="9242425" y="4891088"/>
          <p14:tracePt t="195102" x="9234488" y="4883150"/>
          <p14:tracePt t="195110" x="9234488" y="4875213"/>
          <p14:tracePt t="195116" x="9234488" y="4867275"/>
          <p14:tracePt t="195124" x="9226550" y="4859338"/>
          <p14:tracePt t="195132" x="9226550" y="4843463"/>
          <p14:tracePt t="195140" x="9226550" y="4835525"/>
          <p14:tracePt t="195146" x="9226550" y="4827588"/>
          <p14:tracePt t="195155" x="9226550" y="4819650"/>
          <p14:tracePt t="195162" x="9226550" y="4811713"/>
          <p14:tracePt t="195177" x="9226550" y="4803775"/>
          <p14:tracePt t="195184" x="9234488" y="4797425"/>
          <p14:tracePt t="195218" x="9242425" y="4797425"/>
          <p14:tracePt t="195278" x="9242425" y="4803775"/>
          <p14:tracePt t="195282" x="9250363" y="4803775"/>
          <p14:tracePt t="195290" x="9250363" y="4811713"/>
          <p14:tracePt t="195305" x="9250363" y="4819650"/>
          <p14:tracePt t="195313" x="9250363" y="4827588"/>
          <p14:tracePt t="195337" x="9250363" y="4835525"/>
          <p14:tracePt t="195406" x="9250363" y="4827588"/>
          <p14:tracePt t="195418" x="9250363" y="4819650"/>
          <p14:tracePt t="195424" x="9250363" y="4811713"/>
          <p14:tracePt t="195441" x="9250363" y="4803775"/>
          <p14:tracePt t="195447" x="9242425" y="4797425"/>
          <p14:tracePt t="195455" x="9242425" y="4789488"/>
          <p14:tracePt t="195462" x="9242425" y="4781550"/>
          <p14:tracePt t="195471" x="9242425" y="4773613"/>
          <p14:tracePt t="195477" x="9242425" y="4765675"/>
          <p14:tracePt t="195484" x="9242425" y="4757738"/>
          <p14:tracePt t="195500" x="9242425" y="4749800"/>
          <p14:tracePt t="195507" x="9242425" y="4741863"/>
          <p14:tracePt t="195515" x="9242425" y="4733925"/>
          <p14:tracePt t="195533" x="9242425" y="4725988"/>
          <p14:tracePt t="195536" x="9242425" y="4718050"/>
          <p14:tracePt t="195554" x="9242425" y="4710113"/>
          <p14:tracePt t="195575" x="9242425" y="4702175"/>
          <p14:tracePt t="195591" x="9242425" y="4694238"/>
          <p14:tracePt t="195605" x="9242425" y="4686300"/>
          <p14:tracePt t="195612" x="9234488" y="4678363"/>
          <p14:tracePt t="195621" x="9226550" y="4672013"/>
          <p14:tracePt t="195628" x="9218613" y="4664075"/>
          <p14:tracePt t="195634" x="9202738" y="4656138"/>
          <p14:tracePt t="195642" x="9186863" y="4640263"/>
          <p14:tracePt t="195650" x="9155113" y="4624388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3009C5F-9227-49AB-B8B4-C25A0F580430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lgerian" panose="04020705040A02060702" pitchFamily="82" charset="0"/>
                <a:ea typeface="新細明體" panose="02020500000000000000" pitchFamily="18" charset="-120"/>
                <a:cs typeface="+mn-cs"/>
              </a:rPr>
              <a:t>END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3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91"/>
    </mc:Choice>
    <mc:Fallback xmlns="">
      <p:transition spd="slow" advTm="70591"/>
    </mc:Fallback>
  </mc:AlternateContent>
  <p:extLst>
    <p:ext uri="{3A86A75C-4F4B-4683-9AE1-C65F6400EC91}">
      <p14:laserTraceLst xmlns:p14="http://schemas.microsoft.com/office/powerpoint/2010/main">
        <p14:tracePtLst>
          <p14:tracePt t="69301" x="9117013" y="4546600"/>
          <p14:tracePt t="69320" x="8999538" y="4427538"/>
          <p14:tracePt t="69335" x="8872538" y="4333875"/>
          <p14:tracePt t="69354" x="8645525" y="4200525"/>
          <p14:tracePt t="69367" x="8528050" y="4138613"/>
          <p14:tracePt t="69385" x="8442325" y="4075113"/>
          <p14:tracePt t="69399" x="8394700" y="4037013"/>
          <p14:tracePt t="69420" x="8355013" y="3973513"/>
          <p14:tracePt t="69430" x="8316913" y="3879850"/>
          <p14:tracePt t="69451" x="8277225" y="3786188"/>
          <p14:tracePt t="69459" x="8253413" y="3722688"/>
          <p14:tracePt t="69484" x="8167688" y="3527425"/>
          <p14:tracePt t="69492" x="8128000" y="3463925"/>
          <p14:tracePt t="69494" x="8088313" y="3394075"/>
          <p14:tracePt t="69505" x="8058150" y="3330575"/>
          <p14:tracePt t="69523" x="7978775" y="3151188"/>
          <p14:tracePt t="69537" x="7954963" y="3095625"/>
          <p14:tracePt t="69557" x="7893050" y="2884488"/>
          <p14:tracePt t="69569" x="7869238" y="2751138"/>
          <p14:tracePt t="69583" x="7853363" y="2665413"/>
          <p14:tracePt t="69603" x="7751763" y="2422525"/>
          <p14:tracePt t="69620" x="7650163" y="2281238"/>
          <p14:tracePt t="69637" x="7546975" y="2132013"/>
          <p14:tracePt t="69649" x="7445375" y="1998663"/>
          <p14:tracePt t="69669" x="7389813" y="1865313"/>
          <p14:tracePt t="69683" x="7351713" y="1731963"/>
          <p14:tracePt t="69702" x="7304088" y="1536700"/>
          <p14:tracePt t="69709" x="7288213" y="1473200"/>
          <p14:tracePt t="69724" x="7272338" y="1411288"/>
          <p14:tracePt t="69750" x="7186613" y="1168400"/>
          <p14:tracePt t="69774" x="7045325" y="963613"/>
          <p14:tracePt t="69786" x="6997700" y="893763"/>
          <p14:tracePt t="69803" x="6848475" y="728663"/>
          <p14:tracePt t="69819" x="6794500" y="635000"/>
          <p14:tracePt t="69837" x="6762750" y="563563"/>
          <p14:tracePt t="69853" x="6715125" y="493713"/>
          <p14:tracePt t="69866" x="6692900" y="423863"/>
          <p14:tracePt t="69884" x="6653213" y="336550"/>
          <p14:tracePt t="69900" x="6613525" y="258763"/>
          <p14:tracePt t="69918" x="6581775" y="180975"/>
          <p14:tracePt t="69938" x="6496050" y="47625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號: 五邊形 196">
            <a:extLst>
              <a:ext uri="{FF2B5EF4-FFF2-40B4-BE49-F238E27FC236}">
                <a16:creationId xmlns:a16="http://schemas.microsoft.com/office/drawing/2014/main" id="{1D0EB394-4980-6941-B0CE-0FEFA3E2D876}"/>
              </a:ext>
            </a:extLst>
          </p:cNvPr>
          <p:cNvSpPr/>
          <p:nvPr/>
        </p:nvSpPr>
        <p:spPr>
          <a:xfrm>
            <a:off x="0" y="0"/>
            <a:ext cx="2692400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Cambria" panose="02040503050406030204" pitchFamily="18" charset="0"/>
                <a:ea typeface="標楷體" panose="03000509000000000000" pitchFamily="65" charset="-120"/>
              </a:rPr>
              <a:t>效能設計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A7FACA4-4FB6-6965-1735-BBD46C943139}"/>
              </a:ext>
            </a:extLst>
          </p:cNvPr>
          <p:cNvGrpSpPr/>
          <p:nvPr/>
        </p:nvGrpSpPr>
        <p:grpSpPr>
          <a:xfrm>
            <a:off x="533399" y="792116"/>
            <a:ext cx="5346701" cy="826246"/>
            <a:chOff x="1229091" y="477031"/>
            <a:chExt cx="5346701" cy="826246"/>
          </a:xfrm>
        </p:grpSpPr>
        <p:pic>
          <p:nvPicPr>
            <p:cNvPr id="6" name="圖形 5" descr="燈泡與齒輪 外框">
              <a:extLst>
                <a:ext uri="{FF2B5EF4-FFF2-40B4-BE49-F238E27FC236}">
                  <a16:creationId xmlns:a16="http://schemas.microsoft.com/office/drawing/2014/main" id="{7A65B210-2474-61EE-DE2F-F2CE06B2F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844C449-5150-85EF-6FEA-67D7EE9C331B}"/>
                </a:ext>
              </a:extLst>
            </p:cNvPr>
            <p:cNvSpPr txBox="1"/>
            <p:nvPr/>
          </p:nvSpPr>
          <p:spPr>
            <a:xfrm>
              <a:off x="2055338" y="669285"/>
              <a:ext cx="4520454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latin typeface="Cambria" panose="02040503050406030204" pitchFamily="18" charset="0"/>
                  <a:ea typeface="標楷體" panose="03000509000000000000" pitchFamily="65" charset="-120"/>
                </a:rPr>
                <a:t>內建於微處理器的技術</a:t>
              </a:r>
            </a:p>
          </p:txBody>
        </p:sp>
      </p:grpSp>
      <p:sp>
        <p:nvSpPr>
          <p:cNvPr id="4" name="矩形: 圓角 14">
            <a:extLst>
              <a:ext uri="{FF2B5EF4-FFF2-40B4-BE49-F238E27FC236}">
                <a16:creationId xmlns:a16="http://schemas.microsoft.com/office/drawing/2014/main" id="{4CB5BC7E-C9C2-4695-9FA0-04F34CE54957}"/>
              </a:ext>
            </a:extLst>
          </p:cNvPr>
          <p:cNvSpPr/>
          <p:nvPr/>
        </p:nvSpPr>
        <p:spPr>
          <a:xfrm>
            <a:off x="4166081" y="5301162"/>
            <a:ext cx="3859838" cy="5847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>
                <a:solidFill>
                  <a:schemeClr val="tx1"/>
                </a:solidFill>
                <a:latin typeface="Cambria" panose="02040503050406030204" pitchFamily="18" charset="0"/>
                <a:ea typeface="標楷體" panose="03000509000000000000" pitchFamily="65" charset="-120"/>
              </a:rPr>
              <a:t>管線技術</a:t>
            </a:r>
            <a:r>
              <a:rPr lang="en-US" altLang="zh-TW" sz="3200" dirty="0">
                <a:solidFill>
                  <a:schemeClr val="tx1"/>
                </a:solidFill>
                <a:latin typeface="Cambria" panose="02040503050406030204" pitchFamily="18" charset="0"/>
                <a:ea typeface="標楷體" panose="03000509000000000000" pitchFamily="65" charset="-120"/>
              </a:rPr>
              <a:t>(Pipelining)</a:t>
            </a:r>
            <a:endParaRPr lang="zh-TW" altLang="en-US" sz="3200" dirty="0">
              <a:solidFill>
                <a:schemeClr val="tx1"/>
              </a:solidFill>
              <a:latin typeface="Cambria" panose="02040503050406030204" pitchFamily="18" charset="0"/>
              <a:ea typeface="標楷體" panose="03000509000000000000" pitchFamily="65" charset="-120"/>
            </a:endParaRPr>
          </a:p>
        </p:txBody>
      </p:sp>
      <p:pic>
        <p:nvPicPr>
          <p:cNvPr id="15" name="圖形 14" descr="問號 以實心填滿">
            <a:extLst>
              <a:ext uri="{FF2B5EF4-FFF2-40B4-BE49-F238E27FC236}">
                <a16:creationId xmlns:a16="http://schemas.microsoft.com/office/drawing/2014/main" id="{F9E68099-EFB0-2B89-7C76-E44B9944A4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1490" y="2225709"/>
            <a:ext cx="914400" cy="9144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F96A4572-539D-5C68-FB9D-060E0ACE31B8}"/>
              </a:ext>
            </a:extLst>
          </p:cNvPr>
          <p:cNvSpPr txBox="1"/>
          <p:nvPr/>
        </p:nvSpPr>
        <p:spPr>
          <a:xfrm>
            <a:off x="2454244" y="2359743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600" dirty="0">
                <a:latin typeface="Cambria" panose="02040503050406030204" pitchFamily="18" charset="0"/>
                <a:ea typeface="標楷體" panose="03000509000000000000" pitchFamily="65" charset="-120"/>
              </a:rPr>
              <a:t>如何提升電腦效能</a:t>
            </a:r>
          </a:p>
        </p:txBody>
      </p:sp>
      <p:pic>
        <p:nvPicPr>
          <p:cNvPr id="21" name="圖形 20" descr="燈泡與齒輪 以實心填滿">
            <a:extLst>
              <a:ext uri="{FF2B5EF4-FFF2-40B4-BE49-F238E27FC236}">
                <a16:creationId xmlns:a16="http://schemas.microsoft.com/office/drawing/2014/main" id="{F0413B14-19EF-EB16-7253-74184B6F60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9844" y="3435568"/>
            <a:ext cx="914400" cy="914400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A1B29FFD-B3BB-E317-2655-9E9FC41CCD11}"/>
              </a:ext>
            </a:extLst>
          </p:cNvPr>
          <p:cNvSpPr txBox="1"/>
          <p:nvPr/>
        </p:nvSpPr>
        <p:spPr>
          <a:xfrm>
            <a:off x="2454244" y="3569602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600" dirty="0">
                <a:latin typeface="Cambria" panose="02040503050406030204" pitchFamily="18" charset="0"/>
                <a:ea typeface="標楷體" panose="03000509000000000000" pitchFamily="65" charset="-120"/>
              </a:rPr>
              <a:t>如果能同時執行多道程式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918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998"/>
    </mc:Choice>
    <mc:Fallback xmlns="">
      <p:transition spd="slow" advTm="2319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號: 五邊形 196">
            <a:extLst>
              <a:ext uri="{FF2B5EF4-FFF2-40B4-BE49-F238E27FC236}">
                <a16:creationId xmlns:a16="http://schemas.microsoft.com/office/drawing/2014/main" id="{1D0EB394-4980-6941-B0CE-0FEFA3E2D876}"/>
              </a:ext>
            </a:extLst>
          </p:cNvPr>
          <p:cNvSpPr/>
          <p:nvPr/>
        </p:nvSpPr>
        <p:spPr>
          <a:xfrm>
            <a:off x="0" y="0"/>
            <a:ext cx="2692400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效能設計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A7FACA4-4FB6-6965-1735-BBD46C943139}"/>
              </a:ext>
            </a:extLst>
          </p:cNvPr>
          <p:cNvGrpSpPr/>
          <p:nvPr/>
        </p:nvGrpSpPr>
        <p:grpSpPr>
          <a:xfrm>
            <a:off x="533399" y="792116"/>
            <a:ext cx="5346701" cy="826246"/>
            <a:chOff x="1229091" y="477031"/>
            <a:chExt cx="5346701" cy="826246"/>
          </a:xfrm>
        </p:grpSpPr>
        <p:pic>
          <p:nvPicPr>
            <p:cNvPr id="6" name="圖形 5" descr="燈泡與齒輪 外框">
              <a:extLst>
                <a:ext uri="{FF2B5EF4-FFF2-40B4-BE49-F238E27FC236}">
                  <a16:creationId xmlns:a16="http://schemas.microsoft.com/office/drawing/2014/main" id="{7A65B210-2474-61EE-DE2F-F2CE06B2F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844C449-5150-85EF-6FEA-67D7EE9C331B}"/>
                </a:ext>
              </a:extLst>
            </p:cNvPr>
            <p:cNvSpPr txBox="1"/>
            <p:nvPr/>
          </p:nvSpPr>
          <p:spPr>
            <a:xfrm>
              <a:off x="2055338" y="669285"/>
              <a:ext cx="4520454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內建於微處理器的技術</a:t>
              </a:r>
            </a:p>
          </p:txBody>
        </p:sp>
      </p:grpSp>
      <p:pic>
        <p:nvPicPr>
          <p:cNvPr id="15" name="圖形 14" descr="問號 以實心填滿">
            <a:extLst>
              <a:ext uri="{FF2B5EF4-FFF2-40B4-BE49-F238E27FC236}">
                <a16:creationId xmlns:a16="http://schemas.microsoft.com/office/drawing/2014/main" id="{F9E68099-EFB0-2B89-7C76-E44B9944A4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1490" y="2225709"/>
            <a:ext cx="914400" cy="9144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F96A4572-539D-5C68-FB9D-060E0ACE31B8}"/>
              </a:ext>
            </a:extLst>
          </p:cNvPr>
          <p:cNvSpPr txBox="1"/>
          <p:nvPr/>
        </p:nvSpPr>
        <p:spPr>
          <a:xfrm>
            <a:off x="2454244" y="2359743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如何提升電腦效能</a:t>
            </a:r>
          </a:p>
        </p:txBody>
      </p:sp>
      <p:pic>
        <p:nvPicPr>
          <p:cNvPr id="21" name="圖形 20" descr="燈泡與齒輪 以實心填滿">
            <a:extLst>
              <a:ext uri="{FF2B5EF4-FFF2-40B4-BE49-F238E27FC236}">
                <a16:creationId xmlns:a16="http://schemas.microsoft.com/office/drawing/2014/main" id="{F0413B14-19EF-EB16-7253-74184B6F60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9844" y="3435568"/>
            <a:ext cx="914400" cy="914400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A1B29FFD-B3BB-E317-2655-9E9FC41CCD11}"/>
              </a:ext>
            </a:extLst>
          </p:cNvPr>
          <p:cNvSpPr txBox="1"/>
          <p:nvPr/>
        </p:nvSpPr>
        <p:spPr>
          <a:xfrm>
            <a:off x="2454244" y="3569602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如果能預測下一個指令</a:t>
            </a:r>
          </a:p>
        </p:txBody>
      </p:sp>
      <p:sp>
        <p:nvSpPr>
          <p:cNvPr id="5" name="矩形: 圓角 14">
            <a:extLst>
              <a:ext uri="{FF2B5EF4-FFF2-40B4-BE49-F238E27FC236}">
                <a16:creationId xmlns:a16="http://schemas.microsoft.com/office/drawing/2014/main" id="{AA1D5C0D-AE79-FC18-8D1E-98D18CBD9C97}"/>
              </a:ext>
            </a:extLst>
          </p:cNvPr>
          <p:cNvSpPr/>
          <p:nvPr/>
        </p:nvSpPr>
        <p:spPr>
          <a:xfrm>
            <a:off x="3274432" y="5288856"/>
            <a:ext cx="5638561" cy="5847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分支預測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(Branch prediction)</a:t>
            </a:r>
            <a:endParaRPr lang="zh-TW" altLang="en-US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409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116"/>
    </mc:Choice>
    <mc:Fallback xmlns="">
      <p:transition spd="slow" advTm="2241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3A86A75C-4F4B-4683-9AE1-C65F6400EC91}">
      <p14:laserTraceLst xmlns:p14="http://schemas.microsoft.com/office/powerpoint/2010/main">
        <p14:tracePtLst>
          <p14:tracePt t="107426" x="9399588" y="3808413"/>
          <p14:tracePt t="107470" x="9407525" y="3802063"/>
          <p14:tracePt t="107581" x="9399588" y="3802063"/>
          <p14:tracePt t="107589" x="9399588" y="3808413"/>
          <p14:tracePt t="107596" x="9391650" y="3808413"/>
          <p14:tracePt t="107604" x="9391650" y="3816350"/>
          <p14:tracePt t="107618" x="9383713" y="3824288"/>
          <p14:tracePt t="107626" x="9383713" y="3832225"/>
          <p14:tracePt t="107634" x="9383713" y="3840163"/>
          <p14:tracePt t="107648" x="9383713" y="3848100"/>
          <p14:tracePt t="107656" x="9383713" y="3856038"/>
          <p14:tracePt t="107664" x="9383713" y="3863975"/>
          <p14:tracePt t="107670" x="9383713" y="3887788"/>
          <p14:tracePt t="107678" x="9383713" y="3903663"/>
          <p14:tracePt t="107686" x="9383713" y="3919538"/>
          <p14:tracePt t="107695" x="9391650" y="3933825"/>
          <p14:tracePt t="107700" x="9391650" y="3957638"/>
          <p14:tracePt t="107708" x="9399588" y="3973513"/>
          <p14:tracePt t="107716" x="9399588" y="3997325"/>
          <p14:tracePt t="107724" x="9407525" y="4021138"/>
          <p14:tracePt t="107730" x="9407525" y="4044950"/>
          <p14:tracePt t="107744" x="9415463" y="4059238"/>
          <p14:tracePt t="107747" x="9421813" y="4083050"/>
          <p14:tracePt t="107754" x="9429750" y="4098925"/>
          <p14:tracePt t="107760" x="9437688" y="4106863"/>
          <p14:tracePt t="107768" x="9445625" y="4114800"/>
          <p14:tracePt t="107776" x="9453563" y="4130675"/>
          <p14:tracePt t="107784" x="9461500" y="4138613"/>
          <p14:tracePt t="107793" x="9477375" y="4146550"/>
          <p14:tracePt t="107798" x="9485313" y="4162425"/>
          <p14:tracePt t="107806" x="9493250" y="4170363"/>
          <p14:tracePt t="107814" x="9509125" y="4170363"/>
          <p14:tracePt t="107822" x="9525000" y="4176713"/>
          <p14:tracePt t="107828" x="9540875" y="4176713"/>
          <p14:tracePt t="107836" x="9555163" y="4176713"/>
          <p14:tracePt t="107844" x="9578975" y="4176713"/>
          <p14:tracePt t="107852" x="9594850" y="4176713"/>
          <p14:tracePt t="107858" x="9610725" y="4184650"/>
          <p14:tracePt t="107876" x="9626600" y="4192588"/>
          <p14:tracePt t="107884" x="9634538" y="4192588"/>
          <p14:tracePt t="107888" x="9642475" y="4200525"/>
          <p14:tracePt t="107896" x="9650413" y="4208463"/>
          <p14:tracePt t="107905" x="9658350" y="4216400"/>
          <p14:tracePt t="107913" x="9666288" y="4224338"/>
          <p14:tracePt t="107918" x="9674225" y="4232275"/>
          <p14:tracePt t="107926" x="9682163" y="4240213"/>
          <p14:tracePt t="107935" x="9688513" y="4240213"/>
          <p14:tracePt t="107942" x="9704388" y="4248150"/>
          <p14:tracePt t="107949" x="9720263" y="4256088"/>
          <p14:tracePt t="107956" x="9736138" y="4256088"/>
          <p14:tracePt t="107964" x="9759950" y="4256088"/>
          <p14:tracePt t="107972" x="9775825" y="4256088"/>
          <p14:tracePt t="107978" x="9799638" y="4256088"/>
          <p14:tracePt t="107986" x="9829800" y="4256088"/>
          <p14:tracePt t="107995" x="9853613" y="4248150"/>
          <p14:tracePt t="108005" x="9877425" y="4232275"/>
          <p14:tracePt t="108008" x="9909175" y="4224338"/>
          <p14:tracePt t="108016" x="9932988" y="4208463"/>
          <p14:tracePt t="108024" x="9956800" y="4200525"/>
          <p14:tracePt t="108032" x="9979025" y="4184650"/>
          <p14:tracePt t="108038" x="10002838" y="4176713"/>
          <p14:tracePt t="108046" x="10018713" y="4162425"/>
          <p14:tracePt t="108054" x="10034588" y="4154488"/>
          <p14:tracePt t="108062" x="10042525" y="4138613"/>
          <p14:tracePt t="108069" x="10058400" y="4130675"/>
          <p14:tracePt t="108081" x="10066338" y="4114800"/>
          <p14:tracePt t="108084" x="10074275" y="4106863"/>
          <p14:tracePt t="108092" x="10082213" y="4090988"/>
          <p14:tracePt t="108098" x="10090150" y="4075113"/>
          <p14:tracePt t="108106" x="10096500" y="4059238"/>
          <p14:tracePt t="108114" x="10096500" y="4044950"/>
          <p14:tracePt t="108122" x="10104438" y="4021138"/>
          <p14:tracePt t="108128" x="10112375" y="3997325"/>
          <p14:tracePt t="108136" x="10112375" y="3973513"/>
          <p14:tracePt t="108144" x="10120313" y="3949700"/>
          <p14:tracePt t="108152" x="10128250" y="3919538"/>
          <p14:tracePt t="108158" x="10128250" y="3895725"/>
          <p14:tracePt t="108166" x="10136188" y="3871913"/>
          <p14:tracePt t="108174" x="10136188" y="3848100"/>
          <p14:tracePt t="108182" x="10144125" y="3832225"/>
          <p14:tracePt t="108188" x="10144125" y="3808413"/>
          <p14:tracePt t="108196" x="10144125" y="3794125"/>
          <p14:tracePt t="108204" x="10144125" y="3778250"/>
          <p14:tracePt t="108212" x="10144125" y="3762375"/>
          <p14:tracePt t="108218" x="10144125" y="3746500"/>
          <p14:tracePt t="108226" x="10136188" y="3746500"/>
          <p14:tracePt t="108234" x="10128250" y="3730625"/>
          <p14:tracePt t="108243" x="10120313" y="3714750"/>
          <p14:tracePt t="108251" x="10104438" y="3698875"/>
          <p14:tracePt t="108256" x="10096500" y="3690938"/>
          <p14:tracePt t="108264" x="10090150" y="3683000"/>
          <p14:tracePt t="108272" x="10074275" y="3676650"/>
          <p14:tracePt t="108280" x="10058400" y="3652838"/>
          <p14:tracePt t="108286" x="10042525" y="3652838"/>
          <p14:tracePt t="108295" x="10026650" y="3636963"/>
          <p14:tracePt t="108302" x="10010775" y="3629025"/>
          <p14:tracePt t="108310" x="9994900" y="3621088"/>
          <p14:tracePt t="108316" x="9979025" y="3605213"/>
          <p14:tracePt t="108324" x="9971088" y="3589338"/>
          <p14:tracePt t="108332" x="9963150" y="3573463"/>
          <p14:tracePt t="108341" x="9948863" y="3557588"/>
          <p14:tracePt t="108346" x="9940925" y="3543300"/>
          <p14:tracePt t="108354" x="9932988" y="3535363"/>
          <p14:tracePt t="108362" x="9917113" y="3519488"/>
          <p14:tracePt t="108370" x="9909175" y="3511550"/>
          <p14:tracePt t="108376" x="9901238" y="3503613"/>
          <p14:tracePt t="108384" x="9893300" y="3503613"/>
          <p14:tracePt t="108392" x="9877425" y="3503613"/>
          <p14:tracePt t="108400" x="9869488" y="3503613"/>
          <p14:tracePt t="108406" x="9853613" y="3503613"/>
          <p14:tracePt t="108414" x="9837738" y="3503613"/>
          <p14:tracePt t="108422" x="9821863" y="3511550"/>
          <p14:tracePt t="108430" x="9799638" y="3519488"/>
          <p14:tracePt t="108436" x="9783763" y="3519488"/>
          <p14:tracePt t="108445" x="9759950" y="3527425"/>
          <p14:tracePt t="108452" x="9728200" y="3527425"/>
          <p14:tracePt t="108462" x="9704388" y="3535363"/>
          <p14:tracePt t="108466" x="9674225" y="3535363"/>
          <p14:tracePt t="108474" x="9642475" y="3535363"/>
          <p14:tracePt t="108482" x="9618663" y="3535363"/>
          <p14:tracePt t="108490" x="9594850" y="3535363"/>
          <p14:tracePt t="108496" x="9571038" y="3535363"/>
          <p14:tracePt t="108505" x="9548813" y="3543300"/>
          <p14:tracePt t="108512" x="9540875" y="3543300"/>
          <p14:tracePt t="108520" x="9517063" y="3543300"/>
          <p14:tracePt t="108525" x="9501188" y="3551238"/>
          <p14:tracePt t="108534" x="9493250" y="3557588"/>
          <p14:tracePt t="108552" x="9485313" y="3565525"/>
          <p14:tracePt t="108556" x="9469438" y="3581400"/>
          <p14:tracePt t="108564" x="9461500" y="3605213"/>
          <p14:tracePt t="108572" x="9461500" y="3613150"/>
          <p14:tracePt t="108580" x="9453563" y="3629025"/>
          <p14:tracePt t="108586" x="9445625" y="3644900"/>
          <p14:tracePt t="108594" x="9445625" y="3660775"/>
          <p14:tracePt t="108602" x="9437688" y="3676650"/>
          <p14:tracePt t="108610" x="9429750" y="3690938"/>
          <p14:tracePt t="108616" x="9421813" y="3698875"/>
          <p14:tracePt t="108624" x="9407525" y="3706813"/>
          <p14:tracePt t="108632" x="9399588" y="3722688"/>
          <p14:tracePt t="108641" x="9391650" y="3730625"/>
          <p14:tracePt t="108646" x="9383713" y="3738563"/>
          <p14:tracePt t="108654" x="9375775" y="3754438"/>
          <p14:tracePt t="108662" x="9367838" y="3762375"/>
          <p14:tracePt t="108670" x="9359900" y="3786188"/>
          <p14:tracePt t="108676" x="9351963" y="3794125"/>
          <p14:tracePt t="108684" x="9344025" y="3808413"/>
          <p14:tracePt t="108692" x="9344025" y="3824288"/>
          <p14:tracePt t="108700" x="9336088" y="3840163"/>
          <p14:tracePt t="108706" x="9336088" y="3856038"/>
          <p14:tracePt t="108714" x="9336088" y="3879850"/>
          <p14:tracePt t="108722" x="9328150" y="3895725"/>
          <p14:tracePt t="108731" x="9328150" y="3911600"/>
          <p14:tracePt t="108738" x="9328150" y="3933825"/>
          <p14:tracePt t="108744" x="9328150" y="3949700"/>
          <p14:tracePt t="108752" x="9328150" y="3965575"/>
          <p14:tracePt t="108760" x="9328150" y="3989388"/>
          <p14:tracePt t="108768" x="9328150" y="4005263"/>
          <p14:tracePt t="108774" x="9328150" y="4029075"/>
          <p14:tracePt t="108782" x="9328150" y="4059238"/>
          <p14:tracePt t="108791" x="9328150" y="4090988"/>
          <p14:tracePt t="108798" x="9336088" y="4114800"/>
          <p14:tracePt t="108804" x="9336088" y="4146550"/>
          <p14:tracePt t="108812" x="9336088" y="4170363"/>
          <p14:tracePt t="108820" x="9336088" y="4192588"/>
          <p14:tracePt t="108828" x="9344025" y="4216400"/>
          <p14:tracePt t="108834" x="9351963" y="4232275"/>
          <p14:tracePt t="108842" x="9359900" y="4248150"/>
          <p14:tracePt t="108850" x="9367838" y="4271963"/>
          <p14:tracePt t="108858" x="9375775" y="4287838"/>
          <p14:tracePt t="108864" x="9383713" y="4302125"/>
          <p14:tracePt t="108872" x="9391650" y="4318000"/>
          <p14:tracePt t="108881" x="9407525" y="4325938"/>
          <p14:tracePt t="108888" x="9421813" y="4333875"/>
          <p14:tracePt t="108894" x="9437688" y="4349750"/>
          <p14:tracePt t="108902" x="9453563" y="4357688"/>
          <p14:tracePt t="108911" x="9469438" y="4373563"/>
          <p14:tracePt t="108918" x="9485313" y="4381500"/>
          <p14:tracePt t="108924" x="9501188" y="4389438"/>
          <p14:tracePt t="108932" x="9525000" y="4397375"/>
          <p14:tracePt t="108940" x="9548813" y="4405313"/>
          <p14:tracePt t="108948" x="9563100" y="4405313"/>
          <p14:tracePt t="108954" x="9586913" y="4413250"/>
          <p14:tracePt t="108962" x="9602788" y="4413250"/>
          <p14:tracePt t="108970" x="9618663" y="4413250"/>
          <p14:tracePt t="108978" x="9634538" y="4413250"/>
          <p14:tracePt t="108984" x="9658350" y="4413250"/>
          <p14:tracePt t="108992" x="9682163" y="4413250"/>
          <p14:tracePt t="109001" x="9704388" y="4405313"/>
          <p14:tracePt t="109008" x="9728200" y="4397375"/>
          <p14:tracePt t="109014" x="9759950" y="4389438"/>
          <p14:tracePt t="109022" x="9783763" y="4373563"/>
          <p14:tracePt t="109030" x="9815513" y="4357688"/>
          <p14:tracePt t="109038" x="9837738" y="4341813"/>
          <p14:tracePt t="109045" x="9861550" y="4325938"/>
          <p14:tracePt t="109052" x="9885363" y="4318000"/>
          <p14:tracePt t="109060" x="9909175" y="4302125"/>
          <p14:tracePt t="109068" x="9932988" y="4287838"/>
          <p14:tracePt t="109074" x="9948863" y="4271963"/>
          <p14:tracePt t="109082" x="9963150" y="4256088"/>
          <p14:tracePt t="109091" x="9979025" y="4248150"/>
          <p14:tracePt t="109098" x="9994900" y="4232275"/>
          <p14:tracePt t="109104" x="10010775" y="4224338"/>
          <p14:tracePt t="109113" x="10026650" y="4208463"/>
          <p14:tracePt t="109120" x="10034588" y="4200525"/>
          <p14:tracePt t="109128" x="10050463" y="4192588"/>
          <p14:tracePt t="109134" x="10058400" y="4184650"/>
          <p14:tracePt t="109142" x="10066338" y="4176713"/>
          <p14:tracePt t="109151" x="10074275" y="4162425"/>
          <p14:tracePt t="109159" x="10082213" y="4146550"/>
          <p14:tracePt t="109164" x="10090150" y="4130675"/>
          <p14:tracePt t="109173" x="10090150" y="4114800"/>
          <p14:tracePt t="109180" x="10096500" y="4090988"/>
          <p14:tracePt t="109188" x="10096500" y="4067175"/>
          <p14:tracePt t="109194" x="10096500" y="4044950"/>
          <p14:tracePt t="109202" x="10096500" y="4029075"/>
          <p14:tracePt t="109211" x="10096500" y="4005263"/>
          <p14:tracePt t="109218" x="10096500" y="3981450"/>
          <p14:tracePt t="109226" x="10096500" y="3957638"/>
          <p14:tracePt t="109232" x="10096500" y="3933825"/>
          <p14:tracePt t="109240" x="10096500" y="3919538"/>
          <p14:tracePt t="109248" x="10096500" y="3895725"/>
          <p14:tracePt t="109256" x="10096500" y="3887788"/>
          <p14:tracePt t="109262" x="10096500" y="3879850"/>
          <p14:tracePt t="109270" x="10096500" y="3863975"/>
          <p14:tracePt t="109278" x="10096500" y="3856038"/>
          <p14:tracePt t="109286" x="10090150" y="3848100"/>
          <p14:tracePt t="109292" x="10082213" y="3824288"/>
          <p14:tracePt t="109300" x="10082213" y="3808413"/>
          <p14:tracePt t="109308" x="10074275" y="3802063"/>
          <p14:tracePt t="109316" x="10066338" y="3786188"/>
          <p14:tracePt t="109322" x="10058400" y="3770313"/>
          <p14:tracePt t="109330" x="10050463" y="3746500"/>
          <p14:tracePt t="109338" x="10042525" y="3730625"/>
          <p14:tracePt t="109346" x="10026650" y="3722688"/>
          <p14:tracePt t="109352" x="10018713" y="3714750"/>
          <p14:tracePt t="109360" x="10010775" y="3698875"/>
          <p14:tracePt t="109368" x="10002838" y="3690938"/>
          <p14:tracePt t="109376" x="9986963" y="3676650"/>
          <p14:tracePt t="109382" x="9979025" y="3668713"/>
          <p14:tracePt t="109390" x="9971088" y="3660775"/>
          <p14:tracePt t="109398" x="9956800" y="3652838"/>
          <p14:tracePt t="109406" x="9940925" y="3652838"/>
          <p14:tracePt t="109414" x="9925050" y="3644900"/>
          <p14:tracePt t="109422" x="9909175" y="3636963"/>
          <p14:tracePt t="109428" x="9893300" y="3636963"/>
          <p14:tracePt t="109436" x="9877425" y="3629025"/>
          <p14:tracePt t="109442" x="9861550" y="3629025"/>
          <p14:tracePt t="109450" x="9845675" y="3621088"/>
          <p14:tracePt t="109458" x="9829800" y="3621088"/>
          <p14:tracePt t="109467" x="9815513" y="3613150"/>
          <p14:tracePt t="109472" x="9799638" y="3613150"/>
          <p14:tracePt t="109480" x="9791700" y="3605213"/>
          <p14:tracePt t="109488" x="9775825" y="3605213"/>
          <p14:tracePt t="109496" x="9759950" y="3605213"/>
          <p14:tracePt t="109501" x="9744075" y="3597275"/>
          <p14:tracePt t="109510" x="9728200" y="3597275"/>
          <p14:tracePt t="109520" x="9712325" y="3597275"/>
          <p14:tracePt t="109526" x="9688513" y="3597275"/>
          <p14:tracePt t="109532" x="9674225" y="3597275"/>
          <p14:tracePt t="109540" x="9658350" y="3597275"/>
          <p14:tracePt t="109548" x="9642475" y="3597275"/>
          <p14:tracePt t="109556" x="9618663" y="3597275"/>
          <p14:tracePt t="109562" x="9602788" y="3605213"/>
          <p14:tracePt t="109570" x="9586913" y="3605213"/>
          <p14:tracePt t="109578" x="9571038" y="3613150"/>
          <p14:tracePt t="109586" x="9555163" y="3621088"/>
          <p14:tracePt t="109592" x="9548813" y="3629025"/>
          <p14:tracePt t="109600" x="9525000" y="3636963"/>
          <p14:tracePt t="109609" x="9509125" y="3636963"/>
          <p14:tracePt t="109616" x="9493250" y="3644900"/>
          <p14:tracePt t="109622" x="9477375" y="3652838"/>
          <p14:tracePt t="109630" x="9461500" y="3668713"/>
          <p14:tracePt t="109638" x="9453563" y="3676650"/>
          <p14:tracePt t="109646" x="9429750" y="3683000"/>
          <p14:tracePt t="109651" x="9415463" y="3698875"/>
          <p14:tracePt t="109660" x="9399588" y="3706813"/>
          <p14:tracePt t="109668" x="9383713" y="3722688"/>
          <p14:tracePt t="109676" x="9375775" y="3730625"/>
          <p14:tracePt t="109684" x="9367838" y="3738563"/>
          <p14:tracePt t="109690" x="9359900" y="3754438"/>
          <p14:tracePt t="109698" x="9344025" y="3762375"/>
          <p14:tracePt t="109706" x="9336088" y="3770313"/>
          <p14:tracePt t="109714" x="9328150" y="3770313"/>
          <p14:tracePt t="109720" x="9320213" y="3778250"/>
          <p14:tracePt t="109728" x="9320213" y="3786188"/>
          <p14:tracePt t="109736" x="9312275" y="3794125"/>
          <p14:tracePt t="109745" x="9312275" y="3802063"/>
          <p14:tracePt t="109751" x="9304338" y="3808413"/>
          <p14:tracePt t="109758" x="9296400" y="3824288"/>
          <p14:tracePt t="109766" x="9288463" y="3848100"/>
          <p14:tracePt t="109774" x="9280525" y="3863975"/>
          <p14:tracePt t="109780" x="9280525" y="3879850"/>
          <p14:tracePt t="109788" x="9274175" y="3895725"/>
          <p14:tracePt t="109798" x="9274175" y="3919538"/>
          <p14:tracePt t="109804" x="9266238" y="3933825"/>
          <p14:tracePt t="109810" x="9266238" y="3957638"/>
          <p14:tracePt t="109818" x="9266238" y="3981450"/>
          <p14:tracePt t="109826" x="9266238" y="4005263"/>
          <p14:tracePt t="109834" x="9266238" y="4029075"/>
          <p14:tracePt t="109840" x="9266238" y="4059238"/>
          <p14:tracePt t="109848" x="9266238" y="4083050"/>
          <p14:tracePt t="109856" x="9266238" y="4114800"/>
          <p14:tracePt t="109864" x="9266238" y="4138613"/>
          <p14:tracePt t="109870" x="9266238" y="4162425"/>
          <p14:tracePt t="109878" x="9274175" y="4184650"/>
          <p14:tracePt t="109888" x="9274175" y="4200525"/>
          <p14:tracePt t="109894" x="9280525" y="4224338"/>
          <p14:tracePt t="109900" x="9288463" y="4240213"/>
          <p14:tracePt t="109908" x="9296400" y="4248150"/>
          <p14:tracePt t="109916" x="9304338" y="4256088"/>
          <p14:tracePt t="109924" x="9312275" y="4271963"/>
          <p14:tracePt t="109930" x="9336088" y="4279900"/>
          <p14:tracePt t="109938" x="9351963" y="4295775"/>
          <p14:tracePt t="109947" x="9367838" y="4302125"/>
          <p14:tracePt t="109954" x="9383713" y="4318000"/>
          <p14:tracePt t="109960" x="9399588" y="4325938"/>
          <p14:tracePt t="109968" x="9421813" y="4341813"/>
          <p14:tracePt t="109976" x="9437688" y="4349750"/>
          <p14:tracePt t="109986" x="9453563" y="4357688"/>
          <p14:tracePt t="109990" x="9477375" y="4365625"/>
          <p14:tracePt t="109998" x="9493250" y="4381500"/>
          <p14:tracePt t="110006" x="9509125" y="4381500"/>
          <p14:tracePt t="110014" x="9525000" y="4389438"/>
          <p14:tracePt t="110020" x="9525000" y="4397375"/>
          <p14:tracePt t="110031" x="9548813" y="4405313"/>
          <p14:tracePt t="110036" x="9555163" y="4413250"/>
          <p14:tracePt t="110045" x="9563100" y="4421188"/>
          <p14:tracePt t="110050" x="9571038" y="4427538"/>
          <p14:tracePt t="110058" x="9586913" y="4435475"/>
          <p14:tracePt t="110066" x="9602788" y="4443413"/>
          <p14:tracePt t="110076" x="9618663" y="4443413"/>
          <p14:tracePt t="110080" x="9634538" y="4451350"/>
          <p14:tracePt t="110088" x="9658350" y="4451350"/>
          <p14:tracePt t="110096" x="9688513" y="4459288"/>
          <p14:tracePt t="110104" x="9712325" y="4459288"/>
          <p14:tracePt t="110110" x="9744075" y="4459288"/>
          <p14:tracePt t="110118" x="9775825" y="4459288"/>
          <p14:tracePt t="110126" x="9815513" y="4443413"/>
          <p14:tracePt t="110134" x="9845675" y="4427538"/>
          <p14:tracePt t="110140" x="9877425" y="4413250"/>
          <p14:tracePt t="110148" x="9909175" y="4405313"/>
          <p14:tracePt t="110156" x="9932988" y="4389438"/>
          <p14:tracePt t="110164" x="9956800" y="4373563"/>
          <p14:tracePt t="110172" x="9979025" y="4357688"/>
          <p14:tracePt t="110178" x="9994900" y="4341813"/>
          <p14:tracePt t="110186" x="10010775" y="4325938"/>
          <p14:tracePt t="110195" x="10026650" y="4318000"/>
          <p14:tracePt t="110202" x="10042525" y="4302125"/>
          <p14:tracePt t="110211" x="10058400" y="4287838"/>
          <p14:tracePt t="110216" x="10066338" y="4271963"/>
          <p14:tracePt t="110224" x="10082213" y="4256088"/>
          <p14:tracePt t="110232" x="10090150" y="4232275"/>
          <p14:tracePt t="110238" x="10104438" y="4216400"/>
          <p14:tracePt t="110246" x="10120313" y="4184650"/>
          <p14:tracePt t="110255" x="10136188" y="4162425"/>
          <p14:tracePt t="110262" x="10152063" y="4130675"/>
          <p14:tracePt t="110268" x="10160000" y="4098925"/>
          <p14:tracePt t="110277" x="10167938" y="4067175"/>
          <p14:tracePt t="110285" x="10175875" y="4029075"/>
          <p14:tracePt t="110293" x="10183813" y="3997325"/>
          <p14:tracePt t="110298" x="10183813" y="3957638"/>
          <p14:tracePt t="110306" x="10183813" y="3927475"/>
          <p14:tracePt t="110314" x="10183813" y="3895725"/>
          <p14:tracePt t="110322" x="10183813" y="3863975"/>
          <p14:tracePt t="110328" x="10183813" y="3824288"/>
          <p14:tracePt t="110336" x="10175875" y="3794125"/>
          <p14:tracePt t="110345" x="10160000" y="3762375"/>
          <p14:tracePt t="110352" x="10152063" y="3722688"/>
          <p14:tracePt t="110358" x="10144125" y="3690938"/>
          <p14:tracePt t="110366" x="10136188" y="3668713"/>
          <p14:tracePt t="110374" x="10120313" y="3636963"/>
          <p14:tracePt t="110382" x="10120313" y="3613150"/>
          <p14:tracePt t="110388" x="10096500" y="3589338"/>
          <p14:tracePt t="110396" x="10074275" y="3565525"/>
          <p14:tracePt t="110404" x="10058400" y="3551238"/>
          <p14:tracePt t="110412" x="10034588" y="3543300"/>
          <p14:tracePt t="110418" x="10010775" y="3535363"/>
          <p14:tracePt t="110425" x="9979025" y="3519488"/>
          <p14:tracePt t="110434" x="9948863" y="3511550"/>
          <p14:tracePt t="110442" x="9917113" y="3495675"/>
          <p14:tracePt t="110448" x="9885363" y="3487738"/>
          <p14:tracePt t="110456" x="9853613" y="3487738"/>
          <p14:tracePt t="110464" x="9815513" y="3479800"/>
          <p14:tracePt t="110472" x="9775825" y="3479800"/>
          <p14:tracePt t="110478" x="9736138" y="3471863"/>
          <p14:tracePt t="110486" x="9696450" y="3471863"/>
          <p14:tracePt t="110494" x="9658350" y="3471863"/>
          <p14:tracePt t="110502" x="9618663" y="3471863"/>
          <p14:tracePt t="110508" x="9578975" y="3471863"/>
          <p14:tracePt t="110516" x="9548813" y="3471863"/>
          <p14:tracePt t="110524" x="9517063" y="3479800"/>
          <p14:tracePt t="110532" x="9485313" y="3479800"/>
          <p14:tracePt t="110538" x="9461500" y="3487738"/>
          <p14:tracePt t="110546" x="9445625" y="3487738"/>
          <p14:tracePt t="110554" x="9437688" y="3495675"/>
          <p14:tracePt t="110563" x="9429750" y="3495675"/>
          <p14:tracePt t="110569" x="9421813" y="3503613"/>
          <p14:tracePt t="110576" x="9407525" y="3503613"/>
          <p14:tracePt t="110584" x="9399588" y="3511550"/>
          <p14:tracePt t="110592" x="9383713" y="3519488"/>
          <p14:tracePt t="110598" x="9375775" y="3527425"/>
          <p14:tracePt t="110606" x="9367838" y="3551238"/>
          <p14:tracePt t="110614" x="9344025" y="3573463"/>
          <p14:tracePt t="110622" x="9320213" y="3613150"/>
          <p14:tracePt t="110628" x="9288463" y="3652838"/>
          <p14:tracePt t="110636" x="9274175" y="3683000"/>
          <p14:tracePt t="110645" x="9250363" y="3722688"/>
          <p14:tracePt t="110652" x="9234488" y="3770313"/>
          <p14:tracePt t="110662" x="9226550" y="3808413"/>
          <p14:tracePt t="110666" x="9218613" y="3856038"/>
          <p14:tracePt t="110674" x="9202738" y="3903663"/>
          <p14:tracePt t="110682" x="9186863" y="3949700"/>
          <p14:tracePt t="110690" x="9178925" y="3989388"/>
          <p14:tracePt t="110696" x="9178925" y="4029075"/>
          <p14:tracePt t="110704" x="9178925" y="4067175"/>
          <p14:tracePt t="110712" x="9178925" y="4106863"/>
          <p14:tracePt t="110720" x="9178925" y="4138613"/>
          <p14:tracePt t="110727" x="9186863" y="4170363"/>
          <p14:tracePt t="110734" x="9202738" y="4200525"/>
          <p14:tracePt t="110742" x="9218613" y="4232275"/>
          <p14:tracePt t="110751" x="9226550" y="4256088"/>
          <p14:tracePt t="110756" x="9242425" y="4279900"/>
          <p14:tracePt t="110764" x="9242425" y="4302125"/>
          <p14:tracePt t="110772" x="9250363" y="4318000"/>
          <p14:tracePt t="110780" x="9258300" y="4325938"/>
          <p14:tracePt t="110786" x="9258300" y="4333875"/>
          <p14:tracePt t="110794" x="9266238" y="4341813"/>
          <p14:tracePt t="110802" x="9266238" y="4349750"/>
          <p14:tracePt t="110811" x="9266238" y="4365625"/>
          <p14:tracePt t="110816" x="9266238" y="4373563"/>
          <p14:tracePt t="110833" x="9266238" y="4381500"/>
          <p14:tracePt t="110847" x="9258300" y="4381500"/>
          <p14:tracePt t="110886" x="9258300" y="4373563"/>
          <p14:tracePt t="110900" x="9266238" y="4373563"/>
          <p14:tracePt t="110906" x="9266238" y="4365625"/>
          <p14:tracePt t="110914" x="9274175" y="4365625"/>
          <p14:tracePt t="110931" x="9280525" y="4365625"/>
          <p14:tracePt t="110996" x="9288463" y="4365625"/>
          <p14:tracePt t="111022" x="9296400" y="4365625"/>
          <p14:tracePt t="111034" x="9304338" y="4365625"/>
          <p14:tracePt t="111042" x="9312275" y="4365625"/>
          <p14:tracePt t="111050" x="9320213" y="4365625"/>
          <p14:tracePt t="111056" x="9328150" y="4365625"/>
          <p14:tracePt t="111064" x="9336088" y="4365625"/>
          <p14:tracePt t="111072" x="9351963" y="4365625"/>
          <p14:tracePt t="111081" x="9359900" y="4365625"/>
          <p14:tracePt t="111086" x="9375775" y="4365625"/>
          <p14:tracePt t="111094" x="9383713" y="4365625"/>
          <p14:tracePt t="111102" x="9399588" y="4365625"/>
          <p14:tracePt t="111110" x="9407525" y="4365625"/>
          <p14:tracePt t="111118" x="9421813" y="4365625"/>
          <p14:tracePt t="111124" x="9437688" y="4365625"/>
          <p14:tracePt t="111132" x="9445625" y="4365625"/>
          <p14:tracePt t="111140" x="9461500" y="4365625"/>
          <p14:tracePt t="111148" x="9469438" y="4365625"/>
          <p14:tracePt t="111154" x="9485313" y="4357688"/>
          <p14:tracePt t="111162" x="9493250" y="4357688"/>
          <p14:tracePt t="111170" x="9509125" y="4349750"/>
          <p14:tracePt t="111178" x="9517063" y="4341813"/>
          <p14:tracePt t="111184" x="9532938" y="4333875"/>
          <p14:tracePt t="111192" x="9540875" y="4325938"/>
          <p14:tracePt t="111200" x="9555163" y="4318000"/>
          <p14:tracePt t="111208" x="9563100" y="4310063"/>
          <p14:tracePt t="111214" x="9571038" y="4302125"/>
          <p14:tracePt t="111222" x="9578975" y="4302125"/>
          <p14:tracePt t="111230" x="9586913" y="4295775"/>
          <p14:tracePt t="111254" x="9594850" y="4295775"/>
          <p14:tracePt t="111337" x="9602788" y="4295775"/>
          <p14:tracePt t="111351" x="9610725" y="4295775"/>
          <p14:tracePt t="111373" x="9618663" y="4295775"/>
          <p14:tracePt t="111381" x="9626600" y="4295775"/>
          <p14:tracePt t="111388" x="9634538" y="4295775"/>
          <p14:tracePt t="111394" x="9642475" y="4295775"/>
          <p14:tracePt t="111402" x="9650413" y="4295775"/>
          <p14:tracePt t="111411" x="9666288" y="4295775"/>
          <p14:tracePt t="111418" x="9674225" y="4295775"/>
          <p14:tracePt t="111424" x="9688513" y="4295775"/>
          <p14:tracePt t="111432" x="9696450" y="4295775"/>
          <p14:tracePt t="111440" x="9712325" y="4295775"/>
          <p14:tracePt t="111448" x="9728200" y="4295775"/>
          <p14:tracePt t="111454" x="9736138" y="4295775"/>
          <p14:tracePt t="111462" x="9744075" y="4295775"/>
          <p14:tracePt t="111470" x="9752013" y="4295775"/>
          <p14:tracePt t="111478" x="9759950" y="4295775"/>
          <p14:tracePt t="111484" x="9767888" y="4295775"/>
          <p14:tracePt t="111501" x="9775825" y="4295775"/>
          <p14:tracePt t="111514" x="9775825" y="4287838"/>
          <p14:tracePt t="111522" x="9783763" y="4287838"/>
          <p14:tracePt t="111539" x="9791700" y="4279900"/>
          <p14:tracePt t="111545" x="9791700" y="4271963"/>
          <p14:tracePt t="111552" x="9799638" y="4271963"/>
          <p14:tracePt t="111561" x="9807575" y="4264025"/>
          <p14:tracePt t="111574" x="9815513" y="4256088"/>
          <p14:tracePt t="111583" x="9821863" y="4256088"/>
          <p14:tracePt t="111590" x="9829800" y="4248150"/>
          <p14:tracePt t="111598" x="9837738" y="4248150"/>
          <p14:tracePt t="111606" x="9845675" y="4248150"/>
          <p14:tracePt t="111612" x="9853613" y="4248150"/>
          <p14:tracePt t="111620" x="9861550" y="4248150"/>
          <p14:tracePt t="111628" x="9869488" y="4248150"/>
          <p14:tracePt t="111636" x="9877425" y="4240213"/>
          <p14:tracePt t="111642" x="9885363" y="4240213"/>
          <p14:tracePt t="111650" x="9893300" y="4240213"/>
          <p14:tracePt t="111659" x="9901238" y="4232275"/>
          <p14:tracePt t="111666" x="9909175" y="4232275"/>
          <p14:tracePt t="111672" x="9917113" y="4232275"/>
          <p14:tracePt t="111680" x="9925050" y="4224338"/>
          <p14:tracePt t="111688" x="9932988" y="4224338"/>
          <p14:tracePt t="111696" x="9940925" y="4216400"/>
          <p14:tracePt t="111702" x="9948863" y="4216400"/>
          <p14:tracePt t="111710" x="9956800" y="4216400"/>
          <p14:tracePt t="111718" x="9963150" y="4208463"/>
          <p14:tracePt t="111728" x="9971088" y="4208463"/>
          <p14:tracePt t="111732" x="9979025" y="4200525"/>
          <p14:tracePt t="111740" x="9994900" y="4192588"/>
          <p14:tracePt t="111748" x="10002838" y="4184650"/>
          <p14:tracePt t="111756" x="10010775" y="4176713"/>
          <p14:tracePt t="111762" x="10026650" y="4170363"/>
          <p14:tracePt t="111770" x="10042525" y="4154488"/>
          <p14:tracePt t="111778" x="10050463" y="4146550"/>
          <p14:tracePt t="111787" x="10066338" y="4130675"/>
          <p14:tracePt t="111793" x="10074275" y="4122738"/>
          <p14:tracePt t="111800" x="10090150" y="4106863"/>
          <p14:tracePt t="111808" x="10096500" y="4090988"/>
          <p14:tracePt t="111816" x="10104438" y="4067175"/>
          <p14:tracePt t="111822" x="10112375" y="4059238"/>
          <p14:tracePt t="111831" x="10120313" y="4037013"/>
          <p14:tracePt t="111846" x="10128250" y="4021138"/>
          <p14:tracePt t="111852" x="10128250" y="3997325"/>
          <p14:tracePt t="111868" x="10128250" y="3973513"/>
          <p14:tracePt t="111877" x="10128250" y="3957638"/>
          <p14:tracePt t="111883" x="10136188" y="3941763"/>
          <p14:tracePt t="111890" x="10136188" y="3927475"/>
          <p14:tracePt t="111898" x="10136188" y="3911600"/>
          <p14:tracePt t="111906" x="10136188" y="3887788"/>
          <p14:tracePt t="111912" x="10136188" y="3871913"/>
          <p14:tracePt t="111919" x="10136188" y="3848100"/>
          <p14:tracePt t="111928" x="10136188" y="3832225"/>
          <p14:tracePt t="111936" x="10136188" y="3808413"/>
          <p14:tracePt t="111942" x="10136188" y="3794125"/>
          <p14:tracePt t="111950" x="10128250" y="3770313"/>
          <p14:tracePt t="111958" x="10120313" y="3738563"/>
          <p14:tracePt t="111966" x="10120313" y="3714750"/>
          <p14:tracePt t="111972" x="10112375" y="3690938"/>
          <p14:tracePt t="111980" x="10104438" y="3668713"/>
          <p14:tracePt t="111988" x="10104438" y="3644900"/>
          <p14:tracePt t="111996" x="10096500" y="3621088"/>
          <p14:tracePt t="112002" x="10090150" y="3597275"/>
          <p14:tracePt t="112012" x="10082213" y="3589338"/>
          <p14:tracePt t="112018" x="10082213" y="3581400"/>
          <p14:tracePt t="112026" x="10074275" y="3565525"/>
          <p14:tracePt t="112032" x="10058400" y="3557588"/>
          <p14:tracePt t="112040" x="10050463" y="3543300"/>
          <p14:tracePt t="112048" x="10026650" y="3535363"/>
          <p14:tracePt t="112056" x="10002838" y="3527425"/>
          <p14:tracePt t="112062" x="9979025" y="3519488"/>
          <p14:tracePt t="112070" x="9956800" y="3511550"/>
          <p14:tracePt t="112078" x="9932988" y="3511550"/>
          <p14:tracePt t="112086" x="9901238" y="3503613"/>
          <p14:tracePt t="112092" x="9877425" y="3495675"/>
          <p14:tracePt t="112100" x="9853613" y="3495675"/>
          <p14:tracePt t="112108" x="9821863" y="3487738"/>
          <p14:tracePt t="112116" x="9799638" y="3487738"/>
          <p14:tracePt t="112124" x="9775825" y="3487738"/>
          <p14:tracePt t="112131" x="9752013" y="3479800"/>
          <p14:tracePt t="112138" x="9728200" y="3479800"/>
          <p14:tracePt t="112146" x="9704388" y="3479800"/>
          <p14:tracePt t="112154" x="9682163" y="3479800"/>
          <p14:tracePt t="112160" x="9658350" y="3479800"/>
          <p14:tracePt t="112168" x="9642475" y="3479800"/>
          <p14:tracePt t="112176" x="9618663" y="3479800"/>
          <p14:tracePt t="112184" x="9602788" y="3479800"/>
          <p14:tracePt t="112190" x="9586913" y="3487738"/>
          <p14:tracePt t="112198" x="9578975" y="3495675"/>
          <p14:tracePt t="112206" x="9548813" y="3495675"/>
          <p14:tracePt t="112214" x="9532938" y="3503613"/>
          <p14:tracePt t="112220" x="9517063" y="3511550"/>
          <p14:tracePt t="112228" x="9493250" y="3519488"/>
          <p14:tracePt t="112236" x="9477375" y="3527425"/>
          <p14:tracePt t="112245" x="9469438" y="3535363"/>
          <p14:tracePt t="112250" x="9461500" y="3543300"/>
          <p14:tracePt t="112258" x="9445625" y="3543300"/>
          <p14:tracePt t="112267" x="9429750" y="3551238"/>
          <p14:tracePt t="112275" x="9415463" y="3557588"/>
          <p14:tracePt t="112280" x="9399588" y="3565525"/>
          <p14:tracePt t="112288" x="9383713" y="3573463"/>
          <p14:tracePt t="112296" x="9367838" y="3581400"/>
          <p14:tracePt t="112304" x="9359900" y="3581400"/>
          <p14:tracePt t="112310" x="9344025" y="3589338"/>
          <p14:tracePt t="112318" x="9328150" y="3597275"/>
          <p14:tracePt t="112326" x="9320213" y="3613150"/>
          <p14:tracePt t="112334" x="9304338" y="3621088"/>
          <p14:tracePt t="112340" x="9288463" y="3629025"/>
          <p14:tracePt t="112348" x="9280525" y="3636963"/>
          <p14:tracePt t="112356" x="9274175" y="3652838"/>
          <p14:tracePt t="112364" x="9258300" y="3668713"/>
          <p14:tracePt t="112370" x="9250363" y="3690938"/>
          <p14:tracePt t="112378" x="9242425" y="3722688"/>
          <p14:tracePt t="112386" x="9234488" y="3746500"/>
          <p14:tracePt t="112394" x="9226550" y="3770313"/>
          <p14:tracePt t="112400" x="9218613" y="3794125"/>
          <p14:tracePt t="112408" x="9202738" y="3816350"/>
          <p14:tracePt t="112416" x="9194800" y="3840163"/>
          <p14:tracePt t="112424" x="9186863" y="3863975"/>
          <p14:tracePt t="112430" x="9178925" y="3887788"/>
          <p14:tracePt t="112438" x="9170988" y="3919538"/>
          <p14:tracePt t="112446" x="9170988" y="3941763"/>
          <p14:tracePt t="112455" x="9163050" y="3973513"/>
          <p14:tracePt t="112461" x="9155113" y="4005263"/>
          <p14:tracePt t="112468" x="9155113" y="4029075"/>
          <p14:tracePt t="112478" x="9155113" y="4059238"/>
          <p14:tracePt t="112484" x="9155113" y="4090988"/>
          <p14:tracePt t="112490" x="9155113" y="4114800"/>
          <p14:tracePt t="112498" x="9163050" y="4138613"/>
          <p14:tracePt t="112506" x="9170988" y="4170363"/>
          <p14:tracePt t="112514" x="9178925" y="4192588"/>
          <p14:tracePt t="112520" x="9186863" y="4208463"/>
          <p14:tracePt t="112529" x="9202738" y="4232275"/>
          <p14:tracePt t="112536" x="9210675" y="4240213"/>
          <p14:tracePt t="112546" x="9218613" y="4248150"/>
          <p14:tracePt t="112552" x="9226550" y="4256088"/>
          <p14:tracePt t="112558" x="9234488" y="4271963"/>
          <p14:tracePt t="112566" x="9250363" y="4279900"/>
          <p14:tracePt t="112574" x="9266238" y="4287838"/>
          <p14:tracePt t="112582" x="9296400" y="4295775"/>
          <p14:tracePt t="112588" x="9312275" y="4295775"/>
          <p14:tracePt t="112596" x="9344025" y="4302125"/>
          <p14:tracePt t="112604" x="9367838" y="4310063"/>
          <p14:tracePt t="112612" x="9391650" y="4318000"/>
          <p14:tracePt t="112618" x="9421813" y="4318000"/>
          <p14:tracePt t="112626" x="9453563" y="4325938"/>
          <p14:tracePt t="112634" x="9477375" y="4333875"/>
          <p14:tracePt t="112642" x="9509125" y="4333875"/>
          <p14:tracePt t="112648" x="9532938" y="4341813"/>
          <p14:tracePt t="112656" x="9555163" y="4341813"/>
          <p14:tracePt t="112664" x="9586913" y="4341813"/>
          <p14:tracePt t="112672" x="9610725" y="4341813"/>
          <p14:tracePt t="112678" x="9634538" y="4341813"/>
          <p14:tracePt t="112686" x="9650413" y="4341813"/>
          <p14:tracePt t="112694" x="9674225" y="4341813"/>
          <p14:tracePt t="112703" x="9696450" y="4341813"/>
          <p14:tracePt t="112708" x="9712325" y="4341813"/>
          <p14:tracePt t="112716" x="9728200" y="4341813"/>
          <p14:tracePt t="112724" x="9744075" y="4341813"/>
          <p14:tracePt t="112749" x="9783763" y="4341813"/>
          <p14:tracePt t="112751" x="9807575" y="4341813"/>
          <p14:tracePt t="112754" x="9829800" y="4333875"/>
          <p14:tracePt t="112762" x="9861550" y="4318000"/>
          <p14:tracePt t="112768" x="9893300" y="4302125"/>
          <p14:tracePt t="112776" x="9925050" y="4279900"/>
          <p14:tracePt t="112784" x="9948863" y="4264025"/>
          <p14:tracePt t="112792" x="9979025" y="4240213"/>
          <p14:tracePt t="112798" x="10002838" y="4216400"/>
          <p14:tracePt t="112806" x="10018713" y="4208463"/>
          <p14:tracePt t="112814" x="10050463" y="4170363"/>
          <p14:tracePt t="112822" x="10066338" y="4146550"/>
          <p14:tracePt t="112828" x="10082213" y="4122738"/>
          <p14:tracePt t="112836" x="10082213" y="4090988"/>
          <p14:tracePt t="112844" x="10096500" y="4059238"/>
          <p14:tracePt t="112852" x="10104438" y="4029075"/>
          <p14:tracePt t="112858" x="10104438" y="4005263"/>
          <p14:tracePt t="112866" x="10112375" y="3973513"/>
          <p14:tracePt t="112874" x="10112375" y="3949700"/>
          <p14:tracePt t="112882" x="10112375" y="3919538"/>
          <p14:tracePt t="112888" x="10112375" y="3887788"/>
          <p14:tracePt t="112896" x="10112375" y="3856038"/>
          <p14:tracePt t="112904" x="10104438" y="3824288"/>
          <p14:tracePt t="112912" x="10104438" y="3786188"/>
          <p14:tracePt t="112918" x="10096500" y="3746500"/>
          <p14:tracePt t="112926" x="10090150" y="3706813"/>
          <p14:tracePt t="112935" x="10082213" y="3660775"/>
          <p14:tracePt t="112942" x="10074275" y="3621088"/>
          <p14:tracePt t="112948" x="10066338" y="3581400"/>
          <p14:tracePt t="112956" x="10058400" y="3551238"/>
          <p14:tracePt t="112964" x="10034588" y="3519488"/>
          <p14:tracePt t="112972" x="10010775" y="3495675"/>
          <p14:tracePt t="112978" x="9986963" y="3479800"/>
          <p14:tracePt t="112986" x="9963150" y="3471863"/>
          <p14:tracePt t="112994" x="9940925" y="3463925"/>
          <p14:tracePt t="113003" x="9901238" y="3455988"/>
          <p14:tracePt t="113008" x="9869488" y="3448050"/>
          <p14:tracePt t="113016" x="9837738" y="3448050"/>
          <p14:tracePt t="113024" x="9799638" y="3448050"/>
          <p14:tracePt t="113032" x="9759950" y="3448050"/>
          <p14:tracePt t="113040" x="9720263" y="3448050"/>
          <p14:tracePt t="113046" x="9688513" y="3455988"/>
          <p14:tracePt t="113054" x="9650413" y="3463925"/>
          <p14:tracePt t="113062" x="9618663" y="3479800"/>
          <p14:tracePt t="113070" x="9594850" y="3487738"/>
          <p14:tracePt t="113076" x="9586913" y="3487738"/>
          <p14:tracePt t="113084" x="9586913" y="3495675"/>
          <p14:tracePt t="113092" x="9578975" y="3503613"/>
          <p14:tracePt t="113100" x="9563100" y="3511550"/>
          <p14:tracePt t="113106" x="9555163" y="3511550"/>
          <p14:tracePt t="113114" x="9548813" y="3519488"/>
          <p14:tracePt t="113130" x="9540875" y="3519488"/>
          <p14:tracePt t="113152" x="9540875" y="3527425"/>
          <p14:tracePt t="113194" x="9540875" y="3535363"/>
          <p14:tracePt t="113215" x="9548813" y="3535363"/>
          <p14:tracePt t="113235" x="9555163" y="3535363"/>
          <p14:tracePt t="113265" x="9563100" y="3535363"/>
          <p14:tracePt t="113319" x="9555163" y="3535363"/>
          <p14:tracePt t="113332" x="9548813" y="3535363"/>
          <p14:tracePt t="113431" x="9548813" y="3543300"/>
          <p14:tracePt t="113446" x="9540875" y="3551238"/>
          <p14:tracePt t="113452" x="9532938" y="3551238"/>
          <p14:tracePt t="113460" x="9517063" y="3557588"/>
          <p14:tracePt t="113466" x="9501188" y="3557588"/>
          <p14:tracePt t="113474" x="9493250" y="3557588"/>
          <p14:tracePt t="113482" x="9477375" y="3565525"/>
          <p14:tracePt t="113490" x="9461500" y="3565525"/>
          <p14:tracePt t="113496" x="9453563" y="3565525"/>
          <p14:tracePt t="113504" x="9437688" y="3573463"/>
          <p14:tracePt t="113521" x="9429750" y="3581400"/>
          <p14:tracePt t="113528" x="9421813" y="3581400"/>
          <p14:tracePt t="113534" x="9421813" y="3589338"/>
          <p14:tracePt t="113551" x="9421813" y="3597275"/>
          <p14:tracePt t="113558" x="9421813" y="3605213"/>
          <p14:tracePt t="113564" x="9421813" y="3613150"/>
          <p14:tracePt t="113572" x="9421813" y="3621088"/>
          <p14:tracePt t="113580" x="9421813" y="3629025"/>
          <p14:tracePt t="113588" x="9421813" y="3636963"/>
          <p14:tracePt t="113594" x="9421813" y="3644900"/>
          <p14:tracePt t="113611" x="9415463" y="3652838"/>
          <p14:tracePt t="113626" x="9415463" y="3660775"/>
          <p14:tracePt t="113632" x="9407525" y="3660775"/>
          <p14:tracePt t="113649" x="9399588" y="3660775"/>
          <p14:tracePt t="113663" x="9391650" y="3660775"/>
          <p14:tracePt t="113686" x="9383713" y="3652838"/>
          <p14:tracePt t="113724" x="9375775" y="3652838"/>
          <p14:tracePt t="113753" x="9375775" y="3660775"/>
          <p14:tracePt t="113776" x="9375775" y="3668713"/>
          <p14:tracePt t="113837" x="9375775" y="3660775"/>
          <p14:tracePt t="113868" x="9367838" y="3660775"/>
          <p14:tracePt t="113889" x="9359900" y="3660775"/>
          <p14:tracePt t="113954" x="9359900" y="3668713"/>
          <p14:tracePt t="113972" x="9359900" y="3676650"/>
          <p14:tracePt t="113978" x="9359900" y="3683000"/>
          <p14:tracePt t="113986" x="9359900" y="3690938"/>
          <p14:tracePt t="113992" x="9359900" y="3698875"/>
          <p14:tracePt t="114000" x="9359900" y="3706813"/>
          <p14:tracePt t="114018" x="9359900" y="3714750"/>
          <p14:tracePt t="114022" x="9359900" y="3722688"/>
          <p14:tracePt t="114054" x="9359900" y="3730625"/>
          <p14:tracePt t="114093" x="9367838" y="3730625"/>
          <p14:tracePt t="114106" x="9375775" y="3730625"/>
          <p14:tracePt t="114129" x="9383713" y="3730625"/>
          <p14:tracePt t="114150" x="9391650" y="3730625"/>
          <p14:tracePt t="114173" x="9391650" y="3738563"/>
          <p14:tracePt t="114181" x="9391650" y="3746500"/>
          <p14:tracePt t="114188" x="9391650" y="3754438"/>
          <p14:tracePt t="114196" x="9391650" y="3762375"/>
          <p14:tracePt t="114202" x="9391650" y="3770313"/>
          <p14:tracePt t="114210" x="9399588" y="3778250"/>
          <p14:tracePt t="114218" x="9399588" y="3794125"/>
          <p14:tracePt t="114226" x="9399588" y="3816350"/>
          <p14:tracePt t="114232" x="9407525" y="3848100"/>
          <p14:tracePt t="114240" x="9415463" y="3871913"/>
          <p14:tracePt t="114248" x="9415463" y="3895725"/>
          <p14:tracePt t="114257" x="9421813" y="3919538"/>
          <p14:tracePt t="114262" x="9429750" y="3949700"/>
          <p14:tracePt t="114270" x="9437688" y="3973513"/>
          <p14:tracePt t="114278" x="9445625" y="3997325"/>
          <p14:tracePt t="114286" x="9453563" y="4021138"/>
          <p14:tracePt t="114292" x="9461500" y="4052888"/>
          <p14:tracePt t="114300" x="9469438" y="4075113"/>
          <p14:tracePt t="114308" x="9485313" y="4098925"/>
          <p14:tracePt t="114316" x="9493250" y="4122738"/>
          <p14:tracePt t="114322" x="9501188" y="4146550"/>
          <p14:tracePt t="114330" x="9509125" y="4170363"/>
          <p14:tracePt t="114338" x="9517063" y="4184650"/>
          <p14:tracePt t="114346" x="9525000" y="4192588"/>
          <p14:tracePt t="114352" x="9532938" y="4200525"/>
          <p14:tracePt t="114360" x="9540875" y="4208463"/>
          <p14:tracePt t="114368" x="9540875" y="4224338"/>
          <p14:tracePt t="114377" x="9548813" y="4240213"/>
          <p14:tracePt t="114382" x="9548813" y="4248150"/>
          <p14:tracePt t="114390" x="9548813" y="4256088"/>
          <p14:tracePt t="114398" x="9548813" y="4264025"/>
          <p14:tracePt t="114414" x="9548813" y="4271963"/>
          <p14:tracePt t="114436" x="9548813" y="4279900"/>
          <p14:tracePt t="114467" x="9555163" y="4279900"/>
          <p14:tracePt t="114481" x="9563100" y="4279900"/>
          <p14:tracePt t="114488" x="9571038" y="4279900"/>
          <p14:tracePt t="114505" x="9578975" y="4279900"/>
          <p14:tracePt t="114518" x="9586913" y="4279900"/>
          <p14:tracePt t="114527" x="9586913" y="4287838"/>
          <p14:tracePt t="114557" x="9586913" y="4295775"/>
          <p14:tracePt t="114602" x="9578975" y="4295775"/>
          <p14:tracePt t="114686" x="9578975" y="4302125"/>
          <p14:tracePt t="114724" x="9586913" y="4302125"/>
          <p14:tracePt t="114728" x="9586913" y="4310063"/>
          <p14:tracePt t="114850" x="9586913" y="4318000"/>
          <p14:tracePt t="114865" x="9586913" y="4325938"/>
          <p14:tracePt t="114897" x="9594850" y="4325938"/>
          <p14:tracePt t="114927" x="9594850" y="4333875"/>
          <p14:tracePt t="115014" x="9594850" y="4325938"/>
          <p14:tracePt t="115047" x="9602788" y="4325938"/>
          <p14:tracePt t="115068" x="9610725" y="4325938"/>
          <p14:tracePt t="115174" x="9610725" y="4318000"/>
          <p14:tracePt t="115186" x="9618663" y="4318000"/>
          <p14:tracePt t="115217" x="9626600" y="4318000"/>
          <p14:tracePt t="115247" x="9634538" y="4318000"/>
          <p14:tracePt t="115278" x="9642475" y="4318000"/>
          <p14:tracePt t="115368" x="9634538" y="4318000"/>
          <p14:tracePt t="115427" x="9642475" y="4318000"/>
          <p14:tracePt t="115517" x="9634538" y="4318000"/>
          <p14:tracePt t="115566" x="9634538" y="4310063"/>
          <p14:tracePt t="115867" x="9634538" y="4302125"/>
          <p14:tracePt t="115876" x="9634538" y="4295775"/>
          <p14:tracePt t="115917" x="9642475" y="4295775"/>
          <p14:tracePt t="115986" x="9642475" y="4287838"/>
          <p14:tracePt t="116005" x="9634538" y="4287838"/>
          <p14:tracePt t="116021" x="9626600" y="4287838"/>
          <p14:tracePt t="116055" x="9618663" y="4279900"/>
          <p14:tracePt t="116064" x="9618663" y="4271963"/>
          <p14:tracePt t="116081" x="9618663" y="4264025"/>
          <p14:tracePt t="116094" x="9618663" y="4256088"/>
          <p14:tracePt t="116103" x="9618663" y="4248150"/>
          <p14:tracePt t="116111" x="9610725" y="4232275"/>
          <p14:tracePt t="116118" x="9610725" y="4224338"/>
          <p14:tracePt t="116124" x="9610725" y="4200525"/>
          <p14:tracePt t="116132" x="9602788" y="4176713"/>
          <p14:tracePt t="116140" x="9602788" y="4154488"/>
          <p14:tracePt t="116148" x="9594850" y="4130675"/>
          <p14:tracePt t="116153" x="9594850" y="4106863"/>
          <p14:tracePt t="116162" x="9586913" y="4075113"/>
          <p14:tracePt t="116170" x="9586913" y="4037013"/>
          <p14:tracePt t="116178" x="9586913" y="3997325"/>
          <p14:tracePt t="116184" x="9586913" y="3957638"/>
          <p14:tracePt t="116193" x="9586913" y="3911600"/>
          <p14:tracePt t="116200" x="9586913" y="3863975"/>
          <p14:tracePt t="116208" x="9586913" y="3816350"/>
          <p14:tracePt t="116214" x="9586913" y="3770313"/>
          <p14:tracePt t="116222" x="9594850" y="3722688"/>
          <p14:tracePt t="116230" x="9602788" y="3676650"/>
          <p14:tracePt t="116238" x="9602788" y="3629025"/>
          <p14:tracePt t="116244" x="9610725" y="3589338"/>
          <p14:tracePt t="116252" x="9618663" y="3551238"/>
          <p14:tracePt t="116260" x="9626600" y="3511550"/>
          <p14:tracePt t="116268" x="9642475" y="3479800"/>
          <p14:tracePt t="116274" x="9650413" y="3455988"/>
          <p14:tracePt t="116282" x="9658350" y="3448050"/>
          <p14:tracePt t="116290" x="9666288" y="3432175"/>
          <p14:tracePt t="116298" x="9682163" y="3432175"/>
          <p14:tracePt t="116304" x="9688513" y="3425825"/>
          <p14:tracePt t="116312" x="9696450" y="3409950"/>
          <p14:tracePt t="116320" x="9696450" y="3402013"/>
          <p14:tracePt t="116328" x="9704388" y="3394075"/>
          <p14:tracePt t="116334" x="9704388" y="3386138"/>
          <p14:tracePt t="116384" x="9696450" y="3386138"/>
          <p14:tracePt t="116388" x="9688513" y="3394075"/>
          <p14:tracePt t="116396" x="9682163" y="3394075"/>
          <p14:tracePt t="116402" x="9674225" y="3394075"/>
          <p14:tracePt t="116410" x="9666288" y="3394075"/>
          <p14:tracePt t="116429" x="9666288" y="3386138"/>
          <p14:tracePt t="116432" x="9666288" y="3378200"/>
          <p14:tracePt t="116440" x="9666288" y="3370263"/>
          <p14:tracePt t="116456" x="9666288" y="3362325"/>
          <p14:tracePt t="116462" x="9666288" y="3354388"/>
          <p14:tracePt t="116493" x="9666288" y="3378200"/>
          <p14:tracePt t="116502" x="9658350" y="3409950"/>
          <p14:tracePt t="116508" x="9634538" y="3455988"/>
          <p14:tracePt t="116516" x="9610725" y="3495675"/>
          <p14:tracePt t="116522" x="9578975" y="3543300"/>
          <p14:tracePt t="116530" x="9548813" y="3597275"/>
          <p14:tracePt t="116538" x="9517063" y="3644900"/>
          <p14:tracePt t="116546" x="9493250" y="3698875"/>
          <p14:tracePt t="116552" x="9461500" y="3746500"/>
          <p14:tracePt t="116560" x="9437688" y="3794125"/>
          <p14:tracePt t="116568" x="9415463" y="3832225"/>
          <p14:tracePt t="116576" x="9391650" y="3863975"/>
          <p14:tracePt t="116582" x="9391650" y="3887788"/>
          <p14:tracePt t="116590" x="9383713" y="3887788"/>
          <p14:tracePt t="116598" x="9375775" y="3895725"/>
          <p14:tracePt t="116606" x="9367838" y="3911600"/>
          <p14:tracePt t="116612" x="9359900" y="3919538"/>
          <p14:tracePt t="116630" x="9351963" y="3919538"/>
          <p14:tracePt t="116666" x="9351963" y="3911600"/>
          <p14:tracePt t="116672" x="9351963" y="3903663"/>
          <p14:tracePt t="116689" x="9351963" y="3895725"/>
          <p14:tracePt t="116702" x="9351963" y="3887788"/>
          <p14:tracePt t="116710" x="9351963" y="3879850"/>
          <p14:tracePt t="116718" x="9351963" y="3871913"/>
          <p14:tracePt t="116726" x="9351963" y="3863975"/>
          <p14:tracePt t="116747" x="9351963" y="3840163"/>
          <p14:tracePt t="116751" x="9351963" y="3832225"/>
          <p14:tracePt t="116756" x="9351963" y="3824288"/>
          <p14:tracePt t="116762" x="9351963" y="3816350"/>
          <p14:tracePt t="116770" x="9351963" y="3808413"/>
          <p14:tracePt t="116778" x="9351963" y="3786188"/>
          <p14:tracePt t="116786" x="9351963" y="3762375"/>
          <p14:tracePt t="116792" x="9351963" y="3730625"/>
          <p14:tracePt t="116800" x="9351963" y="3706813"/>
          <p14:tracePt t="116808" x="9351963" y="3676650"/>
          <p14:tracePt t="116816" x="9351963" y="3652838"/>
          <p14:tracePt t="116824" x="9344025" y="3621088"/>
          <p14:tracePt t="116830" x="9312275" y="3589338"/>
          <p14:tracePt t="116838" x="9274175" y="3565525"/>
          <p14:tracePt t="116846" x="9226550" y="3565525"/>
          <p14:tracePt t="116854" x="9186863" y="3527425"/>
          <p14:tracePt t="116860" x="9140825" y="3479800"/>
          <p14:tracePt t="116868" x="9101138" y="3448050"/>
          <p14:tracePt t="116877" x="9053513" y="3409950"/>
          <p14:tracePt t="116885" x="9013825" y="3370263"/>
          <p14:tracePt t="116890" x="8975725" y="3338513"/>
          <p14:tracePt t="116898" x="8936038" y="3292475"/>
          <p14:tracePt t="116906" x="8904288" y="3252788"/>
          <p14:tracePt t="116914" x="8872538" y="3221038"/>
          <p14:tracePt t="116921" x="8850313" y="3181350"/>
          <p14:tracePt t="116928" x="8826500" y="3151188"/>
          <p14:tracePt t="116936" x="8826500" y="3119438"/>
          <p14:tracePt t="116945" x="8818563" y="3087688"/>
          <p14:tracePt t="116951" x="8802688" y="3063875"/>
          <p14:tracePt t="116958" x="8794750" y="3063875"/>
          <p14:tracePt t="116967" x="8778875" y="3055938"/>
          <p14:tracePt t="116975" x="8763000" y="3049588"/>
          <p14:tracePt t="116981" x="8739188" y="3049588"/>
          <p14:tracePt t="116988" x="8732838" y="3033713"/>
          <p14:tracePt t="116997" x="8716963" y="3017838"/>
          <p14:tracePt t="117005" x="8701088" y="3009900"/>
          <p14:tracePt t="117011" x="8693150" y="3009900"/>
          <p14:tracePt t="117019" x="8685213" y="3001963"/>
          <p14:tracePt t="117027" x="8677275" y="3001963"/>
          <p14:tracePt t="117034" x="8669338" y="3001963"/>
          <p14:tracePt t="117048" x="8661400" y="3001963"/>
          <p14:tracePt t="117109" x="8661400" y="2994025"/>
          <p14:tracePt t="117173" x="8653463" y="2994025"/>
          <p14:tracePt t="117184" x="8645525" y="2994025"/>
          <p14:tracePt t="117190" x="8637588" y="2994025"/>
          <p14:tracePt t="117215" x="8629650" y="3001963"/>
          <p14:tracePt t="117238" x="8621713" y="3009900"/>
          <p14:tracePt t="117268" x="8621713" y="3017838"/>
          <p14:tracePt t="117290" x="8613775" y="3017838"/>
          <p14:tracePt t="117329" x="8605838" y="3017838"/>
          <p14:tracePt t="117348" x="8599488" y="3017838"/>
          <p14:tracePt t="117374" x="8591550" y="3017838"/>
          <p14:tracePt t="117386" x="8591550" y="3025775"/>
          <p14:tracePt t="117410" x="8583613" y="3025775"/>
          <p14:tracePt t="117438" x="8575675" y="3025775"/>
          <p14:tracePt t="117454" x="8575675" y="3017838"/>
          <p14:tracePt t="117468" x="8575675" y="3009900"/>
          <p14:tracePt t="117476" x="8575675" y="3001963"/>
          <p14:tracePt t="117484" x="8567738" y="2994025"/>
          <p14:tracePt t="117492" x="8567738" y="2986088"/>
          <p14:tracePt t="117498" x="8567738" y="2978150"/>
          <p14:tracePt t="117506" x="8567738" y="2970213"/>
          <p14:tracePt t="117514" x="8559800" y="2962275"/>
          <p14:tracePt t="117528" x="8559800" y="2954338"/>
          <p14:tracePt t="117545" x="8559800" y="2946400"/>
          <p14:tracePt t="117559" x="8551863" y="2946400"/>
          <p14:tracePt t="117577" x="8551863" y="2954338"/>
          <p14:tracePt t="117582" x="8551863" y="2970213"/>
          <p14:tracePt t="117588" x="8551863" y="3001963"/>
          <p14:tracePt t="117596" x="8551863" y="3025775"/>
          <p14:tracePt t="117604" x="8551863" y="3033713"/>
          <p14:tracePt t="117612" x="8559800" y="3041650"/>
          <p14:tracePt t="117618" x="8567738" y="3041650"/>
          <p14:tracePt t="117626" x="8575675" y="3049588"/>
          <p14:tracePt t="117634" x="8599488" y="3049588"/>
          <p14:tracePt t="117642" x="8621713" y="3049588"/>
          <p14:tracePt t="117648" x="8653463" y="3033713"/>
          <p14:tracePt t="117656" x="8661400" y="3001963"/>
          <p14:tracePt t="117664" x="8669338" y="2962275"/>
          <p14:tracePt t="117672" x="8669338" y="2938463"/>
          <p14:tracePt t="117678" x="8677275" y="2930525"/>
          <p14:tracePt t="117686" x="8685213" y="2924175"/>
          <p14:tracePt t="117694" x="8685213" y="2916238"/>
          <p14:tracePt t="117710" x="8685213" y="2900363"/>
          <p14:tracePt t="117716" x="8677275" y="2900363"/>
          <p14:tracePt t="117724" x="8653463" y="2900363"/>
          <p14:tracePt t="117746" x="8621713" y="2916238"/>
          <p14:tracePt t="117748" x="8613775" y="2938463"/>
          <p14:tracePt t="117754" x="8605838" y="2946400"/>
          <p14:tracePt t="117762" x="8599488" y="2954338"/>
          <p14:tracePt t="117768" x="8583613" y="2970213"/>
          <p14:tracePt t="117776" x="8583613" y="2978150"/>
          <p14:tracePt t="117784" x="8583613" y="2986088"/>
          <p14:tracePt t="117793" x="8583613" y="2994025"/>
          <p14:tracePt t="117814" x="8591550" y="2994025"/>
          <p14:tracePt t="117822" x="8599488" y="2994025"/>
          <p14:tracePt t="117831" x="8605838" y="2986088"/>
          <p14:tracePt t="117836" x="8613775" y="2978150"/>
          <p14:tracePt t="117844" x="8621713" y="2970213"/>
          <p14:tracePt t="117852" x="8621713" y="2962275"/>
          <p14:tracePt t="117860" x="8629650" y="2954338"/>
          <p14:tracePt t="117865" x="8629650" y="2946400"/>
          <p14:tracePt t="117882" x="8621713" y="2946400"/>
          <p14:tracePt t="117890" x="8613775" y="2946400"/>
          <p14:tracePt t="117896" x="8605838" y="2946400"/>
          <p14:tracePt t="117904" x="8591550" y="2946400"/>
          <p14:tracePt t="117912" x="8583613" y="2954338"/>
          <p14:tracePt t="117920" x="8575675" y="2962275"/>
          <p14:tracePt t="117926" x="8567738" y="2970213"/>
          <p14:tracePt t="117934" x="8567738" y="2978150"/>
          <p14:tracePt t="117942" x="8567738" y="2986088"/>
          <p14:tracePt t="117950" x="8567738" y="2994025"/>
          <p14:tracePt t="117973" x="8567738" y="3001963"/>
          <p14:tracePt t="117994" x="8575675" y="3001963"/>
          <p14:tracePt t="118011" x="8583613" y="3001963"/>
          <p14:tracePt t="118100" x="8591550" y="3009900"/>
          <p14:tracePt t="118131" x="8591550" y="3017838"/>
          <p14:tracePt t="118144" x="8591550" y="3025775"/>
          <p14:tracePt t="118166" x="8591550" y="3033713"/>
          <p14:tracePt t="118174" x="8583613" y="3033713"/>
          <p14:tracePt t="118255" x="8591550" y="3033713"/>
          <p14:tracePt t="118272" x="8599488" y="3033713"/>
          <p14:tracePt t="118359" x="8605838" y="3033713"/>
          <p14:tracePt t="118371" x="8613775" y="3033713"/>
          <p14:tracePt t="118385" x="8621713" y="3033713"/>
          <p14:tracePt t="118392" x="8621713" y="3025775"/>
          <p14:tracePt t="118445" x="8613775" y="3025775"/>
          <p14:tracePt t="118453" x="8605838" y="3025775"/>
          <p14:tracePt t="118468" x="8599488" y="3025775"/>
          <p14:tracePt t="118535" x="8605838" y="3025775"/>
          <p14:tracePt t="118584" x="8605838" y="3033713"/>
          <p14:tracePt t="118594" x="8613775" y="3033713"/>
          <p14:tracePt t="118662" x="8613775" y="3041650"/>
          <p14:tracePt t="118752" x="8621713" y="3041650"/>
          <p14:tracePt t="118792" x="8629650" y="3041650"/>
          <p14:tracePt t="118830" x="8629650" y="3049588"/>
          <p14:tracePt t="118867" x="8629650" y="3055938"/>
          <p14:tracePt t="118899" x="8629650" y="3063875"/>
          <p14:tracePt t="118910" x="8629650" y="3071813"/>
          <p14:tracePt t="118930" x="8629650" y="3079750"/>
          <p14:tracePt t="118934" x="8637588" y="3087688"/>
          <p14:tracePt t="118940" x="8645525" y="3095625"/>
          <p14:tracePt t="118948" x="8653463" y="3111500"/>
          <p14:tracePt t="118956" x="8661400" y="3143250"/>
          <p14:tracePt t="118962" x="8669338" y="3181350"/>
          <p14:tracePt t="118970" x="8685213" y="3228975"/>
          <p14:tracePt t="118978" x="8701088" y="3268663"/>
          <p14:tracePt t="118986" x="8724900" y="3306763"/>
          <p14:tracePt t="118992" x="8747125" y="3354388"/>
          <p14:tracePt t="119000" x="8778875" y="3402013"/>
          <p14:tracePt t="119008" x="8810625" y="3448050"/>
          <p14:tracePt t="119016" x="8834438" y="3495675"/>
          <p14:tracePt t="119022" x="8842375" y="3551238"/>
          <p14:tracePt t="119030" x="8850313" y="3597275"/>
          <p14:tracePt t="119038" x="8858250" y="3652838"/>
          <p14:tracePt t="119046" x="8866188" y="3698875"/>
          <p14:tracePt t="119052" x="8888413" y="3738563"/>
          <p14:tracePt t="119060" x="8904288" y="3778250"/>
          <p14:tracePt t="119068" x="8920163" y="3802063"/>
          <p14:tracePt t="119076" x="8936038" y="3808413"/>
          <p14:tracePt t="119082" x="8951913" y="3816350"/>
          <p14:tracePt t="119090" x="8967788" y="3824288"/>
          <p14:tracePt t="119098" x="8983663" y="3824288"/>
          <p14:tracePt t="119106" x="8999538" y="3840163"/>
          <p14:tracePt t="119112" x="9007475" y="3848100"/>
          <p14:tracePt t="119120" x="9013825" y="3848100"/>
          <p14:tracePt t="119128" x="9021763" y="3848100"/>
          <p14:tracePt t="119136" x="9029700" y="3848100"/>
          <p14:tracePt t="119142" x="9037638" y="3848100"/>
          <p14:tracePt t="119150" x="9037638" y="3840163"/>
          <p14:tracePt t="119158" x="9045575" y="3824288"/>
          <p14:tracePt t="119166" x="9061450" y="3816350"/>
          <p14:tracePt t="119173" x="9069388" y="3808413"/>
          <p14:tracePt t="119180" x="9077325" y="3794125"/>
          <p14:tracePt t="119188" x="9101138" y="3786188"/>
          <p14:tracePt t="119196" x="9132888" y="3770313"/>
          <p14:tracePt t="119202" x="9155113" y="3762375"/>
          <p14:tracePt t="119212" x="9194800" y="3746500"/>
          <p14:tracePt t="119218" x="9218613" y="3738563"/>
          <p14:tracePt t="119226" x="9242425" y="3722688"/>
          <p14:tracePt t="119234" x="9266238" y="3714750"/>
          <p14:tracePt t="119240" x="9296400" y="3698875"/>
          <p14:tracePt t="119248" x="9320213" y="3690938"/>
          <p14:tracePt t="119256" x="9336088" y="3683000"/>
          <p14:tracePt t="119264" x="9359900" y="3668713"/>
          <p14:tracePt t="119270" x="9367838" y="3660775"/>
          <p14:tracePt t="119278" x="9375775" y="3644900"/>
          <p14:tracePt t="119286" x="9383713" y="3629025"/>
          <p14:tracePt t="119295" x="9391650" y="3613150"/>
          <p14:tracePt t="119300" x="9415463" y="3597275"/>
          <p14:tracePt t="119308" x="9429750" y="3581400"/>
          <p14:tracePt t="119317" x="9445625" y="3565525"/>
          <p14:tracePt t="119324" x="9453563" y="3551238"/>
          <p14:tracePt t="119330" x="9461500" y="3535363"/>
          <p14:tracePt t="119338" x="9477375" y="3527425"/>
          <p14:tracePt t="119346" x="9485313" y="3511550"/>
          <p14:tracePt t="119377" x="9485313" y="3527425"/>
          <p14:tracePt t="119384" x="9469438" y="3557588"/>
          <p14:tracePt t="119390" x="9453563" y="3597275"/>
          <p14:tracePt t="119398" x="9421813" y="3629025"/>
          <p14:tracePt t="119406" x="9391650" y="3668713"/>
          <p14:tracePt t="119414" x="9359900" y="3706813"/>
          <p14:tracePt t="119420" x="9336088" y="3746500"/>
          <p14:tracePt t="119428" x="9304338" y="3786188"/>
          <p14:tracePt t="119436" x="9274175" y="3816350"/>
          <p14:tracePt t="119444" x="9250363" y="3848100"/>
          <p14:tracePt t="119450" x="9226550" y="3863975"/>
          <p14:tracePt t="119458" x="9210675" y="3871913"/>
          <p14:tracePt t="119466" x="9202738" y="3879850"/>
          <p14:tracePt t="119474" x="9194800" y="3879850"/>
          <p14:tracePt t="119480" x="9186863" y="3887788"/>
          <p14:tracePt t="119488" x="9170988" y="3887788"/>
          <p14:tracePt t="119496" x="9163050" y="3887788"/>
          <p14:tracePt t="119504" x="9155113" y="3887788"/>
          <p14:tracePt t="119511" x="9147175" y="3887788"/>
          <p14:tracePt t="119518" x="9140825" y="3879850"/>
          <p14:tracePt t="119526" x="9140825" y="3871913"/>
          <p14:tracePt t="119534" x="9140825" y="3856038"/>
          <p14:tracePt t="119540" x="9140825" y="3840163"/>
          <p14:tracePt t="119548" x="9140825" y="3824288"/>
          <p14:tracePt t="119556" x="9140825" y="3808413"/>
          <p14:tracePt t="119564" x="9140825" y="3802063"/>
          <p14:tracePt t="119570" x="9140825" y="3794125"/>
          <p14:tracePt t="119578" x="9147175" y="3778250"/>
          <p14:tracePt t="119586" x="9163050" y="3778250"/>
          <p14:tracePt t="119595" x="9178925" y="3778250"/>
          <p14:tracePt t="119600" x="9210675" y="3802063"/>
          <p14:tracePt t="119608" x="9234488" y="3824288"/>
          <p14:tracePt t="119616" x="9258300" y="3848100"/>
          <p14:tracePt t="119624" x="9274175" y="3863975"/>
          <p14:tracePt t="119630" x="9296400" y="3871913"/>
          <p14:tracePt t="119638" x="9304338" y="3879850"/>
          <p14:tracePt t="119646" x="9312275" y="3895725"/>
          <p14:tracePt t="119654" x="9328150" y="3911600"/>
          <p14:tracePt t="119660" x="9344025" y="3927475"/>
          <p14:tracePt t="119668" x="9344025" y="3933825"/>
          <p14:tracePt t="119676" x="9359900" y="3941763"/>
          <p14:tracePt t="119684" x="9367838" y="3949700"/>
          <p14:tracePt t="119692" x="9375775" y="3957638"/>
          <p14:tracePt t="119698" x="9383713" y="3965575"/>
          <p14:tracePt t="119706" x="9391650" y="3973513"/>
          <p14:tracePt t="119714" x="9399588" y="3981450"/>
          <p14:tracePt t="119729" x="9407525" y="3981450"/>
          <p14:tracePt t="119745" x="9415463" y="3981450"/>
          <p14:tracePt t="119753" x="9421813" y="3981450"/>
          <p14:tracePt t="119758" x="9429750" y="3981450"/>
          <p14:tracePt t="119766" x="9445625" y="3981450"/>
          <p14:tracePt t="119775" x="9453563" y="3981450"/>
          <p14:tracePt t="119782" x="9461500" y="3981450"/>
          <p14:tracePt t="119788" x="9469438" y="3981450"/>
          <p14:tracePt t="119796" x="9485313" y="3989388"/>
          <p14:tracePt t="119806" x="9485313" y="4013200"/>
          <p14:tracePt t="119812" x="9485313" y="4052888"/>
          <p14:tracePt t="119818" x="9485313" y="4090988"/>
          <p14:tracePt t="119826" x="9469438" y="4122738"/>
          <p14:tracePt t="119835" x="9437688" y="4162425"/>
          <p14:tracePt t="119842" x="9415463" y="4200525"/>
          <p14:tracePt t="119848" x="9391650" y="4232275"/>
          <p14:tracePt t="119856" x="9367838" y="4264025"/>
          <p14:tracePt t="119864" x="9344025" y="4295775"/>
          <p14:tracePt t="119872" x="9320213" y="4318000"/>
          <p14:tracePt t="119878" x="9296400" y="4325938"/>
          <p14:tracePt t="119895" x="9288463" y="4341813"/>
          <p14:tracePt t="119902" x="9280525" y="4341813"/>
          <p14:tracePt t="119908" x="9274175" y="4341813"/>
          <p14:tracePt t="119916" x="9266238" y="4341813"/>
          <p14:tracePt t="119924" x="9258300" y="4341813"/>
          <p14:tracePt t="119932" x="9250363" y="4333875"/>
          <p14:tracePt t="119938" x="9250363" y="4325938"/>
          <p14:tracePt t="119946" x="9242425" y="4310063"/>
          <p14:tracePt t="119954" x="9234488" y="4287838"/>
          <p14:tracePt t="119962" x="9234488" y="4264025"/>
          <p14:tracePt t="119968" x="9226550" y="4232275"/>
          <p14:tracePt t="119976" x="9218613" y="4208463"/>
          <p14:tracePt t="119984" x="9210675" y="4184650"/>
          <p14:tracePt t="119992" x="9194800" y="4162425"/>
          <p14:tracePt t="119998" x="9186863" y="4154488"/>
          <p14:tracePt t="120006" x="9178925" y="4146550"/>
          <p14:tracePt t="120014" x="9178925" y="4138613"/>
          <p14:tracePt t="120022" x="9170988" y="4138613"/>
          <p14:tracePt t="120028" x="9170988" y="4122738"/>
          <p14:tracePt t="120036" x="9170988" y="4114800"/>
          <p14:tracePt t="120053" x="9194800" y="4114800"/>
          <p14:tracePt t="120058" x="9226550" y="4122738"/>
          <p14:tracePt t="120066" x="9258300" y="4138613"/>
          <p14:tracePt t="120074" x="9296400" y="4162425"/>
          <p14:tracePt t="120082" x="9336088" y="4200525"/>
          <p14:tracePt t="120088" x="9375775" y="4232275"/>
          <p14:tracePt t="120097" x="9415463" y="4271963"/>
          <p14:tracePt t="120104" x="9445625" y="4302125"/>
          <p14:tracePt t="120112" x="9469438" y="4333875"/>
          <p14:tracePt t="120118" x="9469438" y="4357688"/>
          <p14:tracePt t="120126" x="9485313" y="4381500"/>
          <p14:tracePt t="120134" x="9493250" y="4405313"/>
          <p14:tracePt t="120148" x="9493250" y="4421188"/>
          <p14:tracePt t="120156" x="9493250" y="4427538"/>
          <p14:tracePt t="120164" x="9485313" y="4427538"/>
          <p14:tracePt t="120172" x="9477375" y="4427538"/>
          <p14:tracePt t="120180" x="9469438" y="4427538"/>
          <p14:tracePt t="120196" x="9453563" y="4427538"/>
          <p14:tracePt t="120202" x="9445625" y="4421188"/>
          <p14:tracePt t="120212" x="9437688" y="4413250"/>
          <p14:tracePt t="120217" x="9429750" y="4405313"/>
          <p14:tracePt t="120224" x="9421813" y="4397375"/>
          <p14:tracePt t="120232" x="9415463" y="4381500"/>
          <p14:tracePt t="120241" x="9415463" y="4373563"/>
          <p14:tracePt t="120247" x="9415463" y="4365625"/>
          <p14:tracePt t="120255" x="9407525" y="4357688"/>
          <p14:tracePt t="120263" x="9407525" y="4349750"/>
          <p14:tracePt t="120270" x="9407525" y="4341813"/>
          <p14:tracePt t="120276" x="9407525" y="4333875"/>
          <p14:tracePt t="120286" x="9407525" y="4318000"/>
          <p14:tracePt t="120292" x="9407525" y="4310063"/>
          <p14:tracePt t="120300" x="9407525" y="4287838"/>
          <p14:tracePt t="120305" x="9407525" y="4264025"/>
          <p14:tracePt t="120314" x="9399588" y="4232275"/>
          <p14:tracePt t="120322" x="9383713" y="4200525"/>
          <p14:tracePt t="120330" x="9359900" y="4162425"/>
          <p14:tracePt t="120336" x="9320213" y="4114800"/>
          <p14:tracePt t="120345" x="9288463" y="4075113"/>
          <p14:tracePt t="120352" x="9242425" y="4021138"/>
          <p14:tracePt t="120360" x="9194800" y="3973513"/>
          <p14:tracePt t="120366" x="9132888" y="3903663"/>
          <p14:tracePt t="120374" x="9069388" y="3832225"/>
          <p14:tracePt t="120382" x="8999538" y="3762375"/>
          <p14:tracePt t="120391" x="8936038" y="3683000"/>
          <p14:tracePt t="120396" x="8880475" y="3621088"/>
          <p14:tracePt t="120404" x="8826500" y="3551238"/>
          <p14:tracePt t="120412" x="8778875" y="3487738"/>
          <p14:tracePt t="120420" x="8732838" y="3432175"/>
          <p14:tracePt t="120426" x="8701088" y="3386138"/>
          <p14:tracePt t="120435" x="8701088" y="3346450"/>
          <p14:tracePt t="120451" x="8693150" y="3346450"/>
          <p14:tracePt t="120456" x="8685213" y="3338513"/>
          <p14:tracePt t="120464" x="8669338" y="3330575"/>
          <p14:tracePt t="120472" x="8653463" y="3306763"/>
          <p14:tracePt t="120480" x="8653463" y="3292475"/>
          <p14:tracePt t="120486" x="8645525" y="3284538"/>
          <p14:tracePt t="120525" x="8637588" y="3284538"/>
          <p14:tracePt t="120541" x="8629650" y="3284538"/>
          <p14:tracePt t="120547" x="8629650" y="3292475"/>
          <p14:tracePt t="120554" x="8621713" y="3292475"/>
          <p14:tracePt t="120562" x="8613775" y="3292475"/>
          <p14:tracePt t="120578" x="8605838" y="3292475"/>
          <p14:tracePt t="120585" x="8591550" y="3292475"/>
          <p14:tracePt t="120592" x="8583613" y="3292475"/>
          <p14:tracePt t="120600" x="8567738" y="3292475"/>
          <p14:tracePt t="120606" x="8551863" y="3292475"/>
          <p14:tracePt t="120614" x="8520113" y="3292475"/>
          <p14:tracePt t="120622" x="8480425" y="3292475"/>
          <p14:tracePt t="120630" x="8434388" y="3292475"/>
          <p14:tracePt t="120636" x="8394700" y="3292475"/>
          <p14:tracePt t="120645" x="8362950" y="3292475"/>
          <p14:tracePt t="120652" x="8324850" y="3292475"/>
          <p14:tracePt t="120662" x="8285163" y="3300413"/>
          <p14:tracePt t="120669" x="8245475" y="3306763"/>
          <p14:tracePt t="120674" x="8205788" y="3314700"/>
          <p14:tracePt t="120682" x="8175625" y="3330575"/>
          <p14:tracePt t="120690" x="8135938" y="3354388"/>
          <p14:tracePt t="120698" x="8096250" y="3378200"/>
          <p14:tracePt t="120705" x="8064500" y="3409950"/>
          <p14:tracePt t="120714" x="8026400" y="3455988"/>
          <p14:tracePt t="120721" x="7994650" y="3479800"/>
          <p14:tracePt t="120735" x="7939088" y="3535363"/>
          <p14:tracePt t="120744" x="7893050" y="3589338"/>
          <p14:tracePt t="120751" x="7853363" y="3644900"/>
          <p14:tracePt t="120758" x="7813675" y="3690938"/>
          <p14:tracePt t="120764" x="7775575" y="3738563"/>
          <p14:tracePt t="120772" x="7735888" y="3786188"/>
          <p14:tracePt t="120780" x="7704138" y="3824288"/>
          <p14:tracePt t="120788" x="7664450" y="3871913"/>
          <p14:tracePt t="120795" x="7634288" y="3911600"/>
          <p14:tracePt t="120802" x="7602538" y="3957638"/>
          <p14:tracePt t="120810" x="7570788" y="3997325"/>
          <p14:tracePt t="120818" x="7546975" y="4037013"/>
          <p14:tracePt t="120824" x="7516813" y="4083050"/>
          <p14:tracePt t="120832" x="7493000" y="4122738"/>
          <p14:tracePt t="120841" x="7477125" y="4162425"/>
          <p14:tracePt t="120849" x="7461250" y="4192588"/>
          <p14:tracePt t="120855" x="7453313" y="4232275"/>
          <p14:tracePt t="120862" x="7445375" y="4271963"/>
          <p14:tracePt t="120870" x="7437438" y="4310063"/>
          <p14:tracePt t="120881" x="7421563" y="4349750"/>
          <p14:tracePt t="120884" x="7405688" y="4389438"/>
          <p14:tracePt t="120892" x="7389813" y="4427538"/>
          <p14:tracePt t="120901" x="7383463" y="4467225"/>
          <p14:tracePt t="120908" x="7375525" y="4506913"/>
          <p14:tracePt t="120914" x="7359650" y="4546600"/>
          <p14:tracePt t="120922" x="7351713" y="4576763"/>
          <p14:tracePt t="120930" x="7351713" y="4600575"/>
          <p14:tracePt t="120938" x="7351713" y="4624388"/>
          <p14:tracePt t="120944" x="7351713" y="4656138"/>
          <p14:tracePt t="120952" x="7351713" y="4678363"/>
          <p14:tracePt t="120960" x="7367588" y="4710113"/>
          <p14:tracePt t="120968" x="7383463" y="4741863"/>
          <p14:tracePt t="120974" x="7413625" y="4773613"/>
          <p14:tracePt t="120982" x="7445375" y="4803775"/>
          <p14:tracePt t="120990" x="7469188" y="4843463"/>
          <p14:tracePt t="120999" x="7485063" y="4875213"/>
          <p14:tracePt t="121004" x="7508875" y="4906963"/>
          <p14:tracePt t="121012" x="7516813" y="4937125"/>
          <p14:tracePt t="121020" x="7523163" y="4968875"/>
          <p14:tracePt t="121029" x="7531100" y="5000625"/>
          <p14:tracePt t="121033" x="7546975" y="5024438"/>
          <p14:tracePt t="121042" x="7562850" y="5048250"/>
          <p14:tracePt t="121050" x="7578725" y="5070475"/>
          <p14:tracePt t="121058" x="7586663" y="5086350"/>
          <p14:tracePt t="121064" x="7602538" y="5094288"/>
          <p14:tracePt t="121072" x="7610475" y="5102225"/>
          <p14:tracePt t="121080" x="7626350" y="5110163"/>
          <p14:tracePt t="121088" x="7634288" y="5126038"/>
          <p14:tracePt t="121094" x="7650163" y="5141913"/>
          <p14:tracePt t="121102" x="7656513" y="5149850"/>
          <p14:tracePt t="121111" x="7672388" y="5165725"/>
          <p14:tracePt t="121118" x="7688263" y="5180013"/>
          <p14:tracePt t="121126" x="7704138" y="5203825"/>
          <p14:tracePt t="121132" x="7712075" y="5227638"/>
          <p14:tracePt t="121140" x="7727950" y="5259388"/>
          <p14:tracePt t="121148" x="7743825" y="5283200"/>
          <p14:tracePt t="121156" x="7759700" y="5291138"/>
          <p14:tracePt t="121163" x="7783513" y="5299075"/>
          <p14:tracePt t="121170" x="7797800" y="5305425"/>
          <p14:tracePt t="121179" x="7813675" y="5313363"/>
          <p14:tracePt t="121186" x="7845425" y="5329238"/>
          <p14:tracePt t="121195" x="7853363" y="5345113"/>
          <p14:tracePt t="121201" x="7885113" y="5353050"/>
          <p14:tracePt t="121209" x="7908925" y="5360988"/>
          <p14:tracePt t="121217" x="7939088" y="5360988"/>
          <p14:tracePt t="121222" x="7970838" y="5368925"/>
          <p14:tracePt t="121230" x="7994650" y="5368925"/>
          <p14:tracePt t="121239" x="8010525" y="5368925"/>
          <p14:tracePt t="121246" x="8034338" y="5368925"/>
          <p14:tracePt t="121251" x="8058150" y="5368925"/>
          <p14:tracePt t="121260" x="8080375" y="5368925"/>
          <p14:tracePt t="121268" x="8104188" y="5360988"/>
          <p14:tracePt t="121276" x="8135938" y="5360988"/>
          <p14:tracePt t="121282" x="8167688" y="5353050"/>
          <p14:tracePt t="121290" x="8197850" y="5345113"/>
          <p14:tracePt t="121298" x="8237538" y="5345113"/>
          <p14:tracePt t="121306" x="8277225" y="5337175"/>
          <p14:tracePt t="121312" x="8316913" y="5337175"/>
          <p14:tracePt t="121320" x="8355013" y="5329238"/>
          <p14:tracePt t="121329" x="8402638" y="5329238"/>
          <p14:tracePt t="121337" x="8442325" y="5329238"/>
          <p14:tracePt t="121344" x="8480425" y="5321300"/>
          <p14:tracePt t="121350" x="8520113" y="5321300"/>
          <p14:tracePt t="121359" x="8551863" y="5321300"/>
          <p14:tracePt t="121366" x="8583613" y="5321300"/>
          <p14:tracePt t="121372" x="8621713" y="5313363"/>
          <p14:tracePt t="121380" x="8653463" y="5313363"/>
          <p14:tracePt t="121388" x="8685213" y="5313363"/>
          <p14:tracePt t="121396" x="8716963" y="5313363"/>
          <p14:tracePt t="121402" x="8747125" y="5305425"/>
          <p14:tracePt t="121411" x="8778875" y="5305425"/>
          <p14:tracePt t="121419" x="8810625" y="5305425"/>
          <p14:tracePt t="121426" x="8842375" y="5299075"/>
          <p14:tracePt t="121432" x="8866188" y="5291138"/>
          <p14:tracePt t="121440" x="8896350" y="5291138"/>
          <p14:tracePt t="121448" x="8920163" y="5283200"/>
          <p14:tracePt t="121456" x="8943975" y="5275263"/>
          <p14:tracePt t="121462" x="8967788" y="5267325"/>
          <p14:tracePt t="121470" x="8991600" y="5259388"/>
          <p14:tracePt t="121478" x="8999538" y="5259388"/>
          <p14:tracePt t="121487" x="9007475" y="5251450"/>
          <p14:tracePt t="121492" x="9013825" y="5251450"/>
          <p14:tracePt t="121500" x="9029700" y="5251450"/>
          <p14:tracePt t="121509" x="9037638" y="5251450"/>
          <p14:tracePt t="121522" x="9045575" y="5251450"/>
          <p14:tracePt t="121553" x="9037638" y="5251450"/>
          <p14:tracePt t="121560" x="9029700" y="5251450"/>
          <p14:tracePt t="121569" x="9021763" y="5259388"/>
          <p14:tracePt t="121577" x="9013825" y="5267325"/>
          <p14:tracePt t="121583" x="9007475" y="5267325"/>
          <p14:tracePt t="121591" x="8999538" y="5267325"/>
          <p14:tracePt t="121599" x="8991600" y="5275263"/>
          <p14:tracePt t="121606" x="8983663" y="5275263"/>
          <p14:tracePt t="121646" x="8983663" y="5267325"/>
          <p14:tracePt t="121651" x="8991600" y="5259388"/>
          <p14:tracePt t="121659" x="9007475" y="5251450"/>
          <p14:tracePt t="121667" x="9013825" y="5243513"/>
          <p14:tracePt t="121674" x="9021763" y="5243513"/>
          <p14:tracePt t="121681" x="9029700" y="5235575"/>
          <p14:tracePt t="121689" x="9045575" y="5235575"/>
          <p14:tracePt t="121697" x="9053513" y="5235575"/>
          <p14:tracePt t="121704" x="9061450" y="5227638"/>
          <p14:tracePt t="121710" x="9077325" y="5227638"/>
          <p14:tracePt t="121729" x="9101138" y="5219700"/>
          <p14:tracePt t="121734" x="9117013" y="5211763"/>
          <p14:tracePt t="121740" x="9124950" y="5211763"/>
          <p14:tracePt t="121749" x="9132888" y="5203825"/>
          <p14:tracePt t="121756" x="9147175" y="5203825"/>
          <p14:tracePt t="121764" x="9155113" y="5203825"/>
          <p14:tracePt t="121770" x="9163050" y="5203825"/>
          <p14:tracePt t="121779" x="9170988" y="5211763"/>
          <p14:tracePt t="121786" x="9186863" y="5251450"/>
          <p14:tracePt t="121795" x="9194800" y="5299075"/>
          <p14:tracePt t="121801" x="9202738" y="5337175"/>
          <p14:tracePt t="121809" x="9210675" y="5376863"/>
          <p14:tracePt t="121817" x="9218613" y="5416550"/>
          <p14:tracePt t="121825" x="9234488" y="5446713"/>
          <p14:tracePt t="121830" x="9242425" y="5470525"/>
          <p14:tracePt t="121839" x="9250363" y="5494338"/>
          <p14:tracePt t="121847" x="9266238" y="5502275"/>
          <p14:tracePt t="121854" x="9274175" y="5510213"/>
          <p14:tracePt t="121860" x="9274175" y="5518150"/>
          <p14:tracePt t="121869" x="9280525" y="5526088"/>
          <p14:tracePt t="121908" x="9280525" y="5518150"/>
          <p14:tracePt t="121914" x="9274175" y="5510213"/>
          <p14:tracePt t="121920" x="9266238" y="5502275"/>
          <p14:tracePt t="121929" x="9258300" y="5494338"/>
          <p14:tracePt t="121936" x="9250363" y="5478463"/>
          <p14:tracePt t="121945" x="9242425" y="5462588"/>
          <p14:tracePt t="121950" x="9234488" y="5438775"/>
          <p14:tracePt t="121959" x="9226550" y="5424488"/>
          <p14:tracePt t="121966" x="9226550" y="5408613"/>
          <p14:tracePt t="121974" x="9226550" y="5392738"/>
          <p14:tracePt t="121980" x="9226550" y="5376863"/>
          <p14:tracePt t="121989" x="9226550" y="5368925"/>
          <p14:tracePt t="121996" x="9226550" y="5360988"/>
          <p14:tracePt t="122004" x="9234488" y="5345113"/>
          <p14:tracePt t="122010" x="9250363" y="5337175"/>
          <p14:tracePt t="122019" x="9258300" y="5321300"/>
          <p14:tracePt t="122026" x="9274175" y="5313363"/>
          <p14:tracePt t="122034" x="9280525" y="5313363"/>
          <p14:tracePt t="122040" x="9288463" y="5305425"/>
          <p14:tracePt t="122050" x="9304338" y="5305425"/>
          <p14:tracePt t="122056" x="9312275" y="5305425"/>
          <p14:tracePt t="122064" x="9328150" y="5305425"/>
          <p14:tracePt t="122070" x="9336088" y="5299075"/>
          <p14:tracePt t="122080" x="9344025" y="5299075"/>
          <p14:tracePt t="122086" x="9351963" y="5299075"/>
          <p14:tracePt t="122095" x="9359900" y="5299075"/>
          <p14:tracePt t="122103" x="9367838" y="5299075"/>
          <p14:tracePt t="122110" x="9375775" y="5299075"/>
          <p14:tracePt t="122126" x="9383713" y="5299075"/>
          <p14:tracePt t="122134" x="9391650" y="5299075"/>
          <p14:tracePt t="122147" x="9399588" y="5299075"/>
          <p14:tracePt t="122163" x="9407525" y="5321300"/>
          <p14:tracePt t="122169" x="9407525" y="5345113"/>
          <p14:tracePt t="122178" x="9415463" y="5368925"/>
          <p14:tracePt t="122185" x="9421813" y="5400675"/>
          <p14:tracePt t="122194" x="9429750" y="5438775"/>
          <p14:tracePt t="122199" x="9437688" y="5478463"/>
          <p14:tracePt t="122206" x="9437688" y="5526088"/>
          <p14:tracePt t="122214" x="9445625" y="5564188"/>
          <p14:tracePt t="122223" x="9453563" y="5611813"/>
          <p14:tracePt t="122229" x="9453563" y="5659438"/>
          <p14:tracePt t="122237" x="9461500" y="5713413"/>
          <p14:tracePt t="122245" x="9461500" y="5761038"/>
          <p14:tracePt t="122254" x="9461500" y="5807075"/>
          <p14:tracePt t="122259" x="9461500" y="5846763"/>
          <p14:tracePt t="122267" x="9453563" y="5886450"/>
          <p14:tracePt t="122275" x="9445625" y="5924550"/>
          <p14:tracePt t="122284" x="9437688" y="5948363"/>
          <p14:tracePt t="122289" x="9429750" y="5980113"/>
          <p14:tracePt t="122297" x="9421813" y="6003925"/>
          <p14:tracePt t="122305" x="9421813" y="6027738"/>
          <p14:tracePt t="122313" x="9415463" y="6043613"/>
          <p14:tracePt t="122319" x="9407525" y="6057900"/>
          <p14:tracePt t="122328" x="9407525" y="6065838"/>
          <p14:tracePt t="122335" x="9407525" y="6073775"/>
          <p14:tracePt t="122344" x="9407525" y="6081713"/>
          <p14:tracePt t="122498" x="9407525" y="6089650"/>
          <p14:tracePt t="122507" x="9407525" y="6097588"/>
          <p14:tracePt t="122523" x="9407525" y="6105525"/>
          <p14:tracePt t="122555" x="9415463" y="6097588"/>
          <p14:tracePt t="122562" x="9415463" y="6089650"/>
          <p14:tracePt t="122567" x="9415463" y="6081713"/>
          <p14:tracePt t="122575" x="9415463" y="6065838"/>
          <p14:tracePt t="122583" x="9421813" y="6049963"/>
          <p14:tracePt t="122591" x="9421813" y="6027738"/>
          <p14:tracePt t="122597" x="9421813" y="6011863"/>
          <p14:tracePt t="122605" x="9421813" y="5988050"/>
          <p14:tracePt t="122613" x="9421813" y="5956300"/>
          <p14:tracePt t="122621" x="9421813" y="5932488"/>
          <p14:tracePt t="122627" x="9421813" y="5894388"/>
          <p14:tracePt t="122635" x="9421813" y="5854700"/>
          <p14:tracePt t="122643" x="9421813" y="5807075"/>
          <p14:tracePt t="122651" x="9421813" y="5753100"/>
          <p14:tracePt t="122657" x="9421813" y="5681663"/>
          <p14:tracePt t="122665" x="9429750" y="5611813"/>
          <p14:tracePt t="122673" x="9429750" y="5534025"/>
          <p14:tracePt t="122681" x="9437688" y="5462588"/>
          <p14:tracePt t="122687" x="9445625" y="5392738"/>
          <p14:tracePt t="122695" x="9453563" y="5337175"/>
          <p14:tracePt t="122703" x="9453563" y="5283200"/>
          <p14:tracePt t="122711" x="9461500" y="5251450"/>
          <p14:tracePt t="122717" x="9469438" y="5243513"/>
          <p14:tracePt t="122725" x="9469438" y="5235575"/>
          <p14:tracePt t="122733" x="9469438" y="5227638"/>
          <p14:tracePt t="122747" x="9477375" y="5227638"/>
          <p14:tracePt t="122755" x="9477375" y="5259388"/>
          <p14:tracePt t="122763" x="9477375" y="5291138"/>
          <p14:tracePt t="122771" x="9477375" y="5321300"/>
          <p14:tracePt t="122777" x="9477375" y="5353050"/>
          <p14:tracePt t="122785" x="9477375" y="5392738"/>
          <p14:tracePt t="122793" x="9477375" y="5424488"/>
          <p14:tracePt t="122801" x="9477375" y="5462588"/>
          <p14:tracePt t="122807" x="9477375" y="5502275"/>
          <p14:tracePt t="122816" x="9477375" y="5534025"/>
          <p14:tracePt t="122823" x="9477375" y="5564188"/>
          <p14:tracePt t="122831" x="9477375" y="5588000"/>
          <p14:tracePt t="122837" x="9477375" y="5603875"/>
          <p14:tracePt t="122845" x="9477375" y="5611813"/>
          <p14:tracePt t="122853" x="9469438" y="5619750"/>
          <p14:tracePt t="122862" x="9461500" y="5627688"/>
          <p14:tracePt t="122876" x="9453563" y="5627688"/>
          <p14:tracePt t="122883" x="9445625" y="5627688"/>
          <p14:tracePt t="122897" x="9437688" y="5627688"/>
          <p14:tracePt t="122924" x="9437688" y="5619750"/>
          <p14:tracePt t="122927" x="9437688" y="5611813"/>
          <p14:tracePt t="122935" x="9437688" y="5603875"/>
          <p14:tracePt t="122953" x="9437688" y="5595938"/>
          <p14:tracePt t="122957" x="9445625" y="5588000"/>
          <p14:tracePt t="122965" x="9445625" y="5580063"/>
          <p14:tracePt t="122973" x="9453563" y="5572125"/>
          <p14:tracePt t="122981" x="9453563" y="5564188"/>
          <p14:tracePt t="122987" x="9453563" y="5556250"/>
          <p14:tracePt t="122995" x="9461500" y="5548313"/>
          <p14:tracePt t="123012" x="9461500" y="5541963"/>
          <p14:tracePt t="123017" x="9461500" y="5534025"/>
          <p14:tracePt t="123025" x="9461500" y="5526088"/>
          <p14:tracePt t="123033" x="9461500" y="5518150"/>
          <p14:tracePt t="123049" x="9461500" y="5510213"/>
          <p14:tracePt t="123063" x="9453563" y="5510213"/>
          <p14:tracePt t="123079" x="9445625" y="5502275"/>
          <p14:tracePt t="123094" x="9437688" y="5502275"/>
          <p14:tracePt t="123153" x="9437688" y="5494338"/>
          <p14:tracePt t="123161" x="9437688" y="5486400"/>
          <p14:tracePt t="123169" x="9437688" y="5478463"/>
          <p14:tracePt t="123175" x="9437688" y="5470525"/>
          <p14:tracePt t="123183" x="9437688" y="5454650"/>
          <p14:tracePt t="123192" x="9437688" y="5438775"/>
          <p14:tracePt t="123199" x="9437688" y="5424488"/>
          <p14:tracePt t="123205" x="9437688" y="5408613"/>
          <p14:tracePt t="123213" x="9437688" y="5392738"/>
          <p14:tracePt t="123221" x="9437688" y="5384800"/>
          <p14:tracePt t="123229" x="9437688" y="5368925"/>
          <p14:tracePt t="123235" x="9437688" y="5360988"/>
          <p14:tracePt t="123243" x="9437688" y="5353050"/>
          <p14:tracePt t="123251" x="9437688" y="5345113"/>
          <p14:tracePt t="123259" x="9437688" y="5337175"/>
          <p14:tracePt t="123265" x="9437688" y="5329238"/>
          <p14:tracePt t="123273" x="9437688" y="5321300"/>
          <p14:tracePt t="123289" x="9437688" y="5313363"/>
          <p14:tracePt t="123304" x="9429750" y="5313363"/>
          <p14:tracePt t="123312" x="9421813" y="5313363"/>
          <p14:tracePt t="123327" x="9415463" y="5313363"/>
          <p14:tracePt t="123343" x="9407525" y="5329238"/>
          <p14:tracePt t="123349" x="9407525" y="5345113"/>
          <p14:tracePt t="123355" x="9407525" y="5360988"/>
          <p14:tracePt t="123363" x="9407525" y="5384800"/>
          <p14:tracePt t="123371" x="9407525" y="5408613"/>
          <p14:tracePt t="123379" x="9407525" y="5438775"/>
          <p14:tracePt t="123385" x="9415463" y="5462588"/>
          <p14:tracePt t="123394" x="9429750" y="5478463"/>
          <p14:tracePt t="123401" x="9445625" y="5502275"/>
          <p14:tracePt t="123409" x="9469438" y="5510213"/>
          <p14:tracePt t="123415" x="9485313" y="5518150"/>
          <p14:tracePt t="123423" x="9509125" y="5518150"/>
          <p14:tracePt t="123432" x="9532938" y="5518150"/>
          <p14:tracePt t="123439" x="9555163" y="5518150"/>
          <p14:tracePt t="123445" x="9586913" y="5502275"/>
          <p14:tracePt t="123453" x="9610725" y="5486400"/>
          <p14:tracePt t="123461" x="9642475" y="5462588"/>
          <p14:tracePt t="123469" x="9674225" y="5438775"/>
          <p14:tracePt t="123475" x="9704388" y="5408613"/>
          <p14:tracePt t="123483" x="9728200" y="5384800"/>
          <p14:tracePt t="123493" x="9744075" y="5353050"/>
          <p14:tracePt t="123499" x="9759950" y="5321300"/>
          <p14:tracePt t="123505" x="9775825" y="5299075"/>
          <p14:tracePt t="123513" x="9783763" y="5267325"/>
          <p14:tracePt t="123521" x="9783763" y="5235575"/>
          <p14:tracePt t="123529" x="9783763" y="5211763"/>
          <p14:tracePt t="123537" x="9783763" y="5187950"/>
          <p14:tracePt t="123543" x="9783763" y="5165725"/>
          <p14:tracePt t="123551" x="9783763" y="5141913"/>
          <p14:tracePt t="123559" x="9775825" y="5118100"/>
          <p14:tracePt t="123567" x="9759950" y="5102225"/>
          <p14:tracePt t="123573" x="9744075" y="5078413"/>
          <p14:tracePt t="123581" x="9728200" y="5062538"/>
          <p14:tracePt t="123589" x="9704388" y="5048250"/>
          <p14:tracePt t="123597" x="9674225" y="5032375"/>
          <p14:tracePt t="123603" x="9642475" y="5016500"/>
          <p14:tracePt t="123611" x="9610725" y="5016500"/>
          <p14:tracePt t="123619" x="9571038" y="5000625"/>
          <p14:tracePt t="123627" x="9532938" y="4992688"/>
          <p14:tracePt t="123633" x="9485313" y="4984750"/>
          <p14:tracePt t="123641" x="9445625" y="4976813"/>
          <p14:tracePt t="123649" x="9399588" y="4976813"/>
          <p14:tracePt t="123657" x="9351963" y="4976813"/>
          <p14:tracePt t="123663" x="9320213" y="4976813"/>
          <p14:tracePt t="123671" x="9280525" y="4976813"/>
          <p14:tracePt t="123679" x="9250363" y="4976813"/>
          <p14:tracePt t="123687" x="9226550" y="4976813"/>
          <p14:tracePt t="123694" x="9202738" y="4984750"/>
          <p14:tracePt t="123701" x="9178925" y="5008563"/>
          <p14:tracePt t="123709" x="9170988" y="5032375"/>
          <p14:tracePt t="123729" x="9163050" y="5078413"/>
          <p14:tracePt t="123733" x="9163050" y="5110163"/>
          <p14:tracePt t="123739" x="9178925" y="5133975"/>
          <p14:tracePt t="123747" x="9194800" y="5165725"/>
          <p14:tracePt t="123753" x="9218613" y="5187950"/>
          <p14:tracePt t="123762" x="9250363" y="5219700"/>
          <p14:tracePt t="123769" x="9274175" y="5243513"/>
          <p14:tracePt t="123778" x="9312275" y="5267325"/>
          <p14:tracePt t="123783" x="9351963" y="5283200"/>
          <p14:tracePt t="123791" x="9391650" y="5291138"/>
          <p14:tracePt t="123799" x="9437688" y="5291138"/>
          <p14:tracePt t="123807" x="9485313" y="5291138"/>
          <p14:tracePt t="123813" x="9525000" y="5291138"/>
          <p14:tracePt t="123822" x="9571038" y="5267325"/>
          <p14:tracePt t="123829" x="9610725" y="5243513"/>
          <p14:tracePt t="123837" x="9650413" y="5219700"/>
          <p14:tracePt t="123843" x="9674225" y="5187950"/>
          <p14:tracePt t="123851" x="9696450" y="5165725"/>
          <p14:tracePt t="123859" x="9704388" y="5133975"/>
          <p14:tracePt t="123867" x="9704388" y="5102225"/>
          <p14:tracePt t="123873" x="9704388" y="5086350"/>
          <p14:tracePt t="123882" x="9696450" y="5070475"/>
          <p14:tracePt t="123889" x="9674225" y="5040313"/>
          <p14:tracePt t="123897" x="9650413" y="5024438"/>
          <p14:tracePt t="123903" x="9618663" y="5008563"/>
          <p14:tracePt t="123911" x="9586913" y="5000625"/>
          <p14:tracePt t="123919" x="9548813" y="5000625"/>
          <p14:tracePt t="123927" x="9509125" y="4992688"/>
          <p14:tracePt t="123933" x="9477375" y="4992688"/>
          <p14:tracePt t="123941" x="9437688" y="4992688"/>
          <p14:tracePt t="123949" x="9407525" y="5016500"/>
          <p14:tracePt t="123957" x="9383713" y="5040313"/>
          <p14:tracePt t="123963" x="9367838" y="5054600"/>
          <p14:tracePt t="123971" x="9359900" y="5062538"/>
          <p14:tracePt t="123979" x="9359900" y="5070475"/>
          <p14:tracePt t="123987" x="9351963" y="5078413"/>
          <p14:tracePt t="123995" x="9344025" y="5086350"/>
          <p14:tracePt t="124001" x="9344025" y="5094288"/>
          <p14:tracePt t="124018" x="9351963" y="5094288"/>
          <p14:tracePt t="124025" x="9359900" y="5094288"/>
          <p14:tracePt t="124031" x="9367838" y="5094288"/>
          <p14:tracePt t="124039" x="9383713" y="5094288"/>
          <p14:tracePt t="124047" x="9391650" y="5094288"/>
          <p14:tracePt t="124055" x="9407525" y="5094288"/>
          <p14:tracePt t="124061" x="9415463" y="5094288"/>
          <p14:tracePt t="124069" x="9421813" y="5094288"/>
          <p14:tracePt t="124077" x="9429750" y="5094288"/>
          <p14:tracePt t="124091" x="9429750" y="5086350"/>
          <p14:tracePt t="124131" x="9415463" y="5078413"/>
          <p14:tracePt t="124137" x="9407525" y="5078413"/>
          <p14:tracePt t="124145" x="9399588" y="5078413"/>
          <p14:tracePt t="124151" x="9391650" y="5078413"/>
          <p14:tracePt t="124163" x="9383713" y="5078413"/>
          <p14:tracePt t="124167" x="9375775" y="5078413"/>
          <p14:tracePt t="124181" x="9367838" y="5078413"/>
          <p14:tracePt t="124220" x="9375775" y="5078413"/>
          <p14:tracePt t="124227" x="9383713" y="5078413"/>
          <p14:tracePt t="124235" x="9391650" y="5086350"/>
          <p14:tracePt t="124249" x="9399588" y="5094288"/>
          <p14:tracePt t="124267" x="9399588" y="5102225"/>
          <p14:tracePt t="124280" x="9399588" y="5110163"/>
          <p14:tracePt t="124296" x="9399588" y="5118100"/>
          <p14:tracePt t="124301" x="9391650" y="5118100"/>
          <p14:tracePt t="124318" x="9383713" y="5118100"/>
          <p14:tracePt t="124355" x="9383713" y="5126038"/>
          <p14:tracePt t="124378" x="9383713" y="5133975"/>
          <p14:tracePt t="124399" x="9375775" y="5141913"/>
          <p14:tracePt t="124422" x="9367838" y="5141913"/>
          <p14:tracePt t="124429" x="9359900" y="5141913"/>
          <p14:tracePt t="124447" x="9351963" y="5141913"/>
          <p14:tracePt t="124451" x="9344025" y="5141913"/>
          <p14:tracePt t="124468" x="9336088" y="5141913"/>
          <p14:tracePt t="124483" x="9328150" y="5141913"/>
          <p14:tracePt t="124497" x="9320213" y="5141913"/>
          <p14:tracePt t="124514" x="9312275" y="5149850"/>
          <p14:tracePt t="124527" x="9304338" y="5149850"/>
          <p14:tracePt t="124536" x="9304338" y="5157788"/>
          <p14:tracePt t="124549" x="9304338" y="5165725"/>
          <p14:tracePt t="124557" x="9304338" y="5173663"/>
          <p14:tracePt t="124574" x="9304338" y="5180013"/>
          <p14:tracePt t="124588" x="9304338" y="5187950"/>
          <p14:tracePt t="124596" x="9312275" y="5187950"/>
          <p14:tracePt t="124604" x="9320213" y="5195888"/>
          <p14:tracePt t="124609" x="9328150" y="5195888"/>
          <p14:tracePt t="124617" x="9336088" y="5203825"/>
          <p14:tracePt t="124625" x="9344025" y="5211763"/>
          <p14:tracePt t="124633" x="9351963" y="5219700"/>
          <p14:tracePt t="124639" x="9359900" y="5219700"/>
          <p14:tracePt t="124647" x="9367838" y="5227638"/>
          <p14:tracePt t="124665" x="9375775" y="5235575"/>
          <p14:tracePt t="124725" x="9367838" y="5235575"/>
          <p14:tracePt t="124746" x="9359900" y="5227638"/>
          <p14:tracePt t="124767" x="9359900" y="5219700"/>
          <p14:tracePt t="124776" x="9351963" y="5219700"/>
          <p14:tracePt t="124789" x="9351963" y="5211763"/>
          <p14:tracePt t="124815" x="9344025" y="5211763"/>
          <p14:tracePt t="124878" x="9344025" y="5219700"/>
          <p14:tracePt t="124886" x="9344025" y="5227638"/>
          <p14:tracePt t="124895" x="9344025" y="5235575"/>
          <p14:tracePt t="124913" x="9351963" y="5235575"/>
          <p14:tracePt t="124926" x="9351963" y="5243513"/>
          <p14:tracePt t="124978" x="9351963" y="5235575"/>
          <p14:tracePt t="125027" x="9351963" y="5227638"/>
          <p14:tracePt t="125148" x="9359900" y="5227638"/>
          <p14:tracePt t="125166" x="9367838" y="5227638"/>
          <p14:tracePt t="125316" x="9367838" y="5219700"/>
          <p14:tracePt t="125337" x="9367838" y="5211763"/>
          <p14:tracePt t="125353" x="9367838" y="5203825"/>
          <p14:tracePt t="125361" x="9367838" y="5195888"/>
          <p14:tracePt t="125367" x="9367838" y="5187950"/>
          <p14:tracePt t="125375" x="9367838" y="5180013"/>
          <p14:tracePt t="125383" x="9367838" y="5165725"/>
          <p14:tracePt t="125391" x="9367838" y="5157788"/>
          <p14:tracePt t="125397" x="9367838" y="5133975"/>
          <p14:tracePt t="125405" x="9367838" y="5102225"/>
          <p14:tracePt t="125413" x="9375775" y="5078413"/>
          <p14:tracePt t="125422" x="9383713" y="5040313"/>
          <p14:tracePt t="125429" x="9391650" y="4992688"/>
          <p14:tracePt t="125435" x="9407525" y="4937125"/>
          <p14:tracePt t="125443" x="9415463" y="4875213"/>
          <p14:tracePt t="125451" x="9437688" y="4803775"/>
          <p14:tracePt t="125459" x="9445625" y="4733925"/>
          <p14:tracePt t="125465" x="9453563" y="4664075"/>
          <p14:tracePt t="125473" x="9477375" y="4592638"/>
          <p14:tracePt t="125481" x="9485313" y="4514850"/>
          <p14:tracePt t="125489" x="9501188" y="4435475"/>
          <p14:tracePt t="125495" x="9532938" y="4333875"/>
          <p14:tracePt t="125503" x="9571038" y="4216400"/>
          <p14:tracePt t="125511" x="9618663" y="4075113"/>
          <p14:tracePt t="125519" x="9674225" y="3949700"/>
          <p14:tracePt t="125525" x="9674225" y="3824288"/>
          <p14:tracePt t="125533" x="9688513" y="3738563"/>
          <p14:tracePt t="125541" x="9696450" y="3683000"/>
          <p14:tracePt t="125549" x="9704388" y="3636963"/>
          <p14:tracePt t="125555" x="9744075" y="3644900"/>
          <p14:tracePt t="125563" x="9767888" y="3636963"/>
          <p14:tracePt t="125572" x="9775825" y="3597275"/>
          <p14:tracePt t="125579" x="9783763" y="3589338"/>
          <p14:tracePt t="125585" x="9783763" y="3581400"/>
          <p14:tracePt t="125594" x="9783763" y="3573463"/>
          <p14:tracePt t="125601" x="9783763" y="3565525"/>
          <p14:tracePt t="125609" x="9783763" y="3557588"/>
          <p14:tracePt t="125615" x="9775825" y="3557588"/>
          <p14:tracePt t="125623" x="9759950" y="3557588"/>
          <p14:tracePt t="125631" x="9752013" y="3557588"/>
          <p14:tracePt t="125639" x="9744075" y="3557588"/>
          <p14:tracePt t="125645" x="9736138" y="3565525"/>
          <p14:tracePt t="125653" x="9728200" y="3565525"/>
          <p14:tracePt t="125661" x="9720263" y="3573463"/>
          <p14:tracePt t="125722" x="9728200" y="3573463"/>
          <p14:tracePt t="125744" x="9736138" y="3573463"/>
          <p14:tracePt t="125759" x="9744075" y="3573463"/>
          <p14:tracePt t="125830" x="9744075" y="3565525"/>
          <p14:tracePt t="125841" x="9736138" y="3557588"/>
          <p14:tracePt t="125849" x="9720263" y="3551238"/>
          <p14:tracePt t="125855" x="9704388" y="3543300"/>
          <p14:tracePt t="125863" x="9674225" y="3535363"/>
          <p14:tracePt t="125871" x="9642475" y="3527425"/>
          <p14:tracePt t="125879" x="9610725" y="3519488"/>
          <p14:tracePt t="125885" x="9586913" y="3519488"/>
          <p14:tracePt t="125894" x="9563100" y="3511550"/>
          <p14:tracePt t="125901" x="9540875" y="3503613"/>
          <p14:tracePt t="125909" x="9517063" y="3503613"/>
          <p14:tracePt t="125917" x="9493250" y="3495675"/>
          <p14:tracePt t="125923" x="9469438" y="3487738"/>
          <p14:tracePt t="125931" x="9445625" y="3479800"/>
          <p14:tracePt t="125939" x="9421813" y="3471863"/>
          <p14:tracePt t="125947" x="9399588" y="3463925"/>
          <p14:tracePt t="125953" x="9375775" y="3463925"/>
          <p14:tracePt t="125961" x="9344025" y="3455988"/>
          <p14:tracePt t="125969" x="9320213" y="3448050"/>
          <p14:tracePt t="125977" x="9288463" y="3448050"/>
          <p14:tracePt t="125983" x="9266238" y="3448050"/>
          <p14:tracePt t="125991" x="9242425" y="3448050"/>
          <p14:tracePt t="125999" x="9218613" y="3448050"/>
          <p14:tracePt t="126007" x="9210675" y="3448050"/>
          <p14:tracePt t="126013" x="9202738" y="3455988"/>
          <p14:tracePt t="126021" x="9194800" y="3463925"/>
          <p14:tracePt t="126029" x="9186863" y="3471863"/>
          <p14:tracePt t="126037" x="9163050" y="3479800"/>
          <p14:tracePt t="126043" x="9147175" y="3487738"/>
          <p14:tracePt t="126051" x="9132888" y="3495675"/>
          <p14:tracePt t="126059" x="9117013" y="3503613"/>
          <p14:tracePt t="126067" x="9101138" y="3511550"/>
          <p14:tracePt t="126073" x="9077325" y="3519488"/>
          <p14:tracePt t="126081" x="9053513" y="3535363"/>
          <p14:tracePt t="126089" x="9021763" y="3557588"/>
          <p14:tracePt t="126097" x="8991600" y="3581400"/>
          <p14:tracePt t="126103" x="8975725" y="3589338"/>
          <p14:tracePt t="126111" x="8959850" y="3621088"/>
          <p14:tracePt t="126119" x="8951913" y="3629025"/>
          <p14:tracePt t="126128" x="8943975" y="3636963"/>
          <p14:tracePt t="126133" x="8936038" y="3660775"/>
          <p14:tracePt t="126141" x="8920163" y="3683000"/>
          <p14:tracePt t="126149" x="8904288" y="3714750"/>
          <p14:tracePt t="126157" x="8896350" y="3738563"/>
          <p14:tracePt t="126163" x="8888413" y="3770313"/>
          <p14:tracePt t="126171" x="8880475" y="3794125"/>
          <p14:tracePt t="126179" x="8872538" y="3816350"/>
          <p14:tracePt t="126187" x="8872538" y="3840163"/>
          <p14:tracePt t="126194" x="8866188" y="3863975"/>
          <p14:tracePt t="126201" x="8866188" y="3879850"/>
          <p14:tracePt t="126209" x="8858250" y="3903663"/>
          <p14:tracePt t="126217" x="8858250" y="3927475"/>
          <p14:tracePt t="126223" x="8850313" y="3941763"/>
          <p14:tracePt t="126231" x="8850313" y="3965575"/>
          <p14:tracePt t="126239" x="8842375" y="3989388"/>
          <p14:tracePt t="126247" x="8834438" y="4013200"/>
          <p14:tracePt t="126253" x="8834438" y="4029075"/>
          <p14:tracePt t="126261" x="8834438" y="4052888"/>
          <p14:tracePt t="126269" x="8834438" y="4075113"/>
          <p14:tracePt t="126277" x="8834438" y="4090988"/>
          <p14:tracePt t="126283" x="8834438" y="4114800"/>
          <p14:tracePt t="126291" x="8834438" y="4138613"/>
          <p14:tracePt t="126299" x="8834438" y="4162425"/>
          <p14:tracePt t="126307" x="8842375" y="4184650"/>
          <p14:tracePt t="126313" x="8850313" y="4208463"/>
          <p14:tracePt t="126321" x="8858250" y="4232275"/>
          <p14:tracePt t="126329" x="8866188" y="4256088"/>
          <p14:tracePt t="126337" x="8872538" y="4271963"/>
          <p14:tracePt t="126343" x="8880475" y="4295775"/>
          <p14:tracePt t="126351" x="8896350" y="4310063"/>
          <p14:tracePt t="126360" x="8904288" y="4333875"/>
          <p14:tracePt t="126368" x="8920163" y="4357688"/>
          <p14:tracePt t="126373" x="8928100" y="4381500"/>
          <p14:tracePt t="126381" x="8943975" y="4397375"/>
          <p14:tracePt t="126389" x="8951913" y="4421188"/>
          <p14:tracePt t="126397" x="8967788" y="4427538"/>
          <p14:tracePt t="126405" x="8983663" y="4435475"/>
          <p14:tracePt t="126411" x="9007475" y="4443413"/>
          <p14:tracePt t="126419" x="9029700" y="4451350"/>
          <p14:tracePt t="126427" x="9061450" y="4467225"/>
          <p14:tracePt t="126435" x="9085263" y="4483100"/>
          <p14:tracePt t="126441" x="9109075" y="4491038"/>
          <p14:tracePt t="126449" x="9132888" y="4498975"/>
          <p14:tracePt t="126457" x="9155113" y="4506913"/>
          <p14:tracePt t="126465" x="9186863" y="4514850"/>
          <p14:tracePt t="126471" x="9210675" y="4514850"/>
          <p14:tracePt t="126479" x="9242425" y="4514850"/>
          <p14:tracePt t="126486" x="9274175" y="4514850"/>
          <p14:tracePt t="126495" x="9304338" y="4514850"/>
          <p14:tracePt t="126501" x="9344025" y="4514850"/>
          <p14:tracePt t="126509" x="9375775" y="4514850"/>
          <p14:tracePt t="126517" x="9415463" y="4514850"/>
          <p14:tracePt t="126525" x="9453563" y="4514850"/>
          <p14:tracePt t="126531" x="9493250" y="4514850"/>
          <p14:tracePt t="126539" x="9532938" y="4514850"/>
          <p14:tracePt t="126547" x="9571038" y="4514850"/>
          <p14:tracePt t="126555" x="9610725" y="4522788"/>
          <p14:tracePt t="126562" x="9642475" y="4522788"/>
          <p14:tracePt t="126569" x="9682163" y="4522788"/>
          <p14:tracePt t="126577" x="9712325" y="4522788"/>
          <p14:tracePt t="126585" x="9744075" y="4514850"/>
          <p14:tracePt t="126591" x="9775825" y="4491038"/>
          <p14:tracePt t="126599" x="9807575" y="4467225"/>
          <p14:tracePt t="126607" x="9837738" y="4443413"/>
          <p14:tracePt t="126615" x="9861550" y="4413250"/>
          <p14:tracePt t="126621" x="9885363" y="4389438"/>
          <p14:tracePt t="126629" x="9909175" y="4349750"/>
          <p14:tracePt t="126637" x="9932988" y="4318000"/>
          <p14:tracePt t="126645" x="9956800" y="4279900"/>
          <p14:tracePt t="126651" x="9963150" y="4240213"/>
          <p14:tracePt t="126659" x="9963150" y="4200525"/>
          <p14:tracePt t="126667" x="9979025" y="4162425"/>
          <p14:tracePt t="126675" x="9986963" y="4122738"/>
          <p14:tracePt t="126681" x="9986963" y="4083050"/>
          <p14:tracePt t="126689" x="9986963" y="4044950"/>
          <p14:tracePt t="126697" x="9986963" y="4005263"/>
          <p14:tracePt t="126705" x="9986963" y="3965575"/>
          <p14:tracePt t="126711" x="9971088" y="3927475"/>
          <p14:tracePt t="126719" x="9940925" y="3887788"/>
          <p14:tracePt t="126728" x="9917113" y="3848100"/>
          <p14:tracePt t="126735" x="9893300" y="3808413"/>
          <p14:tracePt t="126741" x="9869488" y="3778250"/>
          <p14:tracePt t="126749" x="9837738" y="3738563"/>
          <p14:tracePt t="126757" x="9815513" y="3698875"/>
          <p14:tracePt t="126765" x="9783763" y="3660775"/>
          <p14:tracePt t="126771" x="9744075" y="3621088"/>
          <p14:tracePt t="126779" x="9712325" y="3589338"/>
          <p14:tracePt t="126787" x="9682163" y="3565525"/>
          <p14:tracePt t="126795" x="9650413" y="3543300"/>
          <p14:tracePt t="126801" x="9626600" y="3535363"/>
          <p14:tracePt t="126809" x="9618663" y="3535363"/>
          <p14:tracePt t="126817" x="9610725" y="3527425"/>
          <p14:tracePt t="126826" x="9602788" y="3519488"/>
          <p14:tracePt t="126831" x="9594850" y="3519488"/>
          <p14:tracePt t="126839" x="9586913" y="3519488"/>
          <p14:tracePt t="126847" x="9578975" y="3519488"/>
          <p14:tracePt t="126855" x="9571038" y="3519488"/>
          <p14:tracePt t="126869" x="9571038" y="3527425"/>
          <p14:tracePt t="126877" x="9563100" y="3535363"/>
          <p14:tracePt t="126885" x="9563100" y="3543300"/>
          <p14:tracePt t="126894" x="9563100" y="3551238"/>
          <p14:tracePt t="126899" x="9555163" y="3557588"/>
          <p14:tracePt t="126907" x="9548813" y="3565525"/>
          <p14:tracePt t="126915" x="9540875" y="3573463"/>
          <p14:tracePt t="126929" x="9532938" y="3573463"/>
          <p14:tracePt t="126937" x="9525000" y="3573463"/>
          <p14:tracePt t="126945" x="9517063" y="3573463"/>
          <p14:tracePt t="126960" x="9509125" y="3573463"/>
          <p14:tracePt t="127053" x="9501188" y="3573463"/>
          <p14:tracePt t="127065" x="9493250" y="3573463"/>
          <p14:tracePt t="127096" x="9485313" y="3573463"/>
          <p14:tracePt t="127119" x="9477375" y="3573463"/>
          <p14:tracePt t="127189" x="9485313" y="3573463"/>
          <p14:tracePt t="127195" x="9485313" y="3565525"/>
          <p14:tracePt t="127199" x="9493250" y="3565525"/>
          <p14:tracePt t="127207" x="9501188" y="3551238"/>
          <p14:tracePt t="127216" x="9517063" y="3543300"/>
          <p14:tracePt t="127224" x="9525000" y="3535363"/>
          <p14:tracePt t="127229" x="9532938" y="3519488"/>
          <p14:tracePt t="127238" x="9548813" y="3511550"/>
          <p14:tracePt t="127245" x="9555163" y="3495675"/>
          <p14:tracePt t="127253" x="9571038" y="3487738"/>
          <p14:tracePt t="127260" x="9571038" y="3479800"/>
          <p14:tracePt t="127267" x="9578975" y="3479800"/>
          <p14:tracePt t="127284" x="9571038" y="3487738"/>
          <p14:tracePt t="127289" x="9540875" y="3511550"/>
          <p14:tracePt t="127297" x="9493250" y="3557588"/>
          <p14:tracePt t="127306" x="9429750" y="3621088"/>
          <p14:tracePt t="127313" x="9375775" y="3668713"/>
          <p14:tracePt t="127320" x="9320213" y="3722688"/>
          <p14:tracePt t="127328" x="9258300" y="3778250"/>
          <p14:tracePt t="127336" x="9202738" y="3824288"/>
          <p14:tracePt t="127344" x="9147175" y="3871913"/>
          <p14:tracePt t="127351" x="9109075" y="3911600"/>
          <p14:tracePt t="127357" x="9069388" y="3941763"/>
          <p14:tracePt t="127365" x="9061450" y="3949700"/>
          <p14:tracePt t="127373" x="9053513" y="3957638"/>
          <p14:tracePt t="127404" x="9061450" y="3957638"/>
          <p14:tracePt t="127411" x="9109075" y="3911600"/>
          <p14:tracePt t="127417" x="9178925" y="3848100"/>
          <p14:tracePt t="127425" x="9242425" y="3794125"/>
          <p14:tracePt t="127433" x="9304338" y="3738563"/>
          <p14:tracePt t="127441" x="9367838" y="3683000"/>
          <p14:tracePt t="127447" x="9429750" y="3636963"/>
          <p14:tracePt t="127455" x="9493250" y="3589338"/>
          <p14:tracePt t="127463" x="9540875" y="3557588"/>
          <p14:tracePt t="127471" x="9586913" y="3557588"/>
          <p14:tracePt t="127478" x="9610725" y="3557588"/>
          <p14:tracePt t="127485" x="9610725" y="3551238"/>
          <p14:tracePt t="127493" x="9610725" y="3543300"/>
          <p14:tracePt t="127501" x="9610725" y="3535363"/>
          <p14:tracePt t="127507" x="9626600" y="3535363"/>
          <p14:tracePt t="127515" x="9626600" y="3565525"/>
          <p14:tracePt t="127523" x="9594850" y="3613150"/>
          <p14:tracePt t="127531" x="9540875" y="3652838"/>
          <p14:tracePt t="127537" x="9501188" y="3698875"/>
          <p14:tracePt t="127545" x="9461500" y="3738563"/>
          <p14:tracePt t="127553" x="9415463" y="3786188"/>
          <p14:tracePt t="127561" x="9383713" y="3832225"/>
          <p14:tracePt t="127567" x="9351963" y="3863975"/>
          <p14:tracePt t="127575" x="9328150" y="3887788"/>
          <p14:tracePt t="127583" x="9320213" y="3895725"/>
          <p14:tracePt t="127605" x="9320213" y="3903663"/>
          <p14:tracePt t="127621" x="9351963" y="3903663"/>
          <p14:tracePt t="127627" x="9399588" y="3887788"/>
          <p14:tracePt t="127635" x="9437688" y="3856038"/>
          <p14:tracePt t="127643" x="9477375" y="3816350"/>
          <p14:tracePt t="127651" x="9532938" y="3786188"/>
          <p14:tracePt t="127656" x="9578975" y="3746500"/>
          <p14:tracePt t="127665" x="9626600" y="3706813"/>
          <p14:tracePt t="127674" x="9674225" y="3676650"/>
          <p14:tracePt t="127682" x="9712325" y="3652838"/>
          <p14:tracePt t="127687" x="9744075" y="3652838"/>
          <p14:tracePt t="127704" x="9752013" y="3652838"/>
          <p14:tracePt t="127731" x="9759950" y="3722688"/>
          <p14:tracePt t="127734" x="9752013" y="3770313"/>
          <p14:tracePt t="127741" x="9728200" y="3816350"/>
          <p14:tracePt t="127747" x="9688513" y="3863975"/>
          <p14:tracePt t="127755" x="9658350" y="3911600"/>
          <p14:tracePt t="127763" x="9626600" y="3957638"/>
          <p14:tracePt t="127771" x="9602788" y="3997325"/>
          <p14:tracePt t="127777" x="9578975" y="4021138"/>
          <p14:tracePt t="127785" x="9571038" y="4044950"/>
          <p14:tracePt t="127793" x="9563100" y="4052888"/>
          <p14:tracePt t="127801" x="9555163" y="4059238"/>
          <p14:tracePt t="127807" x="9548813" y="4059238"/>
          <p14:tracePt t="127815" x="9540875" y="4067175"/>
          <p14:tracePt t="127823" x="9540875" y="4075113"/>
          <p14:tracePt t="127839" x="9540875" y="4083050"/>
          <p14:tracePt t="127871" x="9540875" y="4090988"/>
          <p14:tracePt t="127875" x="9540875" y="4098925"/>
          <p14:tracePt t="127892" x="9540875" y="4106863"/>
          <p14:tracePt t="127906" x="9540875" y="4114800"/>
          <p14:tracePt t="127974" x="9540875" y="4122738"/>
          <p14:tracePt t="127989" x="9548813" y="4122738"/>
          <p14:tracePt t="128011" x="9555163" y="4122738"/>
          <p14:tracePt t="128033" x="9563100" y="4122738"/>
          <p14:tracePt t="128063" x="9571038" y="4122738"/>
          <p14:tracePt t="128109" x="9571038" y="4130675"/>
          <p14:tracePt t="128133" x="9571038" y="4138613"/>
          <p14:tracePt t="128165" x="9571038" y="4146550"/>
          <p14:tracePt t="128169" x="9563100" y="4146550"/>
          <p14:tracePt t="128175" x="9563100" y="4154488"/>
          <p14:tracePt t="128183" x="9555163" y="4154488"/>
          <p14:tracePt t="128193" x="9555163" y="4162425"/>
          <p14:tracePt t="128205" x="9548813" y="4162425"/>
          <p14:tracePt t="128236" x="9548813" y="4154488"/>
          <p14:tracePt t="128243" x="9555163" y="4138613"/>
          <p14:tracePt t="128251" x="9571038" y="4114800"/>
          <p14:tracePt t="128259" x="9594850" y="4075113"/>
          <p14:tracePt t="128267" x="9626600" y="4044950"/>
          <p14:tracePt t="128273" x="9658350" y="4013200"/>
          <p14:tracePt t="128281" x="9688513" y="3981450"/>
          <p14:tracePt t="128289" x="9720263" y="3941763"/>
          <p14:tracePt t="128297" x="9752013" y="3903663"/>
          <p14:tracePt t="128303" x="9775825" y="3871913"/>
          <p14:tracePt t="128311" x="9775825" y="3832225"/>
          <p14:tracePt t="128319" x="9829800" y="3794125"/>
          <p14:tracePt t="128327" x="9877425" y="3754438"/>
          <p14:tracePt t="128333" x="9917113" y="3706813"/>
          <p14:tracePt t="128341" x="9956800" y="3660775"/>
          <p14:tracePt t="128349" x="9994900" y="3621088"/>
          <p14:tracePt t="128357" x="10034588" y="3573463"/>
          <p14:tracePt t="128363" x="10082213" y="3535363"/>
          <p14:tracePt t="128371" x="10120313" y="3503613"/>
          <p14:tracePt t="128379" x="10152063" y="3471863"/>
          <p14:tracePt t="128387" x="10191750" y="3471863"/>
          <p14:tracePt t="128393" x="10223500" y="3471863"/>
          <p14:tracePt t="128401" x="10261600" y="3463925"/>
          <p14:tracePt t="128409" x="10301288" y="3448050"/>
          <p14:tracePt t="128417" x="10333038" y="3440113"/>
          <p14:tracePt t="128423" x="10371138" y="3425825"/>
          <p14:tracePt t="128431" x="10418763" y="3394075"/>
          <p14:tracePt t="128439" x="10458450" y="3370263"/>
          <p14:tracePt t="128447" x="10504488" y="3338513"/>
          <p14:tracePt t="128453" x="10544175" y="3314700"/>
          <p14:tracePt t="128462" x="10591800" y="3292475"/>
          <p14:tracePt t="128469" x="10637838" y="3260725"/>
          <p14:tracePt t="128476" x="10677525" y="3236913"/>
          <p14:tracePt t="128483" x="10725150" y="3213100"/>
          <p14:tracePt t="128491" x="10771188" y="3175000"/>
          <p14:tracePt t="128499" x="10810875" y="3151188"/>
          <p14:tracePt t="128507" x="10850563" y="3127375"/>
          <p14:tracePt t="128513" x="10890250" y="3111500"/>
          <p14:tracePt t="128522" x="10920413" y="3095625"/>
          <p14:tracePt t="128529" x="10952163" y="3071813"/>
          <p14:tracePt t="128537" x="10983913" y="3055938"/>
          <p14:tracePt t="128543" x="10983913" y="3041650"/>
          <p14:tracePt t="128551" x="10983913" y="3025775"/>
          <p14:tracePt t="128559" x="10999788" y="3009900"/>
          <p14:tracePt t="128567" x="11039475" y="3001963"/>
          <p14:tracePt t="128573" x="11085513" y="2986088"/>
          <p14:tracePt t="128581" x="11133138" y="2978150"/>
          <p14:tracePt t="128589" x="11179175" y="2970213"/>
          <p14:tracePt t="128597" x="11234738" y="2962275"/>
          <p14:tracePt t="128603" x="11266488" y="2954338"/>
          <p14:tracePt t="128611" x="11306175" y="2946400"/>
          <p14:tracePt t="128619" x="11336338" y="2946400"/>
          <p14:tracePt t="128628" x="11336338" y="2938463"/>
          <p14:tracePt t="128642" x="11344275" y="2938463"/>
          <p14:tracePt t="128649" x="11352213" y="2938463"/>
          <p14:tracePt t="128657" x="11360150" y="2938463"/>
          <p14:tracePt t="128663" x="11383963" y="2946400"/>
          <p14:tracePt t="128671" x="11407775" y="2954338"/>
          <p14:tracePt t="128679" x="11423650" y="2962275"/>
          <p14:tracePt t="128687" x="11439525" y="2970213"/>
          <p14:tracePt t="128693" x="11453813" y="2978150"/>
          <p14:tracePt t="128701" x="11469688" y="2986088"/>
          <p14:tracePt t="128709" x="11477625" y="3001963"/>
          <p14:tracePt t="128717" x="11485563" y="3009900"/>
          <p14:tracePt t="128723" x="11493500" y="3009900"/>
          <p14:tracePt t="128750" x="11517313" y="3025775"/>
          <p14:tracePt t="128755" x="11525250" y="3033713"/>
          <p14:tracePt t="128769" x="11525250" y="3041650"/>
          <p14:tracePt t="128777" x="11525250" y="3049588"/>
          <p14:tracePt t="128791" x="11525250" y="3055938"/>
          <p14:tracePt t="128799" x="11525250" y="3063875"/>
          <p14:tracePt t="128807" x="11517313" y="3071813"/>
          <p14:tracePt t="128815" x="11509375" y="3079750"/>
          <p14:tracePt t="128829" x="11501438" y="3087688"/>
          <p14:tracePt t="128837" x="11493500" y="3087688"/>
          <p14:tracePt t="128845" x="11493500" y="3095625"/>
          <p14:tracePt t="128852" x="11485563" y="3095625"/>
          <p14:tracePt t="128906" x="11477625" y="3095625"/>
          <p14:tracePt t="128920" x="11477625" y="3103563"/>
          <p14:tracePt t="128928" x="11469688" y="3103563"/>
          <p14:tracePt t="128935" x="11461750" y="3111500"/>
          <p14:tracePt t="128941" x="11453813" y="3111500"/>
          <p14:tracePt t="128949" x="11447463" y="3119438"/>
          <p14:tracePt t="128957" x="11439525" y="3119438"/>
          <p14:tracePt t="128965" x="11423650" y="3127375"/>
          <p14:tracePt t="128971" x="11399838" y="3135313"/>
          <p14:tracePt t="128979" x="11368088" y="3143250"/>
          <p14:tracePt t="128987" x="11328400" y="3151188"/>
          <p14:tracePt t="128995" x="11282363" y="3159125"/>
          <p14:tracePt t="129001" x="11218863" y="3175000"/>
          <p14:tracePt t="129009" x="11109325" y="3189288"/>
          <p14:tracePt t="129017" x="11007725" y="3213100"/>
          <p14:tracePt t="129025" x="10866438" y="3244850"/>
          <p14:tracePt t="129031" x="10701338" y="3284538"/>
          <p14:tracePt t="129039" x="10536238" y="3346450"/>
          <p14:tracePt t="129047" x="10379075" y="3417888"/>
          <p14:tracePt t="129055" x="10237788" y="3495675"/>
          <p14:tracePt t="129061" x="10104438" y="3551238"/>
          <p14:tracePt t="129069" x="9979025" y="3613150"/>
          <p14:tracePt t="129077" x="9853613" y="3683000"/>
          <p14:tracePt t="129085" x="9720263" y="3746500"/>
          <p14:tracePt t="129091" x="9586913" y="3802063"/>
          <p14:tracePt t="129099" x="9461500" y="3848100"/>
          <p14:tracePt t="129107" x="9344025" y="3887788"/>
          <p14:tracePt t="129116" x="9242425" y="3927475"/>
          <p14:tracePt t="129121" x="9155113" y="3965575"/>
          <p14:tracePt t="129129" x="9093200" y="3965575"/>
          <p14:tracePt t="129137" x="9045575" y="3965575"/>
          <p14:tracePt t="129145" x="9021763" y="3965575"/>
          <p14:tracePt t="129151" x="9021763" y="3973513"/>
          <p14:tracePt t="129159" x="9021763" y="3981450"/>
          <p14:tracePt t="129168" x="8983663" y="4005263"/>
          <p14:tracePt t="129176" x="8967788" y="4021138"/>
          <p14:tracePt t="129181" x="8959850" y="4037013"/>
          <p14:tracePt t="129189" x="8951913" y="4044950"/>
          <p14:tracePt t="129197" x="8943975" y="4052888"/>
          <p14:tracePt t="129204" x="8936038" y="4052888"/>
          <p14:tracePt t="129211" x="8928100" y="4052888"/>
          <p14:tracePt t="129219" x="8920163" y="4052888"/>
          <p14:tracePt t="129227" x="8920163" y="4044950"/>
          <p14:tracePt t="129235" x="8951913" y="4013200"/>
          <p14:tracePt t="129243" x="9007475" y="3981450"/>
          <p14:tracePt t="129249" x="9093200" y="3927475"/>
          <p14:tracePt t="129257" x="9226550" y="3856038"/>
          <p14:tracePt t="129265" x="9429750" y="3770313"/>
          <p14:tracePt t="129273" x="9610725" y="3660775"/>
          <p14:tracePt t="129279" x="9775825" y="3597275"/>
          <p14:tracePt t="129287" x="9932988" y="3543300"/>
          <p14:tracePt t="129296" x="10058400" y="3511550"/>
          <p14:tracePt t="129303" x="10167938" y="3511550"/>
          <p14:tracePt t="129309" x="10269538" y="3511550"/>
          <p14:tracePt t="129317" x="10363200" y="3511550"/>
          <p14:tracePt t="129325" x="10442575" y="3503613"/>
          <p14:tracePt t="129333" x="10504488" y="3495675"/>
          <p14:tracePt t="129339" x="10552113" y="3487738"/>
          <p14:tracePt t="129347" x="10583863" y="3487738"/>
          <p14:tracePt t="129356" x="10623550" y="3487738"/>
          <p14:tracePt t="129363" x="10661650" y="3495675"/>
          <p14:tracePt t="129369" x="10693400" y="3519488"/>
          <p14:tracePt t="129378" x="10725150" y="3551238"/>
          <p14:tracePt t="129385" x="10741025" y="3557588"/>
          <p14:tracePt t="129393" x="10748963" y="3565525"/>
          <p14:tracePt t="129399" x="10748963" y="3581400"/>
          <p14:tracePt t="129407" x="10748963" y="3597275"/>
          <p14:tracePt t="129415" x="10764838" y="3613150"/>
          <p14:tracePt t="129423" x="10764838" y="3629025"/>
          <p14:tracePt t="129429" x="10764838" y="3636963"/>
          <p14:tracePt t="129436" x="10764838" y="3644900"/>
          <p14:tracePt t="129461" x="10756900" y="3644900"/>
          <p14:tracePt t="129467" x="10756900" y="3652838"/>
          <p14:tracePt t="129475" x="10748963" y="3652838"/>
          <p14:tracePt t="129506" x="10748963" y="3660775"/>
          <p14:tracePt t="129519" x="10748963" y="3668713"/>
          <p14:tracePt t="129527" x="10748963" y="3676650"/>
          <p14:tracePt t="129545" x="10748963" y="3683000"/>
          <p14:tracePt t="129549" x="10748963" y="3690938"/>
          <p14:tracePt t="129566" x="10748963" y="3698875"/>
          <p14:tracePt t="129573" x="10741025" y="3698875"/>
          <p14:tracePt t="129579" x="10733088" y="3706813"/>
          <p14:tracePt t="129587" x="10725150" y="3706813"/>
          <p14:tracePt t="129595" x="10717213" y="3714750"/>
          <p14:tracePt t="129603" x="10709275" y="3714750"/>
          <p14:tracePt t="129609" x="10701338" y="3722688"/>
          <p14:tracePt t="129626" x="10693400" y="3722688"/>
          <p14:tracePt t="129633" x="10685463" y="3730625"/>
          <p14:tracePt t="129639" x="10677525" y="3738563"/>
          <p14:tracePt t="129647" x="10669588" y="3746500"/>
          <p14:tracePt t="129655" x="10661650" y="3762375"/>
          <p14:tracePt t="129663" x="10653713" y="3794125"/>
          <p14:tracePt t="129669" x="10637838" y="3832225"/>
          <p14:tracePt t="129678" x="10615613" y="3887788"/>
          <p14:tracePt t="129685" x="10583863" y="3927475"/>
          <p14:tracePt t="129694" x="10544175" y="3981450"/>
          <p14:tracePt t="129701" x="10504488" y="4029075"/>
          <p14:tracePt t="129707" x="10482263" y="4075113"/>
          <p14:tracePt t="129715" x="10482263" y="4122738"/>
          <p14:tracePt t="129723" x="10474325" y="4162425"/>
          <p14:tracePt t="129731" x="10466388" y="4200525"/>
          <p14:tracePt t="129737" x="10458450" y="4232275"/>
          <p14:tracePt t="129745" x="10434638" y="4271963"/>
          <p14:tracePt t="129753" x="10418763" y="4310063"/>
          <p14:tracePt t="129761" x="10402888" y="4341813"/>
          <p14:tracePt t="129766" x="10387013" y="4341813"/>
          <p14:tracePt t="129775" x="10363200" y="4397375"/>
          <p14:tracePt t="129783" x="10356850" y="4451350"/>
          <p14:tracePt t="129791" x="10340975" y="4498975"/>
          <p14:tracePt t="129797" x="10317163" y="4530725"/>
          <p14:tracePt t="129805" x="10301288" y="4560888"/>
          <p14:tracePt t="129813" x="10285413" y="4584700"/>
          <p14:tracePt t="129821" x="10269538" y="4608513"/>
          <p14:tracePt t="129828" x="10245725" y="4608513"/>
          <p14:tracePt t="129835" x="10229850" y="4648200"/>
          <p14:tracePt t="129843" x="10215563" y="4656138"/>
          <p14:tracePt t="129851" x="10199688" y="4664075"/>
          <p14:tracePt t="129857" x="10167938" y="4678363"/>
          <p14:tracePt t="129865" x="10152063" y="4710113"/>
          <p14:tracePt t="129873" x="10136188" y="4741863"/>
          <p14:tracePt t="129881" x="10104438" y="4781550"/>
          <p14:tracePt t="129887" x="10082213" y="4819650"/>
          <p14:tracePt t="129895" x="10050463" y="4843463"/>
          <p14:tracePt t="129903" x="10010775" y="4875213"/>
          <p14:tracePt t="129912" x="9979025" y="4899025"/>
          <p14:tracePt t="129917" x="9956800" y="4922838"/>
          <p14:tracePt t="129925" x="9932988" y="4945063"/>
          <p14:tracePt t="129933" x="9901238" y="4968875"/>
          <p14:tracePt t="129941" x="9877425" y="4992688"/>
          <p14:tracePt t="129947" x="9845675" y="5000625"/>
          <p14:tracePt t="129955" x="9829800" y="5008563"/>
          <p14:tracePt t="129963" x="9815513" y="5016500"/>
          <p14:tracePt t="129971" x="9807575" y="5024438"/>
          <p14:tracePt t="129977" x="9799638" y="5040313"/>
          <p14:tracePt t="129985" x="9791700" y="5054600"/>
          <p14:tracePt t="129993" x="9775825" y="5070475"/>
          <p14:tracePt t="130001" x="9744075" y="5086350"/>
          <p14:tracePt t="130007" x="9720263" y="5102225"/>
          <p14:tracePt t="130015" x="9688513" y="5110163"/>
          <p14:tracePt t="130023" x="9666288" y="5126038"/>
          <p14:tracePt t="130031" x="9642475" y="5133975"/>
          <p14:tracePt t="130037" x="9626600" y="5149850"/>
          <p14:tracePt t="130045" x="9602788" y="5149850"/>
          <p14:tracePt t="130053" x="9578975" y="5157788"/>
          <p14:tracePt t="130061" x="9555163" y="5165725"/>
          <p14:tracePt t="130067" x="9525000" y="5173663"/>
          <p14:tracePt t="130075" x="9501188" y="5173663"/>
          <p14:tracePt t="130083" x="9477375" y="5180013"/>
          <p14:tracePt t="130091" x="9445625" y="5180013"/>
          <p14:tracePt t="130097" x="9421813" y="5187950"/>
          <p14:tracePt t="130105" x="9391650" y="5195888"/>
          <p14:tracePt t="130113" x="9367838" y="5203825"/>
          <p14:tracePt t="130121" x="9344025" y="5211763"/>
          <p14:tracePt t="130128" x="9320213" y="5219700"/>
          <p14:tracePt t="130135" x="9304338" y="5227638"/>
          <p14:tracePt t="130144" x="9280525" y="5235575"/>
          <p14:tracePt t="130151" x="9258300" y="5243513"/>
          <p14:tracePt t="130157" x="9250363" y="5243513"/>
          <p14:tracePt t="130165" x="9242425" y="5251450"/>
          <p14:tracePt t="130173" x="9234488" y="5251450"/>
          <p14:tracePt t="130181" x="9226550" y="5251450"/>
          <p14:tracePt t="130189" x="9210675" y="5251450"/>
          <p14:tracePt t="130195" x="9194800" y="5251450"/>
          <p14:tracePt t="130203" x="9178925" y="5251450"/>
          <p14:tracePt t="130211" x="9163050" y="5243513"/>
          <p14:tracePt t="130219" x="9155113" y="5235575"/>
          <p14:tracePt t="130225" x="9140825" y="5235575"/>
          <p14:tracePt t="130233" x="9124950" y="5227638"/>
          <p14:tracePt t="130241" x="9101138" y="5227638"/>
          <p14:tracePt t="130249" x="9093200" y="5227638"/>
          <p14:tracePt t="130255" x="9061450" y="5219700"/>
          <p14:tracePt t="130263" x="9037638" y="5219700"/>
          <p14:tracePt t="130271" x="9021763" y="5219700"/>
          <p14:tracePt t="130279" x="9013825" y="5219700"/>
          <p14:tracePt t="130285" x="8999538" y="5219700"/>
          <p14:tracePt t="130293" x="8983663" y="5219700"/>
          <p14:tracePt t="130301" x="8967788" y="5219700"/>
          <p14:tracePt t="130309" x="8951913" y="5211763"/>
          <p14:tracePt t="130315" x="8936038" y="5211763"/>
          <p14:tracePt t="130323" x="8920163" y="5203825"/>
          <p14:tracePt t="130331" x="8912225" y="5203825"/>
          <p14:tracePt t="130339" x="8904288" y="5195888"/>
          <p14:tracePt t="130345" x="8896350" y="5195888"/>
          <p14:tracePt t="130353" x="8888413" y="5187950"/>
          <p14:tracePt t="130361" x="8880475" y="5187950"/>
          <p14:tracePt t="130369" x="8872538" y="5187950"/>
          <p14:tracePt t="130375" x="8866188" y="5180013"/>
          <p14:tracePt t="130383" x="8858250" y="5180013"/>
          <p14:tracePt t="130391" x="8842375" y="5180013"/>
          <p14:tracePt t="130399" x="8826500" y="5173663"/>
          <p14:tracePt t="130405" x="8802688" y="5173663"/>
          <p14:tracePt t="130413" x="8778875" y="5165725"/>
          <p14:tracePt t="130421" x="8747125" y="5165725"/>
          <p14:tracePt t="130429" x="8732838" y="5157788"/>
          <p14:tracePt t="130435" x="8724900" y="5157788"/>
          <p14:tracePt t="130444" x="8716963" y="5149850"/>
          <p14:tracePt t="130451" x="8716963" y="5141913"/>
          <p14:tracePt t="130459" x="8701088" y="5141913"/>
          <p14:tracePt t="130465" x="8693150" y="5133975"/>
          <p14:tracePt t="130473" x="8693150" y="5126038"/>
          <p14:tracePt t="130481" x="8693150" y="5118100"/>
          <p14:tracePt t="130495" x="8693150" y="5110163"/>
          <p14:tracePt t="130612" x="8685213" y="5110163"/>
          <p14:tracePt t="130715" x="8677275" y="5110163"/>
          <p14:tracePt t="130805" x="8669338" y="5110163"/>
          <p14:tracePt t="130811" x="8669338" y="5118100"/>
          <p14:tracePt t="130827" x="8661400" y="5118100"/>
          <p14:tracePt t="130833" x="8661400" y="5126038"/>
          <p14:tracePt t="130864" x="8661400" y="5133975"/>
          <p14:tracePt t="130912" x="8669338" y="5133975"/>
          <p14:tracePt t="130932" x="8677275" y="5133975"/>
          <p14:tracePt t="131024" x="8685213" y="5133975"/>
          <p14:tracePt t="131039" x="8693150" y="5133975"/>
          <p14:tracePt t="131146" x="8701088" y="5133975"/>
          <p14:tracePt t="131157" x="8709025" y="5133975"/>
          <p14:tracePt t="131175" x="8716963" y="5133975"/>
          <p14:tracePt t="131189" x="8724900" y="5133975"/>
          <p14:tracePt t="131218" x="8732838" y="5133975"/>
          <p14:tracePt t="131248" x="8739188" y="5133975"/>
          <p14:tracePt t="131262" x="8747125" y="5133975"/>
          <p14:tracePt t="131276" x="8755063" y="5133975"/>
          <p14:tracePt t="131286" x="8763000" y="5133975"/>
          <p14:tracePt t="131291" x="8770938" y="5133975"/>
          <p14:tracePt t="131308" x="8778875" y="5133975"/>
          <p14:tracePt t="131316" x="8786813" y="5133975"/>
          <p14:tracePt t="131333" x="8794750" y="5133975"/>
          <p14:tracePt t="131409" x="8802688" y="5133975"/>
          <p14:tracePt t="131429" x="8810625" y="5133975"/>
          <p14:tracePt t="131460" x="8818563" y="5133975"/>
          <p14:tracePt t="131472" x="8818563" y="5141913"/>
          <p14:tracePt t="131487" x="8826500" y="5141913"/>
          <p14:tracePt t="131495" x="8834438" y="5141913"/>
          <p14:tracePt t="131509" x="8842375" y="5141913"/>
          <p14:tracePt t="131519" x="8858250" y="5149850"/>
          <p14:tracePt t="131525" x="8872538" y="5149850"/>
          <p14:tracePt t="131532" x="8904288" y="5149850"/>
          <p14:tracePt t="131540" x="8936038" y="5149850"/>
          <p14:tracePt t="131548" x="8967788" y="5157788"/>
          <p14:tracePt t="131556" x="8999538" y="5157788"/>
          <p14:tracePt t="131562" x="9037638" y="5165725"/>
          <p14:tracePt t="131569" x="9077325" y="5173663"/>
          <p14:tracePt t="131578" x="9124950" y="5173663"/>
          <p14:tracePt t="131585" x="9170988" y="5180013"/>
          <p14:tracePt t="131592" x="9218613" y="5187950"/>
          <p14:tracePt t="131599" x="9266238" y="5195888"/>
          <p14:tracePt t="131607" x="9304338" y="5203825"/>
          <p14:tracePt t="131615" x="9344025" y="5203825"/>
          <p14:tracePt t="131623" x="9375775" y="5203825"/>
          <p14:tracePt t="131629" x="9407525" y="5211763"/>
          <p14:tracePt t="131637" x="9429750" y="5211763"/>
          <p14:tracePt t="131646" x="9437688" y="5211763"/>
          <p14:tracePt t="131654" x="9445625" y="5211763"/>
          <p14:tracePt t="131660" x="9461500" y="5211763"/>
          <p14:tracePt t="131667" x="9469438" y="5211763"/>
          <p14:tracePt t="131676" x="9477375" y="5211763"/>
          <p14:tracePt t="131683" x="9485313" y="5211763"/>
          <p14:tracePt t="131688" x="9493250" y="5211763"/>
          <p14:tracePt t="131706" x="9501188" y="5211763"/>
          <p14:tracePt t="131719" x="9509125" y="5211763"/>
          <p14:tracePt t="131728" x="9517063" y="5211763"/>
          <p14:tracePt t="131744" x="9525000" y="5211763"/>
          <p14:tracePt t="131749" x="9532938" y="5211763"/>
          <p14:tracePt t="131757" x="9540875" y="5211763"/>
          <p14:tracePt t="131775" x="9548813" y="5211763"/>
          <p14:tracePt t="131803" x="9532938" y="5211763"/>
          <p14:tracePt t="131809" x="9509125" y="5211763"/>
          <p14:tracePt t="131817" x="9485313" y="5211763"/>
          <p14:tracePt t="131825" x="9453563" y="5211763"/>
          <p14:tracePt t="131833" x="9415463" y="5211763"/>
          <p14:tracePt t="131839" x="9375775" y="5211763"/>
          <p14:tracePt t="131847" x="9336088" y="5211763"/>
          <p14:tracePt t="131855" x="9296400" y="5211763"/>
          <p14:tracePt t="131863" x="9250363" y="5219700"/>
          <p14:tracePt t="131869" x="9202738" y="5227638"/>
          <p14:tracePt t="131877" x="9163050" y="5227638"/>
          <p14:tracePt t="131885" x="9124950" y="5235575"/>
          <p14:tracePt t="131895" x="9085263" y="5243513"/>
          <p14:tracePt t="131899" x="9053513" y="5243513"/>
          <p14:tracePt t="131907" x="9029700" y="5243513"/>
          <p14:tracePt t="131915" x="9021763" y="5243513"/>
          <p14:tracePt t="131923" x="9021763" y="5251450"/>
          <p14:tracePt t="131954" x="9069388" y="5251450"/>
          <p14:tracePt t="131959" x="9109075" y="5243513"/>
          <p14:tracePt t="131967" x="9147175" y="5235575"/>
          <p14:tracePt t="131977" x="9202738" y="5235575"/>
          <p14:tracePt t="131983" x="9250363" y="5227638"/>
          <p14:tracePt t="131989" x="9304338" y="5219700"/>
          <p14:tracePt t="131997" x="9359900" y="5219700"/>
          <p14:tracePt t="132005" x="9407525" y="5219700"/>
          <p14:tracePt t="132013" x="9453563" y="5219700"/>
          <p14:tracePt t="132018" x="9493250" y="5219700"/>
          <p14:tracePt t="132027" x="9525000" y="5219700"/>
          <p14:tracePt t="132035" x="9555163" y="5219700"/>
          <p14:tracePt t="132045" x="9563100" y="5219700"/>
          <p14:tracePt t="132058" x="9571038" y="5219700"/>
          <p14:tracePt t="132066" x="9571038" y="5227638"/>
          <p14:tracePt t="132079" x="9548813" y="5227638"/>
          <p14:tracePt t="132087" x="9525000" y="5227638"/>
          <p14:tracePt t="132095" x="9493250" y="5227638"/>
          <p14:tracePt t="132103" x="9461500" y="5227638"/>
          <p14:tracePt t="132111" x="9429750" y="5227638"/>
          <p14:tracePt t="132117" x="9391650" y="5227638"/>
          <p14:tracePt t="132125" x="9351963" y="5227638"/>
          <p14:tracePt t="132133" x="9304338" y="5227638"/>
          <p14:tracePt t="132142" x="9266238" y="5227638"/>
          <p14:tracePt t="132147" x="9226550" y="5227638"/>
          <p14:tracePt t="132155" x="9186863" y="5227638"/>
          <p14:tracePt t="132163" x="9163050" y="5227638"/>
          <p14:tracePt t="132172" x="9155113" y="5227638"/>
          <p14:tracePt t="132177" x="9147175" y="5227638"/>
          <p14:tracePt t="132185" x="9140825" y="5235575"/>
          <p14:tracePt t="132193" x="9140825" y="5243513"/>
          <p14:tracePt t="132201" x="9147175" y="5251450"/>
          <p14:tracePt t="132207" x="9186863" y="5251450"/>
          <p14:tracePt t="132215" x="9226550" y="5259388"/>
          <p14:tracePt t="132223" x="9266238" y="5259388"/>
          <p14:tracePt t="132231" x="9320213" y="5259388"/>
          <p14:tracePt t="132237" x="9367838" y="5259388"/>
          <p14:tracePt t="132245" x="9421813" y="5259388"/>
          <p14:tracePt t="132253" x="9477375" y="5251450"/>
          <p14:tracePt t="132261" x="9517063" y="5251450"/>
          <p14:tracePt t="132267" x="9563100" y="5243513"/>
          <p14:tracePt t="132275" x="9594850" y="5243513"/>
          <p14:tracePt t="132283" x="9618663" y="5235575"/>
          <p14:tracePt t="132292" x="9626600" y="5235575"/>
          <p14:tracePt t="132305" x="9634538" y="5235575"/>
          <p14:tracePt t="132327" x="9634538" y="5243513"/>
          <p14:tracePt t="132336" x="9618663" y="5243513"/>
          <p14:tracePt t="132344" x="9610725" y="5243513"/>
          <p14:tracePt t="132352" x="9594850" y="5251450"/>
          <p14:tracePt t="132357" x="9586913" y="5251450"/>
          <p14:tracePt t="132366" x="9578975" y="5251450"/>
          <p14:tracePt t="132374" x="9571038" y="5251450"/>
          <p14:tracePt t="132404" x="9571038" y="5243513"/>
          <p14:tracePt t="132426" x="9578975" y="5235575"/>
          <p14:tracePt t="132442" x="9586913" y="5235575"/>
          <p14:tracePt t="132533" x="9586913" y="5243513"/>
          <p14:tracePt t="132562" x="9586913" y="5251450"/>
          <p14:tracePt t="132570" x="9578975" y="5251450"/>
          <p14:tracePt t="132593" x="9578975" y="5259388"/>
          <p14:tracePt t="132605" x="9571038" y="5259388"/>
          <p14:tracePt t="132622" x="9571038" y="5267325"/>
          <p14:tracePt t="132676" x="9571038" y="5275263"/>
          <p14:tracePt t="132705" x="9571038" y="5283200"/>
          <p14:tracePt t="132724" x="9563100" y="5283200"/>
          <p14:tracePt t="132726" x="9555163" y="5283200"/>
          <p14:tracePt t="132733" x="9548813" y="5291138"/>
          <p14:tracePt t="132742" x="9525000" y="5291138"/>
          <p14:tracePt t="132749" x="9493250" y="5291138"/>
          <p14:tracePt t="132755" x="9477375" y="5291138"/>
          <p14:tracePt t="132763" x="9445625" y="5299075"/>
          <p14:tracePt t="132771" x="9415463" y="5299075"/>
          <p14:tracePt t="132779" x="9383713" y="5299075"/>
          <p14:tracePt t="132785" x="9351963" y="5305425"/>
          <p14:tracePt t="132793" x="9320213" y="5313363"/>
          <p14:tracePt t="132801" x="9280525" y="5313363"/>
          <p14:tracePt t="132809" x="9250363" y="5321300"/>
          <p14:tracePt t="132815" x="9218613" y="5337175"/>
          <p14:tracePt t="132823" x="9186863" y="5345113"/>
          <p14:tracePt t="132832" x="9170988" y="5345113"/>
          <p14:tracePt t="132839" x="9163050" y="5353050"/>
          <p14:tracePt t="132845" x="9155113" y="5360988"/>
          <p14:tracePt t="132865" x="9147175" y="5360988"/>
          <p14:tracePt t="132869" x="9140825" y="5360988"/>
          <p14:tracePt t="132883" x="9132888" y="5353050"/>
          <p14:tracePt t="132892" x="9132888" y="5345113"/>
          <p14:tracePt t="132906" x="9132888" y="5337175"/>
          <p14:tracePt t="132913" x="9124950" y="5337175"/>
          <p14:tracePt t="132929" x="9117013" y="5337175"/>
          <p14:tracePt t="132935" x="9109075" y="5337175"/>
          <p14:tracePt t="132943" x="9109075" y="5345113"/>
          <p14:tracePt t="132951" x="9101138" y="5353050"/>
          <p14:tracePt t="132959" x="9093200" y="5360988"/>
          <p14:tracePt t="132965" x="9093200" y="5368925"/>
          <p14:tracePt t="132973" x="9093200" y="5376863"/>
          <p14:tracePt t="132989" x="9093200" y="5384800"/>
          <p14:tracePt t="133013" x="9101138" y="5384800"/>
          <p14:tracePt t="133020" x="9109075" y="5384800"/>
          <p14:tracePt t="133025" x="9117013" y="5392738"/>
          <p14:tracePt t="133033" x="9124950" y="5392738"/>
          <p14:tracePt t="133041" x="9132888" y="5400675"/>
          <p14:tracePt t="133049" x="9140825" y="5416550"/>
          <p14:tracePt t="133057" x="9147175" y="5430838"/>
          <p14:tracePt t="133063" x="9147175" y="5446713"/>
          <p14:tracePt t="133071" x="9155113" y="5478463"/>
          <p14:tracePt t="133079" x="9155113" y="5510213"/>
          <p14:tracePt t="133087" x="9163050" y="5526088"/>
          <p14:tracePt t="133094" x="9163050" y="5548313"/>
          <p14:tracePt t="133101" x="9170988" y="5572125"/>
          <p14:tracePt t="133109" x="9170988" y="5595938"/>
          <p14:tracePt t="133117" x="9170988" y="5619750"/>
          <p14:tracePt t="133123" x="9178925" y="5635625"/>
          <p14:tracePt t="133131" x="9178925" y="5643563"/>
          <p14:tracePt t="133139" x="9186863" y="5651500"/>
          <p14:tracePt t="133147" x="9186863" y="5659438"/>
          <p14:tracePt t="133153" x="9194800" y="5681663"/>
          <p14:tracePt t="133162" x="9194800" y="5697538"/>
          <p14:tracePt t="133169" x="9202738" y="5713413"/>
          <p14:tracePt t="133177" x="9202738" y="5721350"/>
          <p14:tracePt t="133183" x="9202738" y="5737225"/>
          <p14:tracePt t="133191" x="9210675" y="5745163"/>
          <p14:tracePt t="133199" x="9210675" y="5761038"/>
          <p14:tracePt t="133207" x="9210675" y="5768975"/>
          <p14:tracePt t="133213" x="9210675" y="5776913"/>
          <p14:tracePt t="133221" x="9210675" y="5784850"/>
          <p14:tracePt t="133229" x="9210675" y="5792788"/>
          <p14:tracePt t="133244" x="9210675" y="5799138"/>
          <p14:tracePt t="133264" x="9210675" y="5807075"/>
          <p14:tracePt t="133267" x="9210675" y="5815013"/>
          <p14:tracePt t="133282" x="9210675" y="5822950"/>
          <p14:tracePt t="133297" x="9210675" y="5830888"/>
          <p14:tracePt t="133312" x="9210675" y="5838825"/>
          <p14:tracePt t="133373" x="9210675" y="5830888"/>
          <p14:tracePt t="133389" x="9218613" y="5822950"/>
          <p14:tracePt t="133401" x="9226550" y="5822950"/>
          <p14:tracePt t="133417" x="9234488" y="5822950"/>
          <p14:tracePt t="133448" x="9242425" y="5822950"/>
          <p14:tracePt t="133515" x="9234488" y="5822950"/>
          <p14:tracePt t="133592" x="9242425" y="5822950"/>
          <p14:tracePt t="133597" x="9242425" y="5830888"/>
          <p14:tracePt t="133627" x="9242425" y="5838825"/>
          <p14:tracePt t="133649" x="9242425" y="5846763"/>
          <p14:tracePt t="133666" x="9234488" y="5846763"/>
          <p14:tracePt t="133680" x="9226550" y="5846763"/>
          <p14:tracePt t="133701" x="9226550" y="5854700"/>
          <p14:tracePt t="133770" x="9226550" y="5862638"/>
          <p14:tracePt t="134059" x="9226550" y="5870575"/>
          <p14:tracePt t="134069" x="9218613" y="5878513"/>
          <p14:tracePt t="134078" x="9218613" y="5886450"/>
          <p14:tracePt t="134085" x="9210675" y="5902325"/>
          <p14:tracePt t="134094" x="9202738" y="5932488"/>
          <p14:tracePt t="134099" x="9194800" y="5948363"/>
          <p14:tracePt t="134107" x="9186863" y="5972175"/>
          <p14:tracePt t="134115" x="9170988" y="5988050"/>
          <p14:tracePt t="134123" x="9163050" y="6003925"/>
          <p14:tracePt t="134129" x="9155113" y="6011863"/>
          <p14:tracePt t="134137" x="9147175" y="6027738"/>
          <p14:tracePt t="134145" x="9140825" y="6035675"/>
          <p14:tracePt t="134153" x="9140825" y="6043613"/>
          <p14:tracePt t="134159" x="9132888" y="6043613"/>
          <p14:tracePt t="134205" x="9132888" y="6035675"/>
          <p14:tracePt t="134213" x="9140825" y="6035675"/>
          <p14:tracePt t="134218" x="9140825" y="6027738"/>
          <p14:tracePt t="134227" x="9140825" y="6019800"/>
          <p14:tracePt t="134235" x="9140825" y="6011863"/>
          <p14:tracePt t="134259" x="9140825" y="6003925"/>
          <p14:tracePt t="134282" x="9140825" y="5995988"/>
          <p14:tracePt t="134311" x="9140825" y="5988050"/>
          <p14:tracePt t="134335" x="9140825" y="5980113"/>
          <p14:tracePt t="134339" x="9147175" y="5980113"/>
          <p14:tracePt t="134411" x="9147175" y="5988050"/>
          <p14:tracePt t="134457" x="9147175" y="5995988"/>
          <p14:tracePt t="134556" x="9147175" y="5988050"/>
          <p14:tracePt t="134559" x="9147175" y="5980113"/>
          <p14:tracePt t="134573" x="9147175" y="5964238"/>
          <p14:tracePt t="134581" x="9147175" y="5956300"/>
          <p14:tracePt t="134587" x="9147175" y="5932488"/>
          <p14:tracePt t="134595" x="9147175" y="5910263"/>
          <p14:tracePt t="134603" x="9147175" y="5894388"/>
          <p14:tracePt t="134611" x="9147175" y="5870575"/>
          <p14:tracePt t="134617" x="9147175" y="5846763"/>
          <p14:tracePt t="134625" x="9147175" y="5822950"/>
          <p14:tracePt t="134633" x="9147175" y="5799138"/>
          <p14:tracePt t="134642" x="9147175" y="5768975"/>
          <p14:tracePt t="134647" x="9147175" y="5737225"/>
          <p14:tracePt t="134655" x="9155113" y="5697538"/>
          <p14:tracePt t="134663" x="9155113" y="5667375"/>
          <p14:tracePt t="134671" x="9155113" y="5627688"/>
          <p14:tracePt t="134677" x="9163050" y="5595938"/>
          <p14:tracePt t="134685" x="9163050" y="5556250"/>
          <p14:tracePt t="134693" x="9163050" y="5526088"/>
          <p14:tracePt t="134701" x="9170988" y="5494338"/>
          <p14:tracePt t="134707" x="9170988" y="5462588"/>
          <p14:tracePt t="134715" x="9170988" y="5438775"/>
          <p14:tracePt t="134729" x="9170988" y="5416550"/>
          <p14:tracePt t="134733" x="9170988" y="5408613"/>
          <p14:tracePt t="134736" x="9170988" y="5400675"/>
          <p14:tracePt t="134745" x="9170988" y="5392738"/>
          <p14:tracePt t="134753" x="9170988" y="5384800"/>
          <p14:tracePt t="134761" x="9170988" y="5376863"/>
          <p14:tracePt t="134767" x="9170988" y="5368925"/>
          <p14:tracePt t="134775" x="9170988" y="5360988"/>
          <p14:tracePt t="134814" x="9170988" y="5368925"/>
          <p14:tracePt t="134821" x="9170988" y="5392738"/>
          <p14:tracePt t="134826" x="9170988" y="5416550"/>
          <p14:tracePt t="134835" x="9170988" y="5446713"/>
          <p14:tracePt t="134843" x="9178925" y="5478463"/>
          <p14:tracePt t="134851" x="9178925" y="5510213"/>
          <p14:tracePt t="134856" x="9178925" y="5548313"/>
          <p14:tracePt t="134865" x="9178925" y="5595938"/>
          <p14:tracePt t="134873" x="9178925" y="5643563"/>
          <p14:tracePt t="134882" x="9178925" y="5689600"/>
          <p14:tracePt t="134887" x="9178925" y="5737225"/>
          <p14:tracePt t="134895" x="9170988" y="5784850"/>
          <p14:tracePt t="134903" x="9163050" y="5822950"/>
          <p14:tracePt t="134911" x="9155113" y="5846763"/>
          <p14:tracePt t="134917" x="9155113" y="5870575"/>
          <p14:tracePt t="134925" x="9147175" y="5894388"/>
          <p14:tracePt t="134933" x="9140825" y="5902325"/>
          <p14:tracePt t="134941" x="9140825" y="5910263"/>
          <p14:tracePt t="134947" x="9140825" y="5918200"/>
          <p14:tracePt t="134955" x="9140825" y="5924550"/>
          <p14:tracePt t="135015" x="9147175" y="5924550"/>
          <p14:tracePt t="135034" x="9147175" y="5918200"/>
          <p14:tracePt t="135045" x="9147175" y="5910263"/>
          <p14:tracePt t="135077" x="9147175" y="5902325"/>
          <p14:tracePt t="135083" x="9140825" y="5902325"/>
          <p14:tracePt t="135167" x="9147175" y="5902325"/>
          <p14:tracePt t="135190" x="9155113" y="5902325"/>
          <p14:tracePt t="135482" x="9155113" y="5910263"/>
          <p14:tracePt t="135504" x="9155113" y="5918200"/>
          <p14:tracePt t="135545" x="9163050" y="5918200"/>
          <p14:tracePt t="135573" x="9170988" y="5918200"/>
          <p14:tracePt t="135580" x="9170988" y="5910263"/>
          <p14:tracePt t="135587" x="9170988" y="5894388"/>
          <p14:tracePt t="135593" x="9178925" y="5870575"/>
          <p14:tracePt t="135601" x="9178925" y="5846763"/>
          <p14:tracePt t="135609" x="9178925" y="5822950"/>
          <p14:tracePt t="135617" x="9178925" y="5792788"/>
          <p14:tracePt t="135623" x="9170988" y="5761038"/>
          <p14:tracePt t="135631" x="9155113" y="5721350"/>
          <p14:tracePt t="135639" x="9132888" y="5681663"/>
          <p14:tracePt t="135647" x="9085263" y="5643563"/>
          <p14:tracePt t="135653" x="9053513" y="5595938"/>
          <p14:tracePt t="135662" x="9013825" y="5556250"/>
          <p14:tracePt t="135669" x="8967788" y="5526088"/>
          <p14:tracePt t="135677" x="8928100" y="5502275"/>
          <p14:tracePt t="135683" x="8888413" y="5494338"/>
          <p14:tracePt t="135691" x="8858250" y="5486400"/>
          <p14:tracePt t="135699" x="8834438" y="5462588"/>
          <p14:tracePt t="135707" x="8818563" y="5454650"/>
          <p14:tracePt t="135713" x="8818563" y="5438775"/>
          <p14:tracePt t="135721" x="8794750" y="5430838"/>
          <p14:tracePt t="135730" x="8786813" y="5424488"/>
          <p14:tracePt t="135744" x="8770938" y="5408613"/>
          <p14:tracePt t="135751" x="8770938" y="5400675"/>
          <p14:tracePt t="135760" x="8770938" y="5392738"/>
          <p14:tracePt t="135767" x="8770938" y="5384800"/>
          <p14:tracePt t="135782" x="8770938" y="5376863"/>
          <p14:tracePt t="135789" x="8778875" y="5368925"/>
          <p14:tracePt t="135803" x="8786813" y="5368925"/>
          <p14:tracePt t="135811" x="8794750" y="5368925"/>
          <p14:tracePt t="135819" x="8802688" y="5360988"/>
          <p14:tracePt t="135833" x="8810625" y="5360988"/>
          <p14:tracePt t="135841" x="8818563" y="5353050"/>
          <p14:tracePt t="135849" x="8818563" y="5345113"/>
          <p14:tracePt t="135857" x="8826500" y="5329238"/>
          <p14:tracePt t="135864" x="8834438" y="5299075"/>
          <p14:tracePt t="135871" x="8842375" y="5275263"/>
          <p14:tracePt t="135880" x="8842375" y="5251450"/>
          <p14:tracePt t="135887" x="8850313" y="5219700"/>
          <p14:tracePt t="135894" x="8866188" y="5180013"/>
          <p14:tracePt t="135901" x="8872538" y="5133975"/>
          <p14:tracePt t="135909" x="8880475" y="5070475"/>
          <p14:tracePt t="135917" x="8904288" y="4984750"/>
          <p14:tracePt t="135925" x="8928100" y="4867275"/>
          <p14:tracePt t="135931" x="8959850" y="4733925"/>
          <p14:tracePt t="135939" x="8975725" y="4608513"/>
          <p14:tracePt t="135947" x="8975725" y="4483100"/>
          <p14:tracePt t="135955" x="8983663" y="4381500"/>
          <p14:tracePt t="135961" x="8991600" y="4302125"/>
          <p14:tracePt t="135969" x="8999538" y="4248150"/>
          <p14:tracePt t="135978" x="9013825" y="4200525"/>
          <p14:tracePt t="135985" x="9029700" y="4170363"/>
          <p14:tracePt t="135991" x="9037638" y="4146550"/>
          <p14:tracePt t="135999" x="9045575" y="4146550"/>
          <p14:tracePt t="136007" x="9053513" y="4090988"/>
          <p14:tracePt t="136015" x="9061450" y="4044950"/>
          <p14:tracePt t="136021" x="9069388" y="4005263"/>
          <p14:tracePt t="136029" x="9077325" y="3973513"/>
          <p14:tracePt t="136037" x="9077325" y="3949700"/>
          <p14:tracePt t="136045" x="9085263" y="3949700"/>
          <p14:tracePt t="136051" x="9093200" y="3941763"/>
          <p14:tracePt t="136059" x="9093200" y="3933825"/>
          <p14:tracePt t="136067" x="9101138" y="3927475"/>
          <p14:tracePt t="136075" x="9101138" y="3903663"/>
          <p14:tracePt t="136081" x="9109075" y="3887788"/>
          <p14:tracePt t="136089" x="9109075" y="3879850"/>
          <p14:tracePt t="136097" x="9109075" y="3863975"/>
          <p14:tracePt t="136105" x="9109075" y="3856038"/>
          <p14:tracePt t="136119" x="9109075" y="3848100"/>
          <p14:tracePt t="136141" x="9101138" y="3848100"/>
          <p14:tracePt t="136157" x="9093200" y="3840163"/>
          <p14:tracePt t="136172" x="9093200" y="3832225"/>
          <p14:tracePt t="136179" x="9093200" y="3824288"/>
          <p14:tracePt t="136196" x="9093200" y="3816350"/>
          <p14:tracePt t="136241" x="9093200" y="3832225"/>
          <p14:tracePt t="136247" x="9085263" y="3840163"/>
          <p14:tracePt t="136255" x="9077325" y="3848100"/>
          <p14:tracePt t="136261" x="9077325" y="3856038"/>
          <p14:tracePt t="136269" x="9069388" y="3863975"/>
          <p14:tracePt t="136293" x="9077325" y="3856038"/>
          <p14:tracePt t="136299" x="9117013" y="3816350"/>
          <p14:tracePt t="136307" x="9186863" y="3754438"/>
          <p14:tracePt t="136315" x="9274175" y="3690938"/>
          <p14:tracePt t="136321" x="9383713" y="3605213"/>
          <p14:tracePt t="136330" x="9525000" y="3511550"/>
          <p14:tracePt t="136337" x="9642475" y="3425825"/>
          <p14:tracePt t="136345" x="9736138" y="3370263"/>
          <p14:tracePt t="136351" x="9791700" y="3378200"/>
          <p14:tracePt t="136359" x="9815513" y="3378200"/>
          <p14:tracePt t="136367" x="9815513" y="3362325"/>
          <p14:tracePt t="136375" x="9853613" y="3354388"/>
          <p14:tracePt t="136382" x="9861550" y="3306763"/>
          <p14:tracePt t="136389" x="9869488" y="3300413"/>
          <p14:tracePt t="136407" x="9877425" y="3300413"/>
          <p14:tracePt t="136414" x="9877425" y="3338513"/>
          <p14:tracePt t="136419" x="9821863" y="3417888"/>
          <p14:tracePt t="136427" x="9720263" y="3495675"/>
          <p14:tracePt t="136435" x="9610725" y="3597275"/>
          <p14:tracePt t="136444" x="9493250" y="3714750"/>
          <p14:tracePt t="136449" x="9383713" y="3816350"/>
          <p14:tracePt t="136457" x="9304338" y="3887788"/>
          <p14:tracePt t="136465" x="9250363" y="3941763"/>
          <p14:tracePt t="136473" x="9226550" y="3973513"/>
          <p14:tracePt t="136479" x="9210675" y="3989388"/>
          <p14:tracePt t="136487" x="9178925" y="4029075"/>
          <p14:tracePt t="136495" x="9178925" y="4044950"/>
          <p14:tracePt t="136503" x="9178925" y="4052888"/>
          <p14:tracePt t="136517" x="9242425" y="4052888"/>
          <p14:tracePt t="136526" x="9320213" y="4044950"/>
          <p14:tracePt t="136533" x="9421813" y="4005263"/>
          <p14:tracePt t="136539" x="9548813" y="3933825"/>
          <p14:tracePt t="136547" x="9658350" y="3895725"/>
          <p14:tracePt t="136555" x="9744075" y="3879850"/>
          <p14:tracePt t="136563" x="9799638" y="3871913"/>
          <p14:tracePt t="136569" x="9821863" y="3871913"/>
          <p14:tracePt t="136577" x="9829800" y="3848100"/>
          <p14:tracePt t="136585" x="9861550" y="3840163"/>
          <p14:tracePt t="136594" x="9869488" y="3832225"/>
          <p14:tracePt t="136615" x="9877425" y="3832225"/>
          <p14:tracePt t="136623" x="9861550" y="3848100"/>
          <p14:tracePt t="136629" x="9821863" y="3871913"/>
          <p14:tracePt t="136637" x="9783763" y="3903663"/>
          <p14:tracePt t="136645" x="9744075" y="3927475"/>
          <p14:tracePt t="136653" x="9704388" y="3941763"/>
          <p14:tracePt t="136659" x="9674225" y="3949700"/>
          <p14:tracePt t="136667" x="9642475" y="3957638"/>
          <p14:tracePt t="136675" x="9634538" y="3957638"/>
          <p14:tracePt t="136683" x="9634538" y="3965575"/>
          <p14:tracePt t="136688" x="9634538" y="3973513"/>
          <p14:tracePt t="136697" x="9634538" y="3981450"/>
          <p14:tracePt t="136731" x="9650413" y="3981450"/>
          <p14:tracePt t="136735" x="9666288" y="3981450"/>
          <p14:tracePt t="136743" x="9674225" y="3989388"/>
          <p14:tracePt t="136749" x="9688513" y="3989388"/>
          <p14:tracePt t="136757" x="9696450" y="3997325"/>
          <p14:tracePt t="136765" x="9704388" y="4005263"/>
          <p14:tracePt t="136773" x="9712325" y="4021138"/>
          <p14:tracePt t="136779" x="9712325" y="4029075"/>
          <p14:tracePt t="136787" x="9712325" y="4037013"/>
          <p14:tracePt t="136795" x="9712325" y="4052888"/>
          <p14:tracePt t="136803" x="9704388" y="4059238"/>
          <p14:tracePt t="136809" x="9696450" y="4067175"/>
          <p14:tracePt t="136817" x="9688513" y="4067175"/>
          <p14:tracePt t="136825" x="9674225" y="4075113"/>
          <p14:tracePt t="136833" x="9666288" y="4075113"/>
          <p14:tracePt t="136839" x="9658350" y="4083050"/>
          <p14:tracePt t="136847" x="9650413" y="4083050"/>
          <p14:tracePt t="136863" x="9642475" y="4083050"/>
          <p14:tracePt t="136885" x="9642475" y="4090988"/>
          <p14:tracePt t="136926" x="9642475" y="4098925"/>
          <p14:tracePt t="136963" x="9642475" y="4106863"/>
          <p14:tracePt t="136984" x="9642475" y="4114800"/>
          <p14:tracePt t="136992" x="9642475" y="4122738"/>
          <p14:tracePt t="136997" x="9642475" y="4130675"/>
          <p14:tracePt t="137005" x="9634538" y="4138613"/>
          <p14:tracePt t="137013" x="9610725" y="4162425"/>
          <p14:tracePt t="137022" x="9571038" y="4192588"/>
          <p14:tracePt t="137026" x="9517063" y="4232275"/>
          <p14:tracePt t="137035" x="9461500" y="4279900"/>
          <p14:tracePt t="137043" x="9407525" y="4310063"/>
          <p14:tracePt t="137051" x="9351963" y="4349750"/>
          <p14:tracePt t="137057" x="9288463" y="4389438"/>
          <p14:tracePt t="137065" x="9234488" y="4421188"/>
          <p14:tracePt t="137073" x="9178925" y="4451350"/>
          <p14:tracePt t="137081" x="9132888" y="4483100"/>
          <p14:tracePt t="137087" x="9093200" y="4506913"/>
          <p14:tracePt t="137095" x="9061450" y="4522788"/>
          <p14:tracePt t="137103" x="9053513" y="4530725"/>
          <p14:tracePt t="137111" x="9045575" y="4530725"/>
          <p14:tracePt t="137117" x="9037638" y="4538663"/>
          <p14:tracePt t="137125" x="9029700" y="4552950"/>
          <p14:tracePt t="137133" x="9021763" y="4560888"/>
          <p14:tracePt t="137141" x="9007475" y="4568825"/>
          <p14:tracePt t="137147" x="8999538" y="4568825"/>
          <p14:tracePt t="137155" x="8999538" y="4576763"/>
          <p14:tracePt t="137163" x="8991600" y="4576763"/>
          <p14:tracePt t="137194" x="8983663" y="4568825"/>
          <p14:tracePt t="137201" x="8983663" y="4560888"/>
          <p14:tracePt t="137206" x="8975725" y="4560888"/>
          <p14:tracePt t="137215" x="8967788" y="4552950"/>
          <p14:tracePt t="137223" x="8959850" y="4552950"/>
          <p14:tracePt t="137231" x="8951913" y="4546600"/>
          <p14:tracePt t="137237" x="8943975" y="4546600"/>
          <p14:tracePt t="137245" x="8936038" y="4546600"/>
          <p14:tracePt t="137253" x="8928100" y="4546600"/>
          <p14:tracePt t="137261" x="8920163" y="4546600"/>
          <p14:tracePt t="137275" x="8920163" y="4538663"/>
          <p14:tracePt t="137306" x="8936038" y="4538663"/>
          <p14:tracePt t="137313" x="8943975" y="4538663"/>
          <p14:tracePt t="137321" x="8951913" y="4530725"/>
          <p14:tracePt t="137327" x="8967788" y="4530725"/>
          <p14:tracePt t="137335" x="8983663" y="4530725"/>
          <p14:tracePt t="137343" x="8991600" y="4530725"/>
          <p14:tracePt t="137351" x="8999538" y="4530725"/>
          <p14:tracePt t="137359" x="9013825" y="4530725"/>
          <p14:tracePt t="137365" x="9021763" y="4530725"/>
          <p14:tracePt t="137373" x="9029700" y="4538663"/>
          <p14:tracePt t="137389" x="9037638" y="4546600"/>
          <p14:tracePt t="137403" x="9045575" y="4552950"/>
          <p14:tracePt t="137413" x="9045575" y="4560888"/>
          <p14:tracePt t="137426" x="9045575" y="4568825"/>
          <p14:tracePt t="137442" x="9045575" y="4576763"/>
          <p14:tracePt t="137457" x="9045575" y="4584700"/>
          <p14:tracePt t="137464" x="9037638" y="4584700"/>
          <p14:tracePt t="137471" x="9029700" y="4592638"/>
          <p14:tracePt t="137479" x="9021763" y="4592638"/>
          <p14:tracePt t="137485" x="9013825" y="4592638"/>
          <p14:tracePt t="137493" x="9007475" y="4600575"/>
          <p14:tracePt t="137501" x="8999538" y="4600575"/>
          <p14:tracePt t="137509" x="8983663" y="4608513"/>
          <p14:tracePt t="137515" x="8975725" y="4608513"/>
          <p14:tracePt t="137523" x="8967788" y="4608513"/>
          <p14:tracePt t="137531" x="8951913" y="4616450"/>
          <p14:tracePt t="137539" x="8943975" y="4616450"/>
          <p14:tracePt t="137545" x="8936038" y="4616450"/>
          <p14:tracePt t="137562" x="8928100" y="4616450"/>
          <p14:tracePt t="137593" x="8936038" y="4616450"/>
          <p14:tracePt t="137600" x="8951913" y="4616450"/>
          <p14:tracePt t="137605" x="8959850" y="4616450"/>
          <p14:tracePt t="137613" x="8975725" y="4608513"/>
          <p14:tracePt t="137622" x="8991600" y="4608513"/>
          <p14:tracePt t="137629" x="9013825" y="4600575"/>
          <p14:tracePt t="137635" x="9037638" y="4600575"/>
          <p14:tracePt t="137645" x="9069388" y="4600575"/>
          <p14:tracePt t="137651" x="9101138" y="4592638"/>
          <p14:tracePt t="137660" x="9132888" y="4592638"/>
          <p14:tracePt t="137665" x="9155113" y="4592638"/>
          <p14:tracePt t="137673" x="9178925" y="4592638"/>
          <p14:tracePt t="137681" x="9202738" y="4592638"/>
          <p14:tracePt t="137689" x="9226550" y="4592638"/>
          <p14:tracePt t="137695" x="9258300" y="4592638"/>
          <p14:tracePt t="137703" x="9280525" y="4592638"/>
          <p14:tracePt t="137712" x="9312275" y="4600575"/>
          <p14:tracePt t="137728" x="9375775" y="4608513"/>
          <p14:tracePt t="137733" x="9399588" y="4616450"/>
          <p14:tracePt t="137741" x="9429750" y="4616450"/>
          <p14:tracePt t="137749" x="9453563" y="4624388"/>
          <p14:tracePt t="137755" x="9477375" y="4624388"/>
          <p14:tracePt t="137763" x="9501188" y="4632325"/>
          <p14:tracePt t="137771" x="9517063" y="4632325"/>
          <p14:tracePt t="137779" x="9525000" y="4640263"/>
          <p14:tracePt t="137785" x="9532938" y="4648200"/>
          <p14:tracePt t="137803" x="9548813" y="4656138"/>
          <p14:tracePt t="137809" x="9555163" y="4656138"/>
          <p14:tracePt t="137815" x="9555163" y="4664075"/>
          <p14:tracePt t="137823" x="9563100" y="4664075"/>
          <p14:tracePt t="137831" x="9563100" y="4672013"/>
          <p14:tracePt t="137839" x="9571038" y="4672013"/>
          <p14:tracePt t="137864" x="9578975" y="4672013"/>
          <p14:tracePt t="137879" x="9586913" y="4672013"/>
          <p14:tracePt t="137891" x="9594850" y="4672013"/>
          <p14:tracePt t="137910" x="9602788" y="4672013"/>
          <p14:tracePt t="137939" x="9610725" y="4672013"/>
          <p14:tracePt t="138033" x="9618663" y="4672013"/>
          <p14:tracePt t="138071" x="9626600" y="4672013"/>
          <p14:tracePt t="138166" x="9626600" y="4664075"/>
          <p14:tracePt t="138177" x="9634538" y="4656138"/>
          <p14:tracePt t="138183" x="9642475" y="4656138"/>
          <p14:tracePt t="138191" x="9642475" y="4648200"/>
          <p14:tracePt t="138199" x="9650413" y="4648200"/>
          <p14:tracePt t="138207" x="9658350" y="4640263"/>
          <p14:tracePt t="138213" x="9666288" y="4640263"/>
          <p14:tracePt t="138221" x="9682163" y="4640263"/>
          <p14:tracePt t="138229" x="9688513" y="4640263"/>
          <p14:tracePt t="138237" x="9696450" y="4640263"/>
          <p14:tracePt t="138243" x="9704388" y="4640263"/>
          <p14:tracePt t="138251" x="9712325" y="4640263"/>
          <p14:tracePt t="138259" x="9728200" y="4640263"/>
          <p14:tracePt t="138267" x="9736138" y="4640263"/>
          <p14:tracePt t="138275" x="9744075" y="4664075"/>
          <p14:tracePt t="138281" x="9759950" y="4686300"/>
          <p14:tracePt t="138289" x="9775825" y="4733925"/>
          <p14:tracePt t="138297" x="9783763" y="4781550"/>
          <p14:tracePt t="138305" x="9799638" y="4827588"/>
          <p14:tracePt t="138311" x="9807575" y="4867275"/>
          <p14:tracePt t="138319" x="9815513" y="4899025"/>
          <p14:tracePt t="138327" x="9829800" y="4929188"/>
          <p14:tracePt t="138335" x="9837738" y="4960938"/>
          <p14:tracePt t="138341" x="9837738" y="4992688"/>
          <p14:tracePt t="138349" x="9845675" y="5016500"/>
          <p14:tracePt t="138357" x="9845675" y="5032375"/>
          <p14:tracePt t="138365" x="9845675" y="5054600"/>
          <p14:tracePt t="138371" x="9845675" y="5078413"/>
          <p14:tracePt t="138379" x="9845675" y="5094288"/>
          <p14:tracePt t="138387" x="9845675" y="5102225"/>
          <p14:tracePt t="138396" x="9845675" y="5110163"/>
          <p14:tracePt t="138401" x="9845675" y="5126038"/>
          <p14:tracePt t="138408" x="9837738" y="5141913"/>
          <p14:tracePt t="138417" x="9829800" y="5149850"/>
          <p14:tracePt t="138425" x="9829800" y="5157788"/>
          <p14:tracePt t="138432" x="9821863" y="5165725"/>
          <p14:tracePt t="138439" x="9815513" y="5173663"/>
          <p14:tracePt t="138447" x="9807575" y="5180013"/>
          <p14:tracePt t="138462" x="9799638" y="5187950"/>
          <p14:tracePt t="138469" x="9791700" y="5187950"/>
          <p14:tracePt t="138478" x="9783763" y="5195888"/>
          <p14:tracePt t="138485" x="9775825" y="5203825"/>
          <p14:tracePt t="138491" x="9752013" y="5211763"/>
          <p14:tracePt t="138499" x="9720263" y="5227638"/>
          <p14:tracePt t="138507" x="9688513" y="5243513"/>
          <p14:tracePt t="138515" x="9650413" y="5275263"/>
          <p14:tracePt t="138521" x="9610725" y="5299075"/>
          <p14:tracePt t="138529" x="9555163" y="5321300"/>
          <p14:tracePt t="138536" x="9501188" y="5345113"/>
          <p14:tracePt t="138545" x="9445625" y="5368925"/>
          <p14:tracePt t="138551" x="9391650" y="5392738"/>
          <p14:tracePt t="138559" x="9328150" y="5408613"/>
          <p14:tracePt t="138567" x="9274175" y="5416550"/>
          <p14:tracePt t="138575" x="9218613" y="5424488"/>
          <p14:tracePt t="138581" x="9170988" y="5430838"/>
          <p14:tracePt t="138589" x="9132888" y="5438775"/>
          <p14:tracePt t="138597" x="9101138" y="5446713"/>
          <p14:tracePt t="138605" x="9077325" y="5454650"/>
          <p14:tracePt t="138611" x="9069388" y="5454650"/>
          <p14:tracePt t="138619" x="9061450" y="5454650"/>
          <p14:tracePt t="138627" x="9053513" y="5454650"/>
          <p14:tracePt t="138635" x="9037638" y="5454650"/>
          <p14:tracePt t="138641" x="9029700" y="5446713"/>
          <p14:tracePt t="138649" x="9021763" y="5430838"/>
          <p14:tracePt t="138657" x="9013825" y="5424488"/>
          <p14:tracePt t="138665" x="9007475" y="5408613"/>
          <p14:tracePt t="138671" x="8991600" y="5392738"/>
          <p14:tracePt t="138679" x="8983663" y="5376863"/>
          <p14:tracePt t="138687" x="8967788" y="5360988"/>
          <p14:tracePt t="138695" x="8959850" y="5345113"/>
          <p14:tracePt t="138701" x="8943975" y="5337175"/>
          <p14:tracePt t="138709" x="8936038" y="5321300"/>
          <p14:tracePt t="138717" x="8920163" y="5313363"/>
          <p14:tracePt t="138727" x="8904288" y="5299075"/>
          <p14:tracePt t="138731" x="8896350" y="5291138"/>
          <p14:tracePt t="138739" x="8888413" y="5275263"/>
          <p14:tracePt t="138747" x="8880475" y="5259388"/>
          <p14:tracePt t="138755" x="8872538" y="5251450"/>
          <p14:tracePt t="138761" x="8866188" y="5235575"/>
          <p14:tracePt t="138769" x="8866188" y="5227638"/>
          <p14:tracePt t="138777" x="8858250" y="5219700"/>
          <p14:tracePt t="138785" x="8858250" y="5211763"/>
          <p14:tracePt t="138793" x="8858250" y="5203825"/>
          <p14:tracePt t="138799" x="8858250" y="5195888"/>
          <p14:tracePt t="138807" x="8850313" y="5187950"/>
          <p14:tracePt t="138823" x="8850313" y="5180013"/>
          <p14:tracePt t="138829" x="8842375" y="5180013"/>
          <p14:tracePt t="138837" x="8834438" y="5180013"/>
          <p14:tracePt t="138853" x="8826500" y="5180013"/>
          <p14:tracePt t="138859" x="8818563" y="5180013"/>
          <p14:tracePt t="138867" x="8810625" y="5180013"/>
          <p14:tracePt t="138883" x="8802688" y="5187950"/>
          <p14:tracePt t="138937" x="8810625" y="5187950"/>
          <p14:tracePt t="138943" x="8810625" y="5180013"/>
          <p14:tracePt t="138959" x="8818563" y="5173663"/>
          <p14:tracePt t="138975" x="8818563" y="5165725"/>
          <p14:tracePt t="138987" x="8818563" y="5157788"/>
          <p14:tracePt t="139019" x="8826500" y="5149850"/>
          <p14:tracePt t="139033" x="8834438" y="5149850"/>
          <p14:tracePt t="139047" x="8842375" y="5149850"/>
          <p14:tracePt t="139055" x="8850313" y="5149850"/>
          <p14:tracePt t="139063" x="8858250" y="5149850"/>
          <p14:tracePt t="139077" x="8866188" y="5149850"/>
          <p14:tracePt t="139146" x="8866188" y="5157788"/>
          <p14:tracePt t="139167" x="8872538" y="5157788"/>
          <p14:tracePt t="139197" x="8880475" y="5157788"/>
          <p14:tracePt t="139213" x="8888413" y="5157788"/>
          <p14:tracePt t="139449" x="8880475" y="5165725"/>
          <p14:tracePt t="139464" x="8872538" y="5165725"/>
          <p14:tracePt t="139484" x="8866188" y="5165725"/>
          <p14:tracePt t="139507" x="8858250" y="5165725"/>
          <p14:tracePt t="139514" x="8858250" y="5157788"/>
          <p14:tracePt t="139585" x="8850313" y="5157788"/>
          <p14:tracePt t="139587" x="8842375" y="5157788"/>
          <p14:tracePt t="139595" x="8834438" y="5157788"/>
          <p14:tracePt t="139603" x="8826500" y="5157788"/>
          <p14:tracePt t="139611" x="8818563" y="5157788"/>
          <p14:tracePt t="139617" x="8802688" y="5157788"/>
          <p14:tracePt t="139625" x="8794750" y="5157788"/>
          <p14:tracePt t="139633" x="8778875" y="5157788"/>
          <p14:tracePt t="139641" x="8770938" y="5157788"/>
          <p14:tracePt t="139647" x="8763000" y="5165725"/>
          <p14:tracePt t="139655" x="8755063" y="5165725"/>
          <p14:tracePt t="139663" x="8747125" y="5165725"/>
          <p14:tracePt t="139671" x="8739188" y="5165725"/>
          <p14:tracePt t="139693" x="8732838" y="5165725"/>
          <p14:tracePt t="139734" x="8732838" y="5173663"/>
          <p14:tracePt t="139755" x="8732838" y="5180013"/>
          <p14:tracePt t="139762" x="8724900" y="5180013"/>
          <p14:tracePt t="139775" x="8716963" y="5180013"/>
          <p14:tracePt t="139791" x="8709025" y="5180013"/>
          <p14:tracePt t="139805" x="8701088" y="5180013"/>
          <p14:tracePt t="139829" x="8693150" y="5180013"/>
          <p14:tracePt t="139852" x="8685213" y="5180013"/>
          <p14:tracePt t="139866" x="8677275" y="5180013"/>
          <p14:tracePt t="140004" x="8669338" y="5180013"/>
          <p14:tracePt t="140024" x="8661400" y="5180013"/>
          <p14:tracePt t="140040" x="8653463" y="5180013"/>
          <p14:tracePt t="140071" x="8645525" y="5180013"/>
          <p14:tracePt t="140092" x="8637588" y="5180013"/>
          <p14:tracePt t="140116" x="8629650" y="5180013"/>
          <p14:tracePt t="140121" x="8621713" y="5180013"/>
          <p14:tracePt t="140135" x="8613775" y="5180013"/>
          <p14:tracePt t="140153" x="8605838" y="5180013"/>
          <p14:tracePt t="140159" x="8605838" y="5173663"/>
          <p14:tracePt t="140177" x="8599488" y="5173663"/>
          <p14:tracePt t="140203" x="8591550" y="5173663"/>
          <p14:tracePt t="140242" x="8583613" y="5173663"/>
          <p14:tracePt t="140290" x="8591550" y="5173663"/>
          <p14:tracePt t="140301" x="8599488" y="5173663"/>
          <p14:tracePt t="140317" x="8605838" y="5173663"/>
          <p14:tracePt t="140323" x="8605838" y="5165725"/>
          <p14:tracePt t="140331" x="8613775" y="5165725"/>
          <p14:tracePt t="140339" x="8621713" y="5165725"/>
          <p14:tracePt t="140347" x="8629650" y="5165725"/>
          <p14:tracePt t="140363" x="8637588" y="5165725"/>
          <p14:tracePt t="140369" x="8645525" y="5165725"/>
          <p14:tracePt t="140377" x="8653463" y="5165725"/>
          <p14:tracePt t="140383" x="8669338" y="5165725"/>
          <p14:tracePt t="140391" x="8677275" y="5165725"/>
          <p14:tracePt t="140399" x="8685213" y="5165725"/>
          <p14:tracePt t="140407" x="8693150" y="5165725"/>
          <p14:tracePt t="140413" x="8709025" y="5165725"/>
          <p14:tracePt t="140421" x="8716963" y="5165725"/>
          <p14:tracePt t="140429" x="8724900" y="5165725"/>
          <p14:tracePt t="140438" x="8732838" y="5165725"/>
          <p14:tracePt t="140443" x="8739188" y="5165725"/>
          <p14:tracePt t="140451" x="8747125" y="5165725"/>
          <p14:tracePt t="140468" x="8755063" y="5165725"/>
          <p14:tracePt t="140473" x="8763000" y="5165725"/>
          <p14:tracePt t="140489" x="8770938" y="5165725"/>
          <p14:tracePt t="140497" x="8778875" y="5165725"/>
          <p14:tracePt t="140503" x="8786813" y="5173663"/>
          <p14:tracePt t="140511" x="8794750" y="5173663"/>
          <p14:tracePt t="140519" x="8802688" y="5173663"/>
          <p14:tracePt t="140527" x="8818563" y="5173663"/>
          <p14:tracePt t="140533" x="8834438" y="5173663"/>
          <p14:tracePt t="140541" x="8842375" y="5173663"/>
          <p14:tracePt t="140549" x="8858250" y="5173663"/>
          <p14:tracePt t="140557" x="8872538" y="5173663"/>
          <p14:tracePt t="140563" x="8888413" y="5173663"/>
          <p14:tracePt t="140571" x="8904288" y="5173663"/>
          <p14:tracePt t="140579" x="8912225" y="5173663"/>
          <p14:tracePt t="140587" x="8928100" y="5173663"/>
          <p14:tracePt t="140593" x="8936038" y="5173663"/>
          <p14:tracePt t="140601" x="8951913" y="5173663"/>
          <p14:tracePt t="140609" x="8967788" y="5173663"/>
          <p14:tracePt t="140617" x="8983663" y="5173663"/>
          <p14:tracePt t="140623" x="8999538" y="5173663"/>
          <p14:tracePt t="140631" x="9013825" y="5173663"/>
          <p14:tracePt t="140639" x="9037638" y="5173663"/>
          <p14:tracePt t="140647" x="9061450" y="5180013"/>
          <p14:tracePt t="140653" x="9093200" y="5180013"/>
          <p14:tracePt t="140662" x="9109075" y="5180013"/>
          <p14:tracePt t="140669" x="9124950" y="5180013"/>
          <p14:tracePt t="140677" x="9147175" y="5180013"/>
          <p14:tracePt t="140685" x="9163050" y="5180013"/>
          <p14:tracePt t="140691" x="9186863" y="5180013"/>
          <p14:tracePt t="140699" x="9210675" y="5180013"/>
          <p14:tracePt t="140707" x="9234488" y="5180013"/>
          <p14:tracePt t="140715" x="9258300" y="5180013"/>
          <p14:tracePt t="140727" x="9274175" y="5180013"/>
          <p14:tracePt t="140730" x="9296400" y="5180013"/>
          <p14:tracePt t="140737" x="9320213" y="5180013"/>
          <p14:tracePt t="140745" x="9344025" y="5180013"/>
          <p14:tracePt t="140751" x="9375775" y="5187950"/>
          <p14:tracePt t="140759" x="9399588" y="5187950"/>
          <p14:tracePt t="140767" x="9437688" y="5187950"/>
          <p14:tracePt t="140775" x="9469438" y="5187950"/>
          <p14:tracePt t="140781" x="9509125" y="5187950"/>
          <p14:tracePt t="140789" x="9555163" y="5187950"/>
          <p14:tracePt t="140797" x="9602788" y="5187950"/>
          <p14:tracePt t="140806" x="9642475" y="5187950"/>
          <p14:tracePt t="140811" x="9688513" y="5187950"/>
          <p14:tracePt t="140819" x="9736138" y="5187950"/>
          <p14:tracePt t="140828" x="9775825" y="5195888"/>
          <p14:tracePt t="140835" x="9821863" y="5195888"/>
          <p14:tracePt t="140841" x="9861550" y="5195888"/>
          <p14:tracePt t="140849" x="9893300" y="5195888"/>
          <p14:tracePt t="140857" x="9932988" y="5195888"/>
          <p14:tracePt t="140865" x="9963150" y="5195888"/>
          <p14:tracePt t="140871" x="9994900" y="5203825"/>
          <p14:tracePt t="140879" x="10018713" y="5203825"/>
          <p14:tracePt t="140887" x="10050463" y="5203825"/>
          <p14:tracePt t="140895" x="10074275" y="5203825"/>
          <p14:tracePt t="140901" x="10090150" y="5211763"/>
          <p14:tracePt t="140909" x="10112375" y="5211763"/>
          <p14:tracePt t="140917" x="10128250" y="5211763"/>
          <p14:tracePt t="140925" x="10136188" y="5211763"/>
          <p14:tracePt t="140931" x="10144125" y="5211763"/>
          <p14:tracePt t="140938" x="10160000" y="5211763"/>
          <p14:tracePt t="140947" x="10175875" y="5211763"/>
          <p14:tracePt t="140955" x="10183813" y="5211763"/>
          <p14:tracePt t="140961" x="10191750" y="5211763"/>
          <p14:tracePt t="140969" x="10199688" y="5211763"/>
          <p14:tracePt t="141000" x="10207625" y="5203825"/>
          <p14:tracePt t="141153" x="10207625" y="5211763"/>
          <p14:tracePt t="141273" x="10199688" y="5211763"/>
          <p14:tracePt t="141286" x="10191750" y="5211763"/>
          <p14:tracePt t="141293" x="10183813" y="5219700"/>
          <p14:tracePt t="141300" x="10175875" y="5235575"/>
          <p14:tracePt t="141307" x="10152063" y="5259388"/>
          <p14:tracePt t="141315" x="10120313" y="5305425"/>
          <p14:tracePt t="141322" x="10082213" y="5337175"/>
          <p14:tracePt t="141329" x="10042525" y="5392738"/>
          <p14:tracePt t="141337" x="9994900" y="5462588"/>
          <p14:tracePt t="141345" x="9940925" y="5564188"/>
          <p14:tracePt t="141353" x="9869488" y="5697538"/>
          <p14:tracePt t="141359" x="9807575" y="5830888"/>
          <p14:tracePt t="141367" x="9744075" y="5948363"/>
          <p14:tracePt t="141375" x="9744075" y="6035675"/>
          <p14:tracePt t="141383" x="9744075" y="6097588"/>
          <p14:tracePt t="141389" x="9728200" y="6121400"/>
          <p14:tracePt t="141397" x="9720263" y="6121400"/>
          <p14:tracePt t="141405" x="9704388" y="6137275"/>
          <p14:tracePt t="141413" x="9674225" y="6175375"/>
          <p14:tracePt t="141419" x="9650413" y="6215063"/>
          <p14:tracePt t="141427" x="9626600" y="6215063"/>
          <p14:tracePt t="141435" x="9610725" y="6223000"/>
          <p14:tracePt t="141443" x="9602788" y="6230938"/>
          <p14:tracePt t="141449" x="9586913" y="6238875"/>
          <p14:tracePt t="141457" x="9578975" y="6254750"/>
          <p14:tracePt t="141465" x="9571038" y="6262688"/>
          <p14:tracePt t="141473" x="9563100" y="6278563"/>
          <p14:tracePt t="141479" x="9555163" y="6286500"/>
          <p14:tracePt t="141541" x="9555163" y="6278563"/>
          <p14:tracePt t="141547" x="9555163" y="6270625"/>
          <p14:tracePt t="141555" x="9563100" y="6270625"/>
          <p14:tracePt t="141563" x="9563100" y="6262688"/>
          <p14:tracePt t="141569" x="9571038" y="6262688"/>
          <p14:tracePt t="141577" x="9571038" y="6254750"/>
          <p14:tracePt t="141585" x="9578975" y="6254750"/>
          <p14:tracePt t="141593" x="9586913" y="6246813"/>
          <p14:tracePt t="141599" x="9586913" y="6238875"/>
          <p14:tracePt t="141607" x="9594850" y="6238875"/>
          <p14:tracePt t="141615" x="9594850" y="6230938"/>
          <p14:tracePt t="141623" x="9602788" y="6223000"/>
          <p14:tracePt t="141637" x="9602788" y="6215063"/>
          <p14:tracePt t="141655" x="9602788" y="6207125"/>
          <p14:tracePt t="141667" x="9602788" y="6199188"/>
          <p14:tracePt t="141684" x="9602788" y="6191250"/>
          <p14:tracePt t="141697" x="9602788" y="6183313"/>
          <p14:tracePt t="141713" x="9602788" y="6175375"/>
          <p14:tracePt t="141728" x="9602788" y="6169025"/>
          <p14:tracePt t="141744" x="9602788" y="6161088"/>
          <p14:tracePt t="141751" x="9610725" y="6161088"/>
          <p14:tracePt t="141757" x="9618663" y="6161088"/>
          <p14:tracePt t="141765" x="9618663" y="6153150"/>
          <p14:tracePt t="141773" x="9626600" y="6153150"/>
          <p14:tracePt t="141781" x="9634538" y="6153150"/>
          <p14:tracePt t="141796" x="9642475" y="6153150"/>
          <p14:tracePt t="141803" x="9650413" y="6145213"/>
          <p14:tracePt t="141825" x="9658350" y="6137275"/>
          <p14:tracePt t="141842" x="9658350" y="6129338"/>
          <p14:tracePt t="141847" x="9666288" y="6129338"/>
          <p14:tracePt t="141863" x="9666288" y="6121400"/>
          <p14:tracePt t="141877" x="9674225" y="6121400"/>
          <p14:tracePt t="141885" x="9674225" y="6113463"/>
          <p14:tracePt t="141925" x="9674225" y="6105525"/>
          <p14:tracePt t="141932" x="9682163" y="6105525"/>
          <p14:tracePt t="141953" x="9682163" y="6097588"/>
          <p14:tracePt t="141977" x="9682163" y="6089650"/>
          <p14:tracePt t="141984" x="9682163" y="6081713"/>
          <p14:tracePt t="141992" x="9674225" y="6073775"/>
          <p14:tracePt t="141997" x="9666288" y="6065838"/>
          <p14:tracePt t="142005" x="9658350" y="6057900"/>
          <p14:tracePt t="142013" x="9650413" y="6049963"/>
          <p14:tracePt t="142021" x="9642475" y="6043613"/>
          <p14:tracePt t="142027" x="9634538" y="6027738"/>
          <p14:tracePt t="142035" x="9626600" y="6011863"/>
          <p14:tracePt t="142044" x="9618663" y="5988050"/>
          <p14:tracePt t="142051" x="9610725" y="5956300"/>
          <p14:tracePt t="142056" x="9602788" y="5918200"/>
          <p14:tracePt t="142065" x="9586913" y="5878513"/>
          <p14:tracePt t="142073" x="9578975" y="5838825"/>
          <p14:tracePt t="142081" x="9571038" y="5807075"/>
          <p14:tracePt t="142087" x="9555163" y="5768975"/>
          <p14:tracePt t="142095" x="9540875" y="5737225"/>
          <p14:tracePt t="142103" x="9517063" y="5697538"/>
          <p14:tracePt t="142111" x="9493250" y="5667375"/>
          <p14:tracePt t="142119" x="9461500" y="5635625"/>
          <p14:tracePt t="142125" x="9421813" y="5603875"/>
          <p14:tracePt t="142133" x="9375775" y="5564188"/>
          <p14:tracePt t="142141" x="9336088" y="5534025"/>
          <p14:tracePt t="142149" x="9296400" y="5502275"/>
          <p14:tracePt t="142155" x="9258300" y="5470525"/>
          <p14:tracePt t="142163" x="9218613" y="5438775"/>
          <p14:tracePt t="142171" x="9178925" y="5400675"/>
          <p14:tracePt t="142179" x="9147175" y="5368925"/>
          <p14:tracePt t="142185" x="9117013" y="5345113"/>
          <p14:tracePt t="142193" x="9093200" y="5313363"/>
          <p14:tracePt t="142201" x="9061450" y="5283200"/>
          <p14:tracePt t="142209" x="9045575" y="5243513"/>
          <p14:tracePt t="142215" x="9029700" y="5211763"/>
          <p14:tracePt t="142223" x="9021763" y="5173663"/>
          <p14:tracePt t="142231" x="9021763" y="5141913"/>
          <p14:tracePt t="142239" x="9013825" y="5102225"/>
          <p14:tracePt t="142245" x="9007475" y="5070475"/>
          <p14:tracePt t="142253" x="8991600" y="5048250"/>
          <p14:tracePt t="142261" x="8983663" y="5048250"/>
          <p14:tracePt t="142269" x="8983663" y="5040313"/>
          <p14:tracePt t="142275" x="8975725" y="5040313"/>
          <p14:tracePt t="142283" x="8975725" y="5032375"/>
          <p14:tracePt t="142299" x="8975725" y="5024438"/>
          <p14:tracePt t="142324" x="8967788" y="5024438"/>
          <p14:tracePt t="142335" x="8959850" y="5024438"/>
          <p14:tracePt t="142343" x="8951913" y="5032375"/>
          <p14:tracePt t="142358" x="8943975" y="5032375"/>
          <p14:tracePt t="142365" x="8936038" y="5032375"/>
          <p14:tracePt t="142383" x="8928100" y="5032375"/>
          <p14:tracePt t="142395" x="8920163" y="5032375"/>
          <p14:tracePt t="142419" x="8920163" y="5024438"/>
          <p14:tracePt t="142466" x="8912225" y="5024438"/>
          <p14:tracePt t="142471" x="8912225" y="5032375"/>
          <p14:tracePt t="142485" x="8904288" y="5032375"/>
          <p14:tracePt t="142493" x="8904288" y="5040313"/>
          <p14:tracePt t="142501" x="8896350" y="5040313"/>
          <p14:tracePt t="142515" x="8888413" y="5040313"/>
          <p14:tracePt t="142524" x="8880475" y="5040313"/>
          <p14:tracePt t="142540" x="8872538" y="5040313"/>
          <p14:tracePt t="142561" x="8866188" y="5040313"/>
          <p14:tracePt t="142577" x="8858250" y="5040313"/>
          <p14:tracePt t="142593" x="8850313" y="5040313"/>
          <p14:tracePt t="142599" x="8842375" y="5040313"/>
          <p14:tracePt t="142607" x="8834438" y="5040313"/>
          <p14:tracePt t="142613" x="8826500" y="5040313"/>
          <p14:tracePt t="142621" x="8818563" y="5040313"/>
          <p14:tracePt t="142637" x="8802688" y="5040313"/>
          <p14:tracePt t="142644" x="8794750" y="5040313"/>
          <p14:tracePt t="142652" x="8786813" y="5040313"/>
          <p14:tracePt t="142659" x="8778875" y="5040313"/>
          <p14:tracePt t="142667" x="8763000" y="5040313"/>
          <p14:tracePt t="142673" x="8755063" y="5040313"/>
          <p14:tracePt t="142681" x="8739188" y="5040313"/>
          <p14:tracePt t="142690" x="8724900" y="5040313"/>
          <p14:tracePt t="142697" x="8701088" y="5040313"/>
          <p14:tracePt t="142703" x="8677275" y="5048250"/>
          <p14:tracePt t="142711" x="8645525" y="5054600"/>
          <p14:tracePt t="142729" x="8599488" y="5070475"/>
          <p14:tracePt t="142733" x="8575675" y="5078413"/>
          <p14:tracePt t="142742" x="8543925" y="5086350"/>
          <p14:tracePt t="142749" x="8512175" y="5094288"/>
          <p14:tracePt t="142757" x="8480425" y="5102225"/>
          <p14:tracePt t="142764" x="8450263" y="5110163"/>
          <p14:tracePt t="142772" x="8426450" y="5118100"/>
          <p14:tracePt t="142779" x="8394700" y="5126038"/>
          <p14:tracePt t="142787" x="8362950" y="5133975"/>
          <p14:tracePt t="142794" x="8339138" y="5141913"/>
          <p14:tracePt t="142802" x="8316913" y="5141913"/>
          <p14:tracePt t="142811" x="8301038" y="5149850"/>
          <p14:tracePt t="142817" x="8293100" y="5157788"/>
          <p14:tracePt t="142823" x="8285163" y="5165725"/>
          <p14:tracePt t="142831" x="8277225" y="5173663"/>
          <p14:tracePt t="142839" x="8261350" y="5180013"/>
          <p14:tracePt t="142847" x="8245475" y="5180013"/>
          <p14:tracePt t="142853" x="8237538" y="5187950"/>
          <p14:tracePt t="142861" x="8229600" y="5187950"/>
          <p14:tracePt t="142869" x="8213725" y="5195888"/>
          <p14:tracePt t="142877" x="8205788" y="5203825"/>
          <p14:tracePt t="142891" x="8197850" y="5211763"/>
          <p14:tracePt t="142899" x="8183563" y="5219700"/>
          <p14:tracePt t="142907" x="8175625" y="5227638"/>
          <p14:tracePt t="142913" x="8159750" y="5243513"/>
          <p14:tracePt t="142921" x="8143875" y="5251450"/>
          <p14:tracePt t="142929" x="8128000" y="5267325"/>
          <p14:tracePt t="142937" x="8112125" y="5283200"/>
          <p14:tracePt t="142944" x="8104188" y="5291138"/>
          <p14:tracePt t="142951" x="8088313" y="5299075"/>
          <p14:tracePt t="142959" x="8072438" y="5313363"/>
          <p14:tracePt t="142967" x="8058150" y="5329238"/>
          <p14:tracePt t="142973" x="8042275" y="5337175"/>
          <p14:tracePt t="142981" x="8026400" y="5345113"/>
          <p14:tracePt t="142989" x="8010525" y="5353050"/>
          <p14:tracePt t="142997" x="7994650" y="5368925"/>
          <p14:tracePt t="143004" x="7986713" y="5376863"/>
          <p14:tracePt t="143013" x="7970838" y="5384800"/>
          <p14:tracePt t="143019" x="7962900" y="5392738"/>
          <p14:tracePt t="143027" x="7954963" y="5400675"/>
          <p14:tracePt t="143033" x="7947025" y="5416550"/>
          <p14:tracePt t="143041" x="7939088" y="5424488"/>
          <p14:tracePt t="143049" x="7931150" y="5438775"/>
          <p14:tracePt t="143057" x="7924800" y="5446713"/>
          <p14:tracePt t="143065" x="7916863" y="5462588"/>
          <p14:tracePt t="143071" x="7908925" y="5470525"/>
          <p14:tracePt t="143082" x="7900988" y="5486400"/>
          <p14:tracePt t="143087" x="7893050" y="5494338"/>
          <p14:tracePt t="143095" x="7885113" y="5510213"/>
          <p14:tracePt t="143101" x="7877175" y="5518150"/>
          <p14:tracePt t="143109" x="7869238" y="5534025"/>
          <p14:tracePt t="143117" x="7861300" y="5541963"/>
          <p14:tracePt t="143125" x="7853363" y="5548313"/>
          <p14:tracePt t="143131" x="7845425" y="5556250"/>
          <p14:tracePt t="143139" x="7837488" y="5572125"/>
          <p14:tracePt t="143147" x="7821613" y="5580063"/>
          <p14:tracePt t="143155" x="7813675" y="5588000"/>
          <p14:tracePt t="143161" x="7805738" y="5603875"/>
          <p14:tracePt t="143169" x="7797800" y="5611813"/>
          <p14:tracePt t="143177" x="7797800" y="5619750"/>
          <p14:tracePt t="143185" x="7783513" y="5627688"/>
          <p14:tracePt t="143191" x="7783513" y="5635625"/>
          <p14:tracePt t="143200" x="7775575" y="5643563"/>
          <p14:tracePt t="143207" x="7767638" y="5651500"/>
          <p14:tracePt t="143215" x="7767638" y="5659438"/>
          <p14:tracePt t="143221" x="7767638" y="5667375"/>
          <p14:tracePt t="143229" x="7759700" y="5673725"/>
          <p14:tracePt t="143237" x="7759700" y="5681663"/>
          <p14:tracePt t="143245" x="7759700" y="5689600"/>
          <p14:tracePt t="143251" x="7759700" y="5697538"/>
          <p14:tracePt t="143259" x="7759700" y="5705475"/>
          <p14:tracePt t="143267" x="7759700" y="5713413"/>
          <p14:tracePt t="143275" x="7759700" y="5729288"/>
          <p14:tracePt t="143281" x="7759700" y="5737225"/>
          <p14:tracePt t="143289" x="7759700" y="5745163"/>
          <p14:tracePt t="143297" x="7759700" y="5753100"/>
          <p14:tracePt t="143312" x="7759700" y="5761038"/>
          <p14:tracePt t="143431" x="7759700" y="5753100"/>
          <p14:tracePt t="143432" x="7767638" y="5753100"/>
          <p14:tracePt t="143439" x="7775575" y="5745163"/>
          <p14:tracePt t="143447" x="7775575" y="5737225"/>
          <p14:tracePt t="143455" x="7783513" y="5721350"/>
          <p14:tracePt t="143461" x="7789863" y="5713413"/>
          <p14:tracePt t="143469" x="7805738" y="5697538"/>
          <p14:tracePt t="143478" x="7813675" y="5689600"/>
          <p14:tracePt t="143485" x="7821613" y="5681663"/>
          <p14:tracePt t="143491" x="7829550" y="5673725"/>
          <p14:tracePt t="143499" x="7837488" y="5667375"/>
          <p14:tracePt t="143507" x="7853363" y="5659438"/>
          <p14:tracePt t="143515" x="7861300" y="5651500"/>
          <p14:tracePt t="143521" x="7869238" y="5643563"/>
          <p14:tracePt t="143529" x="7877175" y="5643563"/>
          <p14:tracePt t="143537" x="7877175" y="5635625"/>
          <p14:tracePt t="143545" x="7885113" y="5635625"/>
          <p14:tracePt t="143553" x="7893050" y="5635625"/>
          <p14:tracePt t="143559" x="7893050" y="5627688"/>
          <p14:tracePt t="143584" x="7900988" y="5627688"/>
          <p14:tracePt t="143607" x="7900988" y="5619750"/>
          <p14:tracePt t="143613" x="7908925" y="5619750"/>
          <p14:tracePt t="143627" x="7916863" y="5611813"/>
          <p14:tracePt t="143635" x="7924800" y="5611813"/>
          <p14:tracePt t="143644" x="7931150" y="5611813"/>
          <p14:tracePt t="143649" x="7939088" y="5603875"/>
          <p14:tracePt t="143657" x="7962900" y="5595938"/>
          <p14:tracePt t="143666" x="7994650" y="5595938"/>
          <p14:tracePt t="143673" x="8034338" y="5588000"/>
          <p14:tracePt t="143680" x="8080375" y="5588000"/>
          <p14:tracePt t="143687" x="8151813" y="5588000"/>
          <p14:tracePt t="143695" x="8237538" y="5588000"/>
          <p14:tracePt t="143703" x="8301038" y="5588000"/>
          <p14:tracePt t="143709" x="8370888" y="5603875"/>
          <p14:tracePt t="143717" x="8442325" y="5635625"/>
          <p14:tracePt t="143725" x="8504238" y="5673725"/>
          <p14:tracePt t="143748" x="8653463" y="5729288"/>
          <p14:tracePt t="143750" x="8716963" y="5737225"/>
          <p14:tracePt t="143755" x="8786813" y="5745163"/>
          <p14:tracePt t="143763" x="8850313" y="5761038"/>
          <p14:tracePt t="143769" x="8904288" y="5784850"/>
          <p14:tracePt t="143777" x="8967788" y="5792788"/>
          <p14:tracePt t="143785" x="9029700" y="5799138"/>
          <p14:tracePt t="143793" x="9085263" y="5799138"/>
          <p14:tracePt t="143798" x="9140825" y="5807075"/>
          <p14:tracePt t="143806" x="9178925" y="5807075"/>
          <p14:tracePt t="143815" x="9218613" y="5807075"/>
          <p14:tracePt t="143823" x="9258300" y="5807075"/>
          <p14:tracePt t="143829" x="9288463" y="5807075"/>
          <p14:tracePt t="143837" x="9312275" y="5799138"/>
          <p14:tracePt t="143845" x="9336088" y="5799138"/>
          <p14:tracePt t="143853" x="9344025" y="5799138"/>
          <p14:tracePt t="143858" x="9351963" y="5799138"/>
          <p14:tracePt t="143867" x="9359900" y="5799138"/>
          <p14:tracePt t="143875" x="9367838" y="5799138"/>
          <p14:tracePt t="143883" x="9375775" y="5799138"/>
          <p14:tracePt t="143889" x="9383713" y="5799138"/>
          <p14:tracePt t="143897" x="9391650" y="5807075"/>
          <p14:tracePt t="143929" x="9391650" y="5815013"/>
          <p14:tracePt t="143946" x="9391650" y="5822950"/>
          <p14:tracePt t="143965" x="9391650" y="5830888"/>
          <p14:tracePt t="144012" x="9399588" y="5830888"/>
          <p14:tracePt t="144025" x="9407525" y="5830888"/>
          <p14:tracePt t="144162" x="9407525" y="5838825"/>
          <p14:tracePt t="144265" x="9415463" y="5838825"/>
          <p14:tracePt t="144287" x="9421813" y="5830888"/>
          <p14:tracePt t="144295" x="9429750" y="5822950"/>
          <p14:tracePt t="144312" x="9437688" y="5815013"/>
          <p14:tracePt t="144317" x="9445625" y="5815013"/>
          <p14:tracePt t="144325" x="9453563" y="5807075"/>
          <p14:tracePt t="144334" x="9469438" y="5807075"/>
          <p14:tracePt t="144341" x="9477375" y="5807075"/>
          <p14:tracePt t="144347" x="9493250" y="5799138"/>
          <p14:tracePt t="144355" x="9517063" y="5799138"/>
          <p14:tracePt t="144363" x="9540875" y="5799138"/>
          <p14:tracePt t="144371" x="9563100" y="5799138"/>
          <p14:tracePt t="144377" x="9586913" y="5792788"/>
          <p14:tracePt t="144385" x="9610725" y="5792788"/>
          <p14:tracePt t="144393" x="9642475" y="5784850"/>
          <p14:tracePt t="144401" x="9674225" y="5784850"/>
          <p14:tracePt t="144407" x="9696450" y="5776913"/>
          <p14:tracePt t="144415" x="9720263" y="5776913"/>
          <p14:tracePt t="144423" x="9744075" y="5768975"/>
          <p14:tracePt t="144432" x="9775825" y="5768975"/>
          <p14:tracePt t="144437" x="9799638" y="5768975"/>
          <p14:tracePt t="144445" x="9821863" y="5761038"/>
          <p14:tracePt t="144453" x="9845675" y="5761038"/>
          <p14:tracePt t="144461" x="9869488" y="5753100"/>
          <p14:tracePt t="144467" x="9893300" y="5753100"/>
          <p14:tracePt t="144475" x="9917113" y="5753100"/>
          <p14:tracePt t="144483" x="9940925" y="5753100"/>
          <p14:tracePt t="144491" x="9963150" y="5753100"/>
          <p14:tracePt t="144499" x="9986963" y="5753100"/>
          <p14:tracePt t="144505" x="10002838" y="5753100"/>
          <p14:tracePt t="144513" x="10026650" y="5753100"/>
          <p14:tracePt t="144521" x="10050463" y="5753100"/>
          <p14:tracePt t="144529" x="10066338" y="5753100"/>
          <p14:tracePt t="144535" x="10090150" y="5753100"/>
          <p14:tracePt t="144543" x="10096500" y="5753100"/>
          <p14:tracePt t="144551" x="10104438" y="5753100"/>
          <p14:tracePt t="144559" x="10120313" y="5753100"/>
          <p14:tracePt t="144565" x="10128250" y="5753100"/>
          <p14:tracePt t="144573" x="10144125" y="5753100"/>
          <p14:tracePt t="144581" x="10167938" y="5753100"/>
          <p14:tracePt t="144589" x="10199688" y="5753100"/>
          <p14:tracePt t="144595" x="10223500" y="5753100"/>
          <p14:tracePt t="144603" x="10261600" y="5753100"/>
          <p14:tracePt t="144611" x="10293350" y="5753100"/>
          <p14:tracePt t="144619" x="10325100" y="5753100"/>
          <p14:tracePt t="144625" x="10348913" y="5753100"/>
          <p14:tracePt t="144633" x="10379075" y="5753100"/>
          <p14:tracePt t="144641" x="10402888" y="5753100"/>
          <p14:tracePt t="144649" x="10434638" y="5753100"/>
          <p14:tracePt t="144655" x="10458450" y="5753100"/>
          <p14:tracePt t="144663" x="10482263" y="5753100"/>
          <p14:tracePt t="144671" x="10504488" y="5753100"/>
          <p14:tracePt t="144679" x="10536238" y="5753100"/>
          <p14:tracePt t="144685" x="10560050" y="5753100"/>
          <p14:tracePt t="144693" x="10583863" y="5753100"/>
          <p14:tracePt t="144701" x="10607675" y="5761038"/>
          <p14:tracePt t="144709" x="10631488" y="5761038"/>
          <p14:tracePt t="144715" x="10653713" y="5761038"/>
          <p14:tracePt t="144728" x="10677525" y="5768975"/>
          <p14:tracePt t="144731" x="10693400" y="5768975"/>
          <p14:tracePt t="144739" x="10717213" y="5776913"/>
          <p14:tracePt t="144745" x="10733088" y="5776913"/>
          <p14:tracePt t="144753" x="10748963" y="5776913"/>
          <p14:tracePt t="144761" x="10756900" y="5776913"/>
          <p14:tracePt t="144769" x="10764838" y="5776913"/>
          <p14:tracePt t="144775" x="10779125" y="5776913"/>
          <p14:tracePt t="144784" x="10795000" y="5776913"/>
          <p14:tracePt t="144791" x="10802938" y="5776913"/>
          <p14:tracePt t="144799" x="10818813" y="5784850"/>
          <p14:tracePt t="144805" x="10826750" y="5784850"/>
          <p14:tracePt t="144813" x="10842625" y="5784850"/>
          <p14:tracePt t="144821" x="10850563" y="5784850"/>
          <p14:tracePt t="144829" x="10858500" y="5784850"/>
          <p14:tracePt t="144834" x="10866438" y="5784850"/>
          <p14:tracePt t="144889" x="10858500" y="5784850"/>
          <p14:tracePt t="144895" x="10858500" y="5792788"/>
          <p14:tracePt t="144903" x="10850563" y="5792788"/>
          <p14:tracePt t="144934" x="10842625" y="5792788"/>
          <p14:tracePt t="145009" x="10834688" y="5792788"/>
          <p14:tracePt t="145296" x="10834688" y="5799138"/>
          <p14:tracePt t="145302" x="10826750" y="5799138"/>
          <p14:tracePt t="145369" x="10826750" y="5807075"/>
          <p14:tracePt t="145413" x="10818813" y="5807075"/>
          <p14:tracePt t="145432" x="10818813" y="5799138"/>
          <p14:tracePt t="145445" x="10810875" y="5792788"/>
          <p14:tracePt t="145451" x="10810875" y="5776913"/>
          <p14:tracePt t="145459" x="10802938" y="5761038"/>
          <p14:tracePt t="145467" x="10802938" y="5737225"/>
          <p14:tracePt t="145476" x="10795000" y="5713413"/>
          <p14:tracePt t="145481" x="10779125" y="5689600"/>
          <p14:tracePt t="145489" x="10748963" y="5659438"/>
          <p14:tracePt t="145497" x="10709275" y="5627688"/>
          <p14:tracePt t="145505" x="10669588" y="5595938"/>
          <p14:tracePt t="145511" x="10631488" y="5564188"/>
          <p14:tracePt t="145519" x="10583863" y="5564188"/>
          <p14:tracePt t="145527" x="10528300" y="5518150"/>
          <p14:tracePt t="145535" x="10466388" y="5470525"/>
          <p14:tracePt t="145541" x="10394950" y="5446713"/>
          <p14:tracePt t="145549" x="10325100" y="5446713"/>
          <p14:tracePt t="145557" x="10253663" y="5438775"/>
          <p14:tracePt t="145565" x="10191750" y="5424488"/>
          <p14:tracePt t="145571" x="10128250" y="5416550"/>
          <p14:tracePt t="145579" x="10074275" y="5392738"/>
          <p14:tracePt t="145587" x="10034588" y="5376863"/>
          <p14:tracePt t="145595" x="9994900" y="5360988"/>
          <p14:tracePt t="145601" x="9963150" y="5345113"/>
          <p14:tracePt t="145609" x="9963150" y="5337175"/>
          <p14:tracePt t="145627" x="9956800" y="5337175"/>
          <p14:tracePt t="145632" x="9940925" y="5345113"/>
          <p14:tracePt t="145640" x="9932988" y="5384800"/>
          <p14:tracePt t="145647" x="9932988" y="5438775"/>
          <p14:tracePt t="145655" x="9932988" y="5510213"/>
          <p14:tracePt t="145661" x="9932988" y="5564188"/>
          <p14:tracePt t="145669" x="9932988" y="5627688"/>
          <p14:tracePt t="145678" x="9932988" y="5681663"/>
          <p14:tracePt t="145685" x="9932988" y="5737225"/>
          <p14:tracePt t="145691" x="9925050" y="5799138"/>
          <p14:tracePt t="145699" x="9917113" y="5846763"/>
          <p14:tracePt t="145707" x="9893300" y="5902325"/>
          <p14:tracePt t="145715" x="9869488" y="5956300"/>
          <p14:tracePt t="145721" x="9853613" y="5995988"/>
          <p14:tracePt t="145729" x="9829800" y="6043613"/>
          <p14:tracePt t="145746" x="9807575" y="6073775"/>
          <p14:tracePt t="145747" x="9791700" y="6105525"/>
          <p14:tracePt t="145751" x="9783763" y="6129338"/>
          <p14:tracePt t="145759" x="9783763" y="6137275"/>
          <p14:tracePt t="145767" x="9767888" y="6145213"/>
          <p14:tracePt t="145775" x="9759950" y="6161088"/>
          <p14:tracePt t="145782" x="9759950" y="6169025"/>
          <p14:tracePt t="145789" x="9759950" y="6175375"/>
          <p14:tracePt t="145820" x="9767888" y="6175375"/>
          <p14:tracePt t="145827" x="9775825" y="6175375"/>
          <p14:tracePt t="145842" x="9783763" y="6175375"/>
          <p14:tracePt t="145849" x="9783763" y="6169025"/>
          <p14:tracePt t="145857" x="9791700" y="6169025"/>
          <p14:tracePt t="145865" x="9791700" y="6161088"/>
          <p14:tracePt t="145871" x="9791700" y="6153150"/>
          <p14:tracePt t="145879" x="9791700" y="6145213"/>
          <p14:tracePt t="145895" x="9791700" y="6137275"/>
          <p14:tracePt t="145901" x="9783763" y="6137275"/>
          <p14:tracePt t="145909" x="9775825" y="6129338"/>
          <p14:tracePt t="145927" x="9767888" y="6129338"/>
          <p14:tracePt t="145933" x="9759950" y="6129338"/>
          <p14:tracePt t="145947" x="9752013" y="6129338"/>
          <p14:tracePt t="146033" x="9744075" y="6121400"/>
          <p14:tracePt t="146055" x="9744075" y="6113463"/>
          <p14:tracePt t="146068" x="9744075" y="6105525"/>
          <p14:tracePt t="146074" x="9744075" y="6097588"/>
          <p14:tracePt t="146089" x="9744075" y="6089650"/>
          <p14:tracePt t="146097" x="9744075" y="6081713"/>
          <p14:tracePt t="146114" x="9752013" y="6081713"/>
          <p14:tracePt t="146119" x="9752013" y="6073775"/>
          <p14:tracePt t="146127" x="9759950" y="6073775"/>
          <p14:tracePt t="146198" x="9759950" y="6081713"/>
          <p14:tracePt t="146280" x="9759950" y="6089650"/>
          <p14:tracePt t="146329" x="9759950" y="6097588"/>
          <p14:tracePt t="146370" x="9759950" y="6105525"/>
          <p14:tracePt t="146487" x="9759950" y="6097588"/>
          <p14:tracePt t="146506" x="9759950" y="6089650"/>
          <p14:tracePt t="146511" x="9752013" y="6089650"/>
          <p14:tracePt t="146517" x="9736138" y="6081713"/>
          <p14:tracePt t="146525" x="9720263" y="6081713"/>
          <p14:tracePt t="146533" x="9688513" y="6073775"/>
          <p14:tracePt t="146541" x="9650413" y="6073775"/>
          <p14:tracePt t="146547" x="9610725" y="6065838"/>
          <p14:tracePt t="146555" x="9555163" y="6049963"/>
          <p14:tracePt t="146563" x="9501188" y="6027738"/>
          <p14:tracePt t="146571" x="9437688" y="5995988"/>
          <p14:tracePt t="146578" x="9367838" y="5956300"/>
          <p14:tracePt t="146585" x="9312275" y="5924550"/>
          <p14:tracePt t="146594" x="9250363" y="5924550"/>
          <p14:tracePt t="146601" x="9194800" y="5878513"/>
          <p14:tracePt t="146607" x="9140825" y="5830888"/>
          <p14:tracePt t="146615" x="9077325" y="5792788"/>
          <p14:tracePt t="146623" x="9021763" y="5761038"/>
          <p14:tracePt t="146631" x="8967788" y="5729288"/>
          <p14:tracePt t="146637" x="8920163" y="5697538"/>
          <p14:tracePt t="146645" x="8880475" y="5667375"/>
          <p14:tracePt t="146653" x="8842375" y="5643563"/>
          <p14:tracePt t="146661" x="8810625" y="5643563"/>
          <p14:tracePt t="146667" x="8778875" y="5635625"/>
          <p14:tracePt t="146675" x="8747125" y="5627688"/>
          <p14:tracePt t="146683" x="8716963" y="5588000"/>
          <p14:tracePt t="146691" x="8677275" y="5548313"/>
          <p14:tracePt t="146697" x="8637588" y="5510213"/>
          <p14:tracePt t="146705" x="8583613" y="5454650"/>
          <p14:tracePt t="146713" x="8504238" y="5400675"/>
          <p14:tracePt t="146732" x="8316913" y="5275263"/>
          <p14:tracePt t="146735" x="8237538" y="5219700"/>
          <p14:tracePt t="146743" x="8175625" y="5173663"/>
          <p14:tracePt t="146751" x="8128000" y="5126038"/>
          <p14:tracePt t="146757" x="8072438" y="5078413"/>
          <p14:tracePt t="146765" x="7994650" y="5000625"/>
          <p14:tracePt t="146773" x="7893050" y="4914900"/>
          <p14:tracePt t="146781" x="7783513" y="4811713"/>
          <p14:tracePt t="146787" x="7650163" y="4718050"/>
          <p14:tracePt t="146796" x="7500938" y="4632325"/>
          <p14:tracePt t="146803" x="7367588" y="4568825"/>
          <p14:tracePt t="146812" x="7234238" y="4568825"/>
          <p14:tracePt t="146817" x="7123113" y="4584700"/>
          <p14:tracePt t="146825" x="7029450" y="4514850"/>
          <p14:tracePt t="146833" x="6951663" y="4451350"/>
          <p14:tracePt t="146841" x="6896100" y="4451350"/>
          <p14:tracePt t="146847" x="6848475" y="4451350"/>
          <p14:tracePt t="146855" x="6810375" y="4451350"/>
          <p14:tracePt t="146863" x="6778625" y="4435475"/>
          <p14:tracePt t="146871" x="6746875" y="4427538"/>
          <p14:tracePt t="146879" x="6746875" y="4397375"/>
          <p14:tracePt t="146885" x="6684963" y="4365625"/>
          <p14:tracePt t="146893" x="6613525" y="4341813"/>
          <p14:tracePt t="146901" x="6559550" y="4318000"/>
          <p14:tracePt t="146909" x="6503988" y="4287838"/>
          <p14:tracePt t="146915" x="6440488" y="4264025"/>
          <p14:tracePt t="146923" x="6386513" y="4248150"/>
          <p14:tracePt t="146931" x="6330950" y="4232275"/>
          <p14:tracePt t="146939" x="6284913" y="4216400"/>
          <p14:tracePt t="146945" x="6237288" y="4200525"/>
          <p14:tracePt t="146953" x="6189663" y="4184650"/>
          <p14:tracePt t="146961" x="6143625" y="4176713"/>
          <p14:tracePt t="146969" x="6096000" y="4176713"/>
          <p14:tracePt t="146975" x="6048375" y="4176713"/>
          <p14:tracePt t="146983" x="6002338" y="4176713"/>
          <p14:tracePt t="146991" x="5954713" y="4176713"/>
          <p14:tracePt t="146999" x="5915025" y="4176713"/>
          <p14:tracePt t="147005" x="5884863" y="4184650"/>
          <p14:tracePt t="147013" x="5876925" y="4184650"/>
          <p14:tracePt t="147022" x="5868988" y="4184650"/>
          <p14:tracePt t="147029" x="5861050" y="4184650"/>
          <p14:tracePt t="147035" x="5853113" y="4184650"/>
          <p14:tracePt t="147043" x="5845175" y="4184650"/>
          <p14:tracePt t="147052" x="5829300" y="4184650"/>
          <p14:tracePt t="147059" x="5813425" y="4176713"/>
          <p14:tracePt t="147065" x="5797550" y="4170363"/>
          <p14:tracePt t="147073" x="5781675" y="4162425"/>
          <p14:tracePt t="147081" x="5765800" y="4154488"/>
          <p14:tracePt t="147089" x="5751513" y="4138613"/>
          <p14:tracePt t="147095" x="5735638" y="4130675"/>
          <p14:tracePt t="147102" x="5711825" y="4114800"/>
          <p14:tracePt t="147111" x="5680075" y="4106863"/>
          <p14:tracePt t="147119" x="5640388" y="4090988"/>
          <p14:tracePt t="147125" x="5602288" y="4075113"/>
          <p14:tracePt t="147133" x="5562600" y="4067175"/>
          <p14:tracePt t="147141" x="5538788" y="4059238"/>
          <p14:tracePt t="147149" x="5514975" y="4052888"/>
          <p14:tracePt t="147155" x="5491163" y="4044950"/>
          <p14:tracePt t="147163" x="5461000" y="4044950"/>
          <p14:tracePt t="147171" x="5429250" y="4044950"/>
          <p14:tracePt t="147179" x="5397500" y="4052888"/>
          <p14:tracePt t="147185" x="5365750" y="4067175"/>
          <p14:tracePt t="147193" x="5327650" y="4090988"/>
          <p14:tracePt t="147201" x="5287963" y="4122738"/>
          <p14:tracePt t="147209" x="5248275" y="4138613"/>
          <p14:tracePt t="147215" x="5210175" y="4154488"/>
          <p14:tracePt t="147223" x="5170488" y="4176713"/>
          <p14:tracePt t="147231" x="5130800" y="4200525"/>
          <p14:tracePt t="147240" x="5099050" y="4216400"/>
          <p14:tracePt t="147245" x="5068888" y="4224338"/>
          <p14:tracePt t="147253" x="5045075" y="4232275"/>
          <p14:tracePt t="147261" x="5021263" y="4240213"/>
          <p14:tracePt t="147269" x="5013325" y="4256088"/>
          <p14:tracePt t="147275" x="5005388" y="4264025"/>
          <p14:tracePt t="147283" x="4989513" y="4279900"/>
          <p14:tracePt t="147291" x="4981575" y="4279900"/>
          <p14:tracePt t="147299" x="4981575" y="4287838"/>
          <p14:tracePt t="147305" x="4973638" y="4287838"/>
          <p14:tracePt t="147313" x="4973638" y="4295775"/>
          <p14:tracePt t="147321" x="4973638" y="4302125"/>
          <p14:tracePt t="147329" x="4965700" y="4310063"/>
          <p14:tracePt t="147335" x="4957763" y="4325938"/>
          <p14:tracePt t="147343" x="4949825" y="4349750"/>
          <p14:tracePt t="147351" x="4935538" y="4365625"/>
          <p14:tracePt t="147360" x="4911725" y="4389438"/>
          <p14:tracePt t="147367" x="4887913" y="4405313"/>
          <p14:tracePt t="147373" x="4856163" y="4421188"/>
          <p14:tracePt t="147382" x="4832350" y="4435475"/>
          <p14:tracePt t="147389" x="4802188" y="4443413"/>
          <p14:tracePt t="147397" x="4770438" y="4451350"/>
          <p14:tracePt t="147403" x="4738688" y="4467225"/>
          <p14:tracePt t="147412" x="4714875" y="4475163"/>
          <p14:tracePt t="147419" x="4683125" y="4491038"/>
          <p14:tracePt t="147427" x="4652963" y="4506913"/>
          <p14:tracePt t="147433" x="4621213" y="4538663"/>
          <p14:tracePt t="147441" x="4589463" y="4552950"/>
          <p14:tracePt t="147449" x="4565650" y="4568825"/>
          <p14:tracePt t="147457" x="4541838" y="4576763"/>
          <p14:tracePt t="147463" x="4519613" y="4584700"/>
          <p14:tracePt t="147471" x="4511675" y="4592638"/>
          <p14:tracePt t="147479" x="4503738" y="4592638"/>
          <p14:tracePt t="147487" x="4487863" y="4592638"/>
          <p14:tracePt t="147493" x="4479925" y="4592638"/>
          <p14:tracePt t="147501" x="4471988" y="4584700"/>
          <p14:tracePt t="147509" x="4456113" y="4584700"/>
          <p14:tracePt t="147517" x="4440238" y="4576763"/>
          <p14:tracePt t="147523" x="4432300" y="4568825"/>
          <p14:tracePt t="147531" x="4408488" y="4568825"/>
          <p14:tracePt t="147539" x="4394200" y="4560888"/>
          <p14:tracePt t="147547" x="4370388" y="4552950"/>
          <p14:tracePt t="147553" x="4354513" y="4546600"/>
          <p14:tracePt t="147561" x="4330700" y="4546600"/>
          <p14:tracePt t="147569" x="4306888" y="4538663"/>
          <p14:tracePt t="147577" x="4283075" y="4538663"/>
          <p14:tracePt t="147582" x="4267200" y="4530725"/>
          <p14:tracePt t="147591" x="4244975" y="4530725"/>
          <p14:tracePt t="147599" x="4229100" y="4530725"/>
          <p14:tracePt t="147607" x="4205288" y="4522788"/>
          <p14:tracePt t="147613" x="4189413" y="4514850"/>
          <p14:tracePt t="147621" x="4181475" y="4506913"/>
          <p14:tracePt t="147629" x="4181475" y="4491038"/>
          <p14:tracePt t="147637" x="4165600" y="4467225"/>
          <p14:tracePt t="147643" x="4157663" y="4451350"/>
          <p14:tracePt t="147652" x="4149725" y="4427538"/>
          <p14:tracePt t="147659" x="4149725" y="4413250"/>
          <p14:tracePt t="147667" x="4141788" y="4389438"/>
          <p14:tracePt t="147673" x="4141788" y="4365625"/>
          <p14:tracePt t="147681" x="4141788" y="4341813"/>
          <p14:tracePt t="147689" x="4133850" y="4318000"/>
          <p14:tracePt t="147698" x="4133850" y="4295775"/>
          <p14:tracePt t="147703" x="4133850" y="4279900"/>
          <p14:tracePt t="147711" x="4133850" y="4271963"/>
          <p14:tracePt t="147719" x="4133850" y="4264025"/>
          <p14:tracePt t="147727" x="4127500" y="4248150"/>
          <p14:tracePt t="147746" x="4119563" y="4216400"/>
          <p14:tracePt t="147750" x="4119563" y="4200525"/>
          <p14:tracePt t="147757" x="4111625" y="4176713"/>
          <p14:tracePt t="147763" x="4111625" y="4154488"/>
          <p14:tracePt t="147771" x="4111625" y="4130675"/>
          <p14:tracePt t="147779" x="4111625" y="4106863"/>
          <p14:tracePt t="147787" x="4111625" y="4083050"/>
          <p14:tracePt t="147794" x="4111625" y="4052888"/>
          <p14:tracePt t="147801" x="4127500" y="4021138"/>
          <p14:tracePt t="147809" x="4149725" y="3997325"/>
          <p14:tracePt t="147817" x="4165600" y="3973513"/>
          <p14:tracePt t="147823" x="4181475" y="3941763"/>
          <p14:tracePt t="147831" x="4205288" y="3919538"/>
          <p14:tracePt t="147839" x="4237038" y="3895725"/>
          <p14:tracePt t="147847" x="4267200" y="3863975"/>
          <p14:tracePt t="147855" x="4298950" y="3840163"/>
          <p14:tracePt t="147862" x="4338638" y="3808413"/>
          <p14:tracePt t="147869" x="4378325" y="3786188"/>
          <p14:tracePt t="147878" x="4416425" y="3754438"/>
          <p14:tracePt t="147885" x="4456113" y="3722688"/>
          <p14:tracePt t="147891" x="4503738" y="3690938"/>
          <p14:tracePt t="147899" x="4549775" y="3668713"/>
          <p14:tracePt t="147908" x="4605338" y="3636963"/>
          <p14:tracePt t="147915" x="4660900" y="3613150"/>
          <p14:tracePt t="147922" x="4722813" y="3581400"/>
          <p14:tracePt t="147930" x="4794250" y="3557588"/>
          <p14:tracePt t="147938" x="4856163" y="3543300"/>
          <p14:tracePt t="147945" x="4927600" y="3519488"/>
          <p14:tracePt t="147951" x="5005388" y="3503613"/>
          <p14:tracePt t="147960" x="5099050" y="3487738"/>
          <p14:tracePt t="147967" x="5210175" y="3463925"/>
          <p14:tracePt t="147975" x="5327650" y="3440113"/>
          <p14:tracePt t="147981" x="5445125" y="3417888"/>
          <p14:tracePt t="147989" x="5554663" y="3394075"/>
          <p14:tracePt t="147997" x="5648325" y="3386138"/>
          <p14:tracePt t="148009" x="5743575" y="3378200"/>
          <p14:tracePt t="148012" x="5837238" y="3370263"/>
          <p14:tracePt t="148020" x="5930900" y="3362325"/>
          <p14:tracePt t="148027" x="6018213" y="3354388"/>
          <p14:tracePt t="148036" x="6088063" y="3354388"/>
          <p14:tracePt t="148041" x="6151563" y="3354388"/>
          <p14:tracePt t="148049" x="6197600" y="3354388"/>
          <p14:tracePt t="148057" x="6229350" y="3354388"/>
          <p14:tracePt t="148065" x="6269038" y="3354388"/>
          <p14:tracePt t="148071" x="6323013" y="3354388"/>
          <p14:tracePt t="148079" x="6378575" y="3370263"/>
          <p14:tracePt t="148087" x="6448425" y="3378200"/>
          <p14:tracePt t="148095" x="6511925" y="3394075"/>
          <p14:tracePt t="148101" x="6573838" y="3417888"/>
          <p14:tracePt t="148109" x="6637338" y="3448050"/>
          <p14:tracePt t="148117" x="6692900" y="3487738"/>
          <p14:tracePt t="148125" x="6754813" y="3557588"/>
          <p14:tracePt t="148131" x="6810375" y="3636963"/>
          <p14:tracePt t="148139" x="6864350" y="3738563"/>
          <p14:tracePt t="148147" x="6919913" y="3879850"/>
          <p14:tracePt t="148155" x="6959600" y="4013200"/>
          <p14:tracePt t="148161" x="6989763" y="4146550"/>
          <p14:tracePt t="148169" x="6989763" y="4256088"/>
          <p14:tracePt t="148177" x="6997700" y="4333875"/>
          <p14:tracePt t="148185" x="7013575" y="4397375"/>
          <p14:tracePt t="148191" x="7013575" y="4443413"/>
          <p14:tracePt t="148199" x="7013575" y="4483100"/>
          <p14:tracePt t="148207" x="6997700" y="4546600"/>
          <p14:tracePt t="148215" x="6943725" y="4624388"/>
          <p14:tracePt t="148221" x="6856413" y="4741863"/>
          <p14:tracePt t="148229" x="6731000" y="4875213"/>
          <p14:tracePt t="148237" x="6589713" y="4992688"/>
          <p14:tracePt t="148245" x="6440488" y="5086350"/>
          <p14:tracePt t="148251" x="6299200" y="5141913"/>
          <p14:tracePt t="148259" x="6189663" y="5173663"/>
          <p14:tracePt t="148267" x="6072188" y="5187950"/>
          <p14:tracePt t="148276" x="5978525" y="5195888"/>
          <p14:tracePt t="148277" x="5907088" y="5203825"/>
          <p14:tracePt t="148281" x="5805488" y="5203825"/>
          <p14:tracePt t="148289" x="5727700" y="5203825"/>
          <p14:tracePt t="148297" x="5632450" y="5203825"/>
          <p14:tracePt t="148305" x="5530850" y="5203825"/>
          <p14:tracePt t="148313" x="5468938" y="5203825"/>
          <p14:tracePt t="148319" x="5421313" y="5203825"/>
          <p14:tracePt t="148327" x="5389563" y="5203825"/>
          <p14:tracePt t="148335" x="5351463" y="5203825"/>
          <p14:tracePt t="148344" x="5311775" y="5203825"/>
          <p14:tracePt t="148349" x="5264150" y="5203825"/>
          <p14:tracePt t="148358" x="5216525" y="5203825"/>
          <p14:tracePt t="148365" x="5186363" y="5203825"/>
          <p14:tracePt t="148373" x="5162550" y="5195888"/>
          <p14:tracePt t="148379" x="5154613" y="5195888"/>
          <p14:tracePt t="148387" x="5146675" y="5187950"/>
          <p14:tracePt t="148403" x="5138738" y="5180013"/>
          <p14:tracePt t="148409" x="5130800" y="5173663"/>
          <p14:tracePt t="148417" x="5130800" y="5165725"/>
          <p14:tracePt t="148425" x="5130800" y="5157788"/>
          <p14:tracePt t="148439" x="5130800" y="5149850"/>
          <p14:tracePt t="148447" x="5130800" y="5141913"/>
          <p14:tracePt t="148455" x="5138738" y="5133975"/>
          <p14:tracePt t="148463" x="5146675" y="5133975"/>
          <p14:tracePt t="148469" x="5154613" y="5126038"/>
          <p14:tracePt t="148478" x="5162550" y="5118100"/>
          <p14:tracePt t="148485" x="5170488" y="5118100"/>
          <p14:tracePt t="148500" x="5178425" y="5118100"/>
          <p14:tracePt t="148508" x="5178425" y="5110163"/>
          <p14:tracePt t="148515" x="5186363" y="5110163"/>
          <p14:tracePt t="148529" x="5186363" y="5102225"/>
          <p14:tracePt t="148545" x="5194300" y="5094288"/>
          <p14:tracePt t="148559" x="5194300" y="5086350"/>
          <p14:tracePt t="148567" x="5194300" y="5078413"/>
          <p14:tracePt t="148576" x="5202238" y="5078413"/>
          <p14:tracePt t="148583" x="5202238" y="5070475"/>
          <p14:tracePt t="148589" x="5202238" y="5062538"/>
          <p14:tracePt t="148597" x="5210175" y="5062538"/>
          <p14:tracePt t="148606" x="5210175" y="5054600"/>
          <p14:tracePt t="148620" x="5216525" y="5048250"/>
          <p14:tracePt t="148636" x="5224463" y="5048250"/>
          <p14:tracePt t="148649" x="5232400" y="5040313"/>
          <p14:tracePt t="148689" x="5232400" y="5048250"/>
          <p14:tracePt t="148695" x="5232400" y="5054600"/>
          <p14:tracePt t="148703" x="5216525" y="5062538"/>
          <p14:tracePt t="148708" x="5202238" y="5062538"/>
          <p14:tracePt t="148717" x="5194300" y="5062538"/>
          <p14:tracePt t="148725" x="5162550" y="5062538"/>
          <p14:tracePt t="148733" x="5130800" y="5062538"/>
          <p14:tracePt t="148739" x="5091113" y="5062538"/>
          <p14:tracePt t="148756" x="5091113" y="5048250"/>
          <p14:tracePt t="148763" x="5091113" y="5016500"/>
          <p14:tracePt t="148769" x="5091113" y="4960938"/>
          <p14:tracePt t="148777" x="5091113" y="4875213"/>
          <p14:tracePt t="148785" x="5162550" y="4741863"/>
          <p14:tracePt t="148793" x="5295900" y="4552950"/>
          <p14:tracePt t="148801" x="5491163" y="4333875"/>
          <p14:tracePt t="148807" x="5727700" y="4130675"/>
          <p14:tracePt t="148815" x="5861050" y="4037013"/>
          <p14:tracePt t="148823" x="5954713" y="3989388"/>
          <p14:tracePt t="148831" x="6040438" y="3989388"/>
          <p14:tracePt t="148837" x="6026150" y="4013200"/>
          <p14:tracePt t="148845" x="6010275" y="4044950"/>
          <p14:tracePt t="148853" x="5978525" y="4083050"/>
          <p14:tracePt t="148861" x="5946775" y="4083050"/>
          <p14:tracePt t="148867" x="6072188" y="4067175"/>
          <p14:tracePt t="148875" x="6181725" y="4052888"/>
          <p14:tracePt t="148883" x="6276975" y="3997325"/>
          <p14:tracePt t="148891" x="6394450" y="3927475"/>
          <p14:tracePt t="148897" x="6567488" y="3871913"/>
          <p14:tracePt t="148905" x="6810375" y="3816350"/>
          <p14:tracePt t="148913" x="7092950" y="3754438"/>
          <p14:tracePt t="148921" x="7397750" y="3676650"/>
          <p14:tracePt t="148927" x="7554913" y="3581400"/>
          <p14:tracePt t="148935" x="7680325" y="3455988"/>
          <p14:tracePt t="148943" x="7789863" y="3322638"/>
          <p14:tracePt t="148951" x="7893050" y="3338513"/>
          <p14:tracePt t="148957" x="7970838" y="3362325"/>
          <p14:tracePt t="148965" x="8034338" y="3362325"/>
          <p14:tracePt t="148973" x="8034338" y="3346450"/>
          <p14:tracePt t="148981" x="8010525" y="3292475"/>
          <p14:tracePt t="148995" x="8018463" y="3221038"/>
          <p14:tracePt t="148997" x="8042275" y="3205163"/>
          <p14:tracePt t="149003" x="8120063" y="3181350"/>
          <p14:tracePt t="149011" x="8183563" y="3175000"/>
          <p14:tracePt t="149017" x="8245475" y="3175000"/>
          <p14:tracePt t="149025" x="8316913" y="3181350"/>
          <p14:tracePt t="149033" x="8394700" y="3189288"/>
          <p14:tracePt t="149041" x="8472488" y="3197225"/>
          <p14:tracePt t="149047" x="8512175" y="3205163"/>
          <p14:tracePt t="149055" x="8551863" y="3205163"/>
          <p14:tracePt t="149063" x="8575675" y="3213100"/>
          <p14:tracePt t="149071" x="8599488" y="3213100"/>
          <p14:tracePt t="149077" x="8605838" y="3213100"/>
          <p14:tracePt t="149085" x="8613775" y="3213100"/>
          <p14:tracePt t="149102" x="8621713" y="3213100"/>
          <p14:tracePt t="149115" x="8629650" y="3205163"/>
          <p14:tracePt t="149123" x="8637588" y="3205163"/>
          <p14:tracePt t="149132" x="8645525" y="3205163"/>
          <p14:tracePt t="149137" x="8653463" y="3197225"/>
          <p14:tracePt t="149145" x="8661400" y="3197225"/>
          <p14:tracePt t="149153" x="8669338" y="3189288"/>
          <p14:tracePt t="149161" x="8677275" y="3189288"/>
          <p14:tracePt t="149167" x="8693150" y="3189288"/>
          <p14:tracePt t="149180" x="8701088" y="3189288"/>
          <p14:tracePt t="149183" x="8716963" y="3189288"/>
          <p14:tracePt t="149191" x="8724900" y="3189288"/>
          <p14:tracePt t="149197" x="8747125" y="3205163"/>
          <p14:tracePt t="149205" x="8755063" y="3213100"/>
          <p14:tracePt t="149213" x="8763000" y="3228975"/>
          <p14:tracePt t="149221" x="8770938" y="3236913"/>
          <p14:tracePt t="149227" x="8778875" y="3244850"/>
          <p14:tracePt t="149235" x="8786813" y="3252788"/>
          <p14:tracePt t="149243" x="8794750" y="3260725"/>
          <p14:tracePt t="149251" x="8802688" y="3268663"/>
          <p14:tracePt t="149257" x="8818563" y="3268663"/>
          <p14:tracePt t="149265" x="8834438" y="3276600"/>
          <p14:tracePt t="149273" x="8850313" y="3276600"/>
          <p14:tracePt t="149281" x="8858250" y="3276600"/>
          <p14:tracePt t="149289" x="8872538" y="3276600"/>
          <p14:tracePt t="149295" x="8888413" y="3276600"/>
          <p14:tracePt t="149303" x="8896350" y="3276600"/>
          <p14:tracePt t="149311" x="8912225" y="3276600"/>
          <p14:tracePt t="149319" x="8920163" y="3276600"/>
          <p14:tracePt t="149334" x="8920163" y="3284538"/>
          <p14:tracePt t="149383" x="8912225" y="3284538"/>
          <p14:tracePt t="149393" x="8912225" y="3276600"/>
          <p14:tracePt t="149401" x="8904288" y="3268663"/>
          <p14:tracePt t="149409" x="8904288" y="3260725"/>
          <p14:tracePt t="149415" x="8896350" y="3252788"/>
          <p14:tracePt t="149423" x="8896350" y="3244850"/>
          <p14:tracePt t="149431" x="8896350" y="3228975"/>
          <p14:tracePt t="149439" x="8888413" y="3228975"/>
          <p14:tracePt t="149445" x="8888413" y="3213100"/>
          <p14:tracePt t="149453" x="8888413" y="3197225"/>
          <p14:tracePt t="149461" x="8888413" y="3189288"/>
          <p14:tracePt t="149469" x="8880475" y="3175000"/>
          <p14:tracePt t="149474" x="8880475" y="3159125"/>
          <p14:tracePt t="149483" x="8880475" y="3143250"/>
          <p14:tracePt t="149491" x="8872538" y="3135313"/>
          <p14:tracePt t="149499" x="8872538" y="3119438"/>
          <p14:tracePt t="149505" x="8866188" y="3103563"/>
          <p14:tracePt t="149513" x="8866188" y="3095625"/>
          <p14:tracePt t="149521" x="8866188" y="3079750"/>
          <p14:tracePt t="149529" x="8866188" y="3063875"/>
          <p14:tracePt t="149535" x="8866188" y="3055938"/>
          <p14:tracePt t="149543" x="8866188" y="3041650"/>
          <p14:tracePt t="149551" x="8866188" y="3033713"/>
          <p14:tracePt t="149559" x="8866188" y="3017838"/>
          <p14:tracePt t="149565" x="8872538" y="3009900"/>
          <p14:tracePt t="149573" x="8888413" y="3001963"/>
          <p14:tracePt t="149581" x="8904288" y="2994025"/>
          <p14:tracePt t="149588" x="8920163" y="2986088"/>
          <p14:tracePt t="149595" x="8936038" y="2978150"/>
          <p14:tracePt t="149603" x="8959850" y="2970213"/>
          <p14:tracePt t="149612" x="8975725" y="2970213"/>
          <p14:tracePt t="149619" x="9007475" y="2962275"/>
          <p14:tracePt t="149625" x="9029700" y="2962275"/>
          <p14:tracePt t="149633" x="9045575" y="2962275"/>
          <p14:tracePt t="149641" x="9061450" y="2962275"/>
          <p14:tracePt t="149649" x="9077325" y="2962275"/>
          <p14:tracePt t="149655" x="9085263" y="2962275"/>
          <p14:tracePt t="149663" x="9093200" y="2970213"/>
          <p14:tracePt t="149671" x="9093200" y="2978150"/>
          <p14:tracePt t="149679" x="9093200" y="2986088"/>
          <p14:tracePt t="149685" x="9093200" y="2994025"/>
          <p14:tracePt t="149693" x="9085263" y="3001963"/>
          <p14:tracePt t="149701" x="9077325" y="3017838"/>
          <p14:tracePt t="149710" x="9061450" y="3025775"/>
          <p14:tracePt t="149717" x="9045575" y="3033713"/>
          <p14:tracePt t="149723" x="9021763" y="3049588"/>
          <p14:tracePt t="149745" x="8991600" y="3071813"/>
          <p14:tracePt t="149753" x="8975725" y="3079750"/>
          <p14:tracePt t="149761" x="8967788" y="3087688"/>
          <p14:tracePt t="149769" x="8959850" y="3095625"/>
          <p14:tracePt t="149778" x="8959850" y="3103563"/>
          <p14:tracePt t="149783" x="8959850" y="3111500"/>
          <p14:tracePt t="149791" x="8959850" y="3119438"/>
          <p14:tracePt t="149799" x="8959850" y="3127375"/>
          <p14:tracePt t="149813" x="8959850" y="3135313"/>
          <p14:tracePt t="149821" x="8967788" y="3135313"/>
          <p14:tracePt t="149837" x="8975725" y="3135313"/>
          <p14:tracePt t="149851" x="8975725" y="3143250"/>
          <p14:tracePt t="149873" x="8959850" y="3151188"/>
          <p14:tracePt t="149881" x="8928100" y="3159125"/>
          <p14:tracePt t="149889" x="8896350" y="3167063"/>
          <p14:tracePt t="149897" x="8858250" y="3167063"/>
          <p14:tracePt t="149903" x="8834438" y="3175000"/>
          <p14:tracePt t="149912" x="8802688" y="3181350"/>
          <p14:tracePt t="149919" x="8778875" y="3189288"/>
          <p14:tracePt t="149927" x="8755063" y="3197225"/>
          <p14:tracePt t="149934" x="8732838" y="3197225"/>
          <p14:tracePt t="149941" x="8709025" y="3197225"/>
          <p14:tracePt t="149949" x="8685213" y="3197225"/>
          <p14:tracePt t="149957" x="8677275" y="3197225"/>
          <p14:tracePt t="149963" x="8653463" y="3197225"/>
          <p14:tracePt t="149971" x="8637588" y="3197225"/>
          <p14:tracePt t="149979" x="8613775" y="3197225"/>
          <p14:tracePt t="149987" x="8591550" y="3197225"/>
          <p14:tracePt t="149994" x="8575675" y="3197225"/>
          <p14:tracePt t="150001" x="8551863" y="3197225"/>
          <p14:tracePt t="150009" x="8528050" y="3197225"/>
          <p14:tracePt t="150017" x="8504238" y="3197225"/>
          <p14:tracePt t="150023" x="8472488" y="3197225"/>
          <p14:tracePt t="150031" x="8450263" y="3197225"/>
          <p14:tracePt t="150039" x="8434388" y="3197225"/>
          <p14:tracePt t="150047" x="8410575" y="3197225"/>
          <p14:tracePt t="150053" x="8402638" y="3197225"/>
          <p14:tracePt t="150061" x="8394700" y="3197225"/>
          <p14:tracePt t="150069" x="8386763" y="3189288"/>
          <p14:tracePt t="150077" x="8370888" y="3181350"/>
          <p14:tracePt t="150083" x="8362950" y="3175000"/>
          <p14:tracePt t="150091" x="8347075" y="3159125"/>
          <p14:tracePt t="150099" x="8331200" y="3143250"/>
          <p14:tracePt t="150107" x="8324850" y="3119438"/>
          <p14:tracePt t="150114" x="8316913" y="3095625"/>
          <p14:tracePt t="150121" x="8308975" y="3063875"/>
          <p14:tracePt t="150129" x="8308975" y="3055938"/>
          <p14:tracePt t="150137" x="8301038" y="3025775"/>
          <p14:tracePt t="150144" x="8301038" y="3009900"/>
          <p14:tracePt t="150151" x="8301038" y="2994025"/>
          <p14:tracePt t="150159" x="8301038" y="2970213"/>
          <p14:tracePt t="150167" x="8308975" y="2954338"/>
          <p14:tracePt t="150173" x="8316913" y="2930525"/>
          <p14:tracePt t="150181" x="8324850" y="2916238"/>
          <p14:tracePt t="150189" x="8339138" y="2892425"/>
          <p14:tracePt t="150197" x="8355013" y="2868613"/>
          <p14:tracePt t="150203" x="8362950" y="2836863"/>
          <p14:tracePt t="150212" x="8386763" y="2813050"/>
          <p14:tracePt t="150219" x="8394700" y="2790825"/>
          <p14:tracePt t="150227" x="8410575" y="2767013"/>
          <p14:tracePt t="150235" x="8434388" y="2743200"/>
          <p14:tracePt t="150242" x="8450263" y="2719388"/>
          <p14:tracePt t="150249" x="8466138" y="2703513"/>
          <p14:tracePt t="150257" x="8488363" y="2687638"/>
          <p14:tracePt t="150265" x="8504238" y="2681288"/>
          <p14:tracePt t="150271" x="8520113" y="2673350"/>
          <p14:tracePt t="150279" x="8551863" y="2665413"/>
          <p14:tracePt t="150287" x="8583613" y="2649538"/>
          <p14:tracePt t="150295" x="8613775" y="2633663"/>
          <p14:tracePt t="150301" x="8645525" y="2617788"/>
          <p14:tracePt t="150309" x="8669338" y="2601913"/>
          <p14:tracePt t="150317" x="8701088" y="2586038"/>
          <p14:tracePt t="150325" x="8724900" y="2570163"/>
          <p14:tracePt t="150331" x="8763000" y="2555875"/>
          <p14:tracePt t="150339" x="8794750" y="2547938"/>
          <p14:tracePt t="150347" x="8826500" y="2524125"/>
          <p14:tracePt t="150355" x="8866188" y="2516188"/>
          <p14:tracePt t="150362" x="8896350" y="2500313"/>
          <p14:tracePt t="150369" x="8920163" y="2484438"/>
          <p14:tracePt t="150377" x="8943975" y="2476500"/>
          <p14:tracePt t="150386" x="8967788" y="2468563"/>
          <p14:tracePt t="150391" x="8983663" y="2460625"/>
          <p14:tracePt t="150399" x="8991600" y="2460625"/>
          <p14:tracePt t="150406" x="8999538" y="2460625"/>
          <p14:tracePt t="150415" x="9007475" y="2460625"/>
          <p14:tracePt t="150421" x="9037638" y="2460625"/>
          <p14:tracePt t="150429" x="9069388" y="2460625"/>
          <p14:tracePt t="150437" x="9101138" y="2468563"/>
          <p14:tracePt t="150445" x="9147175" y="2484438"/>
          <p14:tracePt t="150451" x="9178925" y="2492375"/>
          <p14:tracePt t="150459" x="9226550" y="2500313"/>
          <p14:tracePt t="150467" x="9266238" y="2508250"/>
          <p14:tracePt t="150475" x="9304338" y="2516188"/>
          <p14:tracePt t="150481" x="9351963" y="2524125"/>
          <p14:tracePt t="150489" x="9391650" y="2532063"/>
          <p14:tracePt t="150497" x="9421813" y="2540000"/>
          <p14:tracePt t="150505" x="9453563" y="2547938"/>
          <p14:tracePt t="150512" x="9485313" y="2555875"/>
          <p14:tracePt t="150519" x="9509125" y="2570163"/>
          <p14:tracePt t="150528" x="9532938" y="2578100"/>
          <p14:tracePt t="150535" x="9540875" y="2601913"/>
          <p14:tracePt t="150541" x="9540875" y="2625725"/>
          <p14:tracePt t="150549" x="9548813" y="2657475"/>
          <p14:tracePt t="150557" x="9548813" y="2695575"/>
          <p14:tracePt t="150565" x="9563100" y="2727325"/>
          <p14:tracePt t="150571" x="9563100" y="2759075"/>
          <p14:tracePt t="150579" x="9571038" y="2782888"/>
          <p14:tracePt t="150587" x="9571038" y="2813050"/>
          <p14:tracePt t="150595" x="9571038" y="2836863"/>
          <p14:tracePt t="150601" x="9571038" y="2860675"/>
          <p14:tracePt t="150609" x="9571038" y="2868613"/>
          <p14:tracePt t="150617" x="9571038" y="2876550"/>
          <p14:tracePt t="150625" x="9571038" y="2892425"/>
          <p14:tracePt t="150631" x="9571038" y="2924175"/>
          <p14:tracePt t="150639" x="9571038" y="2946400"/>
          <p14:tracePt t="150647" x="9571038" y="2986088"/>
          <p14:tracePt t="150655" x="9571038" y="3009900"/>
          <p14:tracePt t="150662" x="9571038" y="3033713"/>
          <p14:tracePt t="150669" x="9571038" y="3055938"/>
          <p14:tracePt t="150677" x="9571038" y="3079750"/>
          <p14:tracePt t="150685" x="9555163" y="3103563"/>
          <p14:tracePt t="150694" x="9540875" y="3127375"/>
          <p14:tracePt t="150699" x="9517063" y="3143250"/>
          <p14:tracePt t="150707" x="9477375" y="3159125"/>
          <p14:tracePt t="150733" x="9383713" y="3189288"/>
          <p14:tracePt t="150737" x="9344025" y="3205163"/>
          <p14:tracePt t="150745" x="9312275" y="3221038"/>
          <p14:tracePt t="150753" x="9274175" y="3244850"/>
          <p14:tracePt t="150760" x="9234488" y="3260725"/>
          <p14:tracePt t="150767" x="9202738" y="3276600"/>
          <p14:tracePt t="150775" x="9163050" y="3292475"/>
          <p14:tracePt t="150783" x="9124950" y="3306763"/>
          <p14:tracePt t="150789" x="9085263" y="3314700"/>
          <p14:tracePt t="150797" x="9053513" y="3322638"/>
          <p14:tracePt t="150805" x="9013825" y="3330575"/>
          <p14:tracePt t="150813" x="8975725" y="3338513"/>
          <p14:tracePt t="150819" x="8936038" y="3338513"/>
          <p14:tracePt t="150827" x="8904288" y="3338513"/>
          <p14:tracePt t="150835" x="8858250" y="3338513"/>
          <p14:tracePt t="150844" x="8818563" y="3330575"/>
          <p14:tracePt t="150849" x="8778875" y="3314700"/>
          <p14:tracePt t="150857" x="8739188" y="3292475"/>
          <p14:tracePt t="150865" x="8701088" y="3260725"/>
          <p14:tracePt t="150873" x="8669338" y="3228975"/>
          <p14:tracePt t="150880" x="8645525" y="3197225"/>
          <p14:tracePt t="150887" x="8621713" y="3159125"/>
          <p14:tracePt t="150895" x="8613775" y="3119438"/>
          <p14:tracePt t="150903" x="8605838" y="3079750"/>
          <p14:tracePt t="150908" x="8605838" y="3041650"/>
          <p14:tracePt t="150917" x="8605838" y="3001963"/>
          <p14:tracePt t="150925" x="8605838" y="2970213"/>
          <p14:tracePt t="150933" x="8599488" y="2970213"/>
          <p14:tracePt t="150939" x="8599488" y="2924175"/>
          <p14:tracePt t="150947" x="8599488" y="2884488"/>
          <p14:tracePt t="150955" x="8599488" y="2852738"/>
          <p14:tracePt t="150964" x="8605838" y="2828925"/>
          <p14:tracePt t="150969" x="8621713" y="2805113"/>
          <p14:tracePt t="150977" x="8629650" y="2805113"/>
          <p14:tracePt t="150985" x="8645525" y="2805113"/>
          <p14:tracePt t="150995" x="8661400" y="2798763"/>
          <p14:tracePt t="150999" x="8685213" y="2782888"/>
          <p14:tracePt t="151007" x="8709025" y="2774950"/>
          <p14:tracePt t="151015" x="8724900" y="2774950"/>
          <p14:tracePt t="151023" x="8739188" y="2774950"/>
          <p14:tracePt t="151029" x="8747125" y="2774950"/>
          <p14:tracePt t="151037" x="8763000" y="2774950"/>
          <p14:tracePt t="151045" x="8778875" y="2782888"/>
          <p14:tracePt t="151053" x="8786813" y="2790825"/>
          <p14:tracePt t="151059" x="8794750" y="2798763"/>
          <p14:tracePt t="151067" x="8802688" y="2805113"/>
          <p14:tracePt t="151075" x="8802688" y="2820988"/>
          <p14:tracePt t="151083" x="8810625" y="2828925"/>
          <p14:tracePt t="151089" x="8810625" y="2836863"/>
          <p14:tracePt t="151106" x="8810625" y="2844800"/>
          <p14:tracePt t="151113" x="8810625" y="2852738"/>
          <p14:tracePt t="151119" x="8810625" y="2860675"/>
          <p14:tracePt t="151127" x="8802688" y="2860675"/>
          <p14:tracePt t="151135" x="8794750" y="2868613"/>
          <p14:tracePt t="151152" x="8786813" y="2876550"/>
          <p14:tracePt t="151157" x="8778875" y="2876550"/>
          <p14:tracePt t="151173" x="8770938" y="2876550"/>
          <p14:tracePt t="151264" x="8770938" y="2884488"/>
          <p14:tracePt t="151326" x="8778875" y="2884488"/>
          <p14:tracePt t="151337" x="8786813" y="2884488"/>
          <p14:tracePt t="151354" x="8794750" y="2884488"/>
          <p14:tracePt t="151399" x="8794750" y="2892425"/>
          <p14:tracePt t="151424" x="8794750" y="2900363"/>
          <p14:tracePt t="151495" x="8802688" y="2900363"/>
          <p14:tracePt t="151585" x="8802688" y="2908300"/>
          <p14:tracePt t="151618" x="8802688" y="2916238"/>
          <p14:tracePt t="151639" x="8810625" y="2916238"/>
          <p14:tracePt t="151675" x="8818563" y="2916238"/>
          <p14:tracePt t="151822" x="8818563" y="2908300"/>
          <p14:tracePt t="151880" x="8818563" y="2900363"/>
          <p14:tracePt t="151902" x="8818563" y="2892425"/>
          <p14:tracePt t="151924" x="8818563" y="2884488"/>
          <p14:tracePt t="151946" x="8810625" y="2876550"/>
          <p14:tracePt t="151962" x="8802688" y="2876550"/>
          <p14:tracePt t="151969" x="8794750" y="2876550"/>
          <p14:tracePt t="151983" x="8786813" y="2876550"/>
          <p14:tracePt t="151991" x="8778875" y="2876550"/>
          <p14:tracePt t="151999" x="8770938" y="2876550"/>
          <p14:tracePt t="152005" x="8763000" y="2884488"/>
          <p14:tracePt t="152013" x="8755063" y="2892425"/>
          <p14:tracePt t="152021" x="8755063" y="2900363"/>
          <p14:tracePt t="152029" x="8747125" y="2908300"/>
          <p14:tracePt t="152044" x="8747125" y="2916238"/>
          <p14:tracePt t="152051" x="8747125" y="2924175"/>
          <p14:tracePt t="152059" x="8747125" y="2930525"/>
          <p14:tracePt t="152065" x="8747125" y="2938463"/>
          <p14:tracePt t="152073" x="8747125" y="2946400"/>
          <p14:tracePt t="152092" x="8747125" y="2954338"/>
          <p14:tracePt t="152095" x="8747125" y="2962275"/>
          <p14:tracePt t="152150" x="8755063" y="2962275"/>
          <p14:tracePt t="152157" x="8763000" y="2962275"/>
          <p14:tracePt t="152171" x="8770938" y="2954338"/>
          <p14:tracePt t="152179" x="8778875" y="2954338"/>
          <p14:tracePt t="152195" x="8786813" y="2954338"/>
          <p14:tracePt t="152210" x="8794750" y="2954338"/>
          <p14:tracePt t="152294" x="8794750" y="2946400"/>
          <p14:tracePt t="152311" x="8794750" y="2938463"/>
          <p14:tracePt t="152329" x="8794750" y="2930525"/>
          <p14:tracePt t="152378" x="8786813" y="2930525"/>
          <p14:tracePt t="152416" x="8778875" y="2930525"/>
          <p14:tracePt t="152464" x="8770938" y="2930525"/>
          <p14:tracePt t="152479" x="8763000" y="2930525"/>
          <p14:tracePt t="152493" x="8755063" y="2930525"/>
          <p14:tracePt t="152501" x="8747125" y="2930525"/>
          <p14:tracePt t="152518" x="8739188" y="2930525"/>
          <p14:tracePt t="152523" x="8732838" y="2930525"/>
          <p14:tracePt t="152539" x="8724900" y="2930525"/>
          <p14:tracePt t="152547" x="8724900" y="2938463"/>
          <p14:tracePt t="152553" x="8716963" y="2938463"/>
          <p14:tracePt t="152561" x="8709025" y="2946400"/>
          <p14:tracePt t="152577" x="8709025" y="2954338"/>
          <p14:tracePt t="152585" x="8701088" y="2954338"/>
          <p14:tracePt t="152600" x="8701088" y="2962275"/>
          <p14:tracePt t="152607" x="8693150" y="2962275"/>
          <p14:tracePt t="152670" x="8693150" y="2970213"/>
          <p14:tracePt t="152682" x="8693150" y="2978150"/>
          <p14:tracePt t="152698" x="8685213" y="2986088"/>
          <p14:tracePt t="152705" x="8685213" y="2994025"/>
          <p14:tracePt t="152711" x="8677275" y="3001963"/>
          <p14:tracePt t="152719" x="8677275" y="3009900"/>
          <p14:tracePt t="152727" x="8669338" y="3009900"/>
          <p14:tracePt t="152735" x="8669338" y="3017838"/>
          <p14:tracePt t="152750" x="8661400" y="3025775"/>
          <p14:tracePt t="152765" x="8661400" y="3033713"/>
          <p14:tracePt t="152771" x="8661400" y="3041650"/>
          <p14:tracePt t="152788" x="8661400" y="3049588"/>
          <p14:tracePt t="152795" x="8661400" y="3055938"/>
          <p14:tracePt t="152801" x="8661400" y="3063875"/>
          <p14:tracePt t="152809" x="8661400" y="3079750"/>
          <p14:tracePt t="152817" x="8661400" y="3087688"/>
          <p14:tracePt t="152825" x="8661400" y="3103563"/>
          <p14:tracePt t="152831" x="8661400" y="3119438"/>
          <p14:tracePt t="152839" x="8661400" y="3135313"/>
          <p14:tracePt t="152848" x="8661400" y="3159125"/>
          <p14:tracePt t="152855" x="8661400" y="3175000"/>
          <p14:tracePt t="152861" x="8661400" y="3197225"/>
          <p14:tracePt t="152869" x="8669338" y="3213100"/>
          <p14:tracePt t="152877" x="8669338" y="3244850"/>
          <p14:tracePt t="152885" x="8677275" y="3284538"/>
          <p14:tracePt t="152891" x="8685213" y="3322638"/>
          <p14:tracePt t="152899" x="8701088" y="3362325"/>
          <p14:tracePt t="152907" x="8709025" y="3409950"/>
          <p14:tracePt t="152915" x="8724900" y="3448050"/>
          <p14:tracePt t="152921" x="8739188" y="3487738"/>
          <p14:tracePt t="152929" x="8755063" y="3535363"/>
          <p14:tracePt t="152937" x="8770938" y="3573463"/>
          <p14:tracePt t="152945" x="8794750" y="3613150"/>
          <p14:tracePt t="152951" x="8810625" y="3652838"/>
          <p14:tracePt t="152959" x="8826500" y="3690938"/>
          <p14:tracePt t="152967" x="8842375" y="3730625"/>
          <p14:tracePt t="152975" x="8850313" y="3762375"/>
          <p14:tracePt t="152981" x="8858250" y="3786188"/>
          <p14:tracePt t="152989" x="8872538" y="3786188"/>
          <p14:tracePt t="152997" x="8880475" y="3802063"/>
          <p14:tracePt t="153005" x="8888413" y="3808413"/>
          <p14:tracePt t="153012" x="8904288" y="3816350"/>
          <p14:tracePt t="153020" x="8912225" y="3840163"/>
          <p14:tracePt t="153027" x="8912225" y="3863975"/>
          <p14:tracePt t="153035" x="8920163" y="3879850"/>
          <p14:tracePt t="153041" x="8920163" y="3895725"/>
          <p14:tracePt t="153050" x="8920163" y="3903663"/>
          <p14:tracePt t="153057" x="8920163" y="3919538"/>
          <p14:tracePt t="153065" x="8920163" y="3927475"/>
          <p14:tracePt t="153073" x="8920163" y="3933825"/>
          <p14:tracePt t="153080" x="8920163" y="3941763"/>
          <p14:tracePt t="153090" x="8920163" y="3949700"/>
          <p14:tracePt t="153103" x="8920163" y="3957638"/>
          <p14:tracePt t="153109" x="8920163" y="3965575"/>
          <p14:tracePt t="153125" x="8920163" y="3973513"/>
          <p14:tracePt t="153140" x="8920163" y="3981450"/>
          <p14:tracePt t="153147" x="8920163" y="3989388"/>
          <p14:tracePt t="153155" x="8920163" y="3997325"/>
          <p14:tracePt t="153163" x="8920163" y="4005263"/>
          <p14:tracePt t="153177" x="8920163" y="4013200"/>
          <p14:tracePt t="153193" x="8920163" y="4021138"/>
          <p14:tracePt t="153215" x="8928100" y="4021138"/>
          <p14:tracePt t="153229" x="8936038" y="4021138"/>
          <p14:tracePt t="153237" x="8936038" y="4013200"/>
          <p14:tracePt t="153245" x="8943975" y="4013200"/>
          <p14:tracePt t="153253" x="8943975" y="4005263"/>
          <p14:tracePt t="153267" x="8951913" y="3997325"/>
          <p14:tracePt t="153307" x="8959850" y="3997325"/>
          <p14:tracePt t="153337" x="8967788" y="3997325"/>
          <p14:tracePt t="153373" x="8967788" y="3989388"/>
          <p14:tracePt t="153417" x="8967788" y="3981450"/>
          <p14:tracePt t="153425" x="8959850" y="3981450"/>
          <p14:tracePt t="153433" x="8959850" y="3973513"/>
          <p14:tracePt t="153439" x="8959850" y="3965575"/>
          <p14:tracePt t="153447" x="8959850" y="3941763"/>
          <p14:tracePt t="153455" x="8959850" y="3919538"/>
          <p14:tracePt t="153463" x="8959850" y="3879850"/>
          <p14:tracePt t="153469" x="8959850" y="3832225"/>
          <p14:tracePt t="153477" x="8951913" y="3794125"/>
          <p14:tracePt t="153484" x="8951913" y="3738563"/>
          <p14:tracePt t="153497" x="8951913" y="3683000"/>
          <p14:tracePt t="153501" x="8943975" y="3629025"/>
          <p14:tracePt t="153506" x="8936038" y="3565525"/>
          <p14:tracePt t="153515" x="8920163" y="3503613"/>
          <p14:tracePt t="153523" x="8912225" y="3440113"/>
          <p14:tracePt t="153529" x="8904288" y="3378200"/>
          <p14:tracePt t="153537" x="8888413" y="3322638"/>
          <p14:tracePt t="153545" x="8872538" y="3276600"/>
          <p14:tracePt t="153553" x="8858250" y="3228975"/>
          <p14:tracePt t="153561" x="8842375" y="3181350"/>
          <p14:tracePt t="153567" x="8826500" y="3143250"/>
          <p14:tracePt t="153575" x="8802688" y="3111500"/>
          <p14:tracePt t="153583" x="8794750" y="3079750"/>
          <p14:tracePt t="153591" x="8778875" y="3079750"/>
          <p14:tracePt t="153597" x="8770938" y="3079750"/>
          <p14:tracePt t="153605" x="8763000" y="3071813"/>
          <p14:tracePt t="153613" x="8755063" y="3063875"/>
          <p14:tracePt t="153621" x="8747125" y="3055938"/>
          <p14:tracePt t="153627" x="8739188" y="3033713"/>
          <p14:tracePt t="153635" x="8739188" y="3017838"/>
          <p14:tracePt t="153643" x="8739188" y="2994025"/>
          <p14:tracePt t="153651" x="8739188" y="2978150"/>
          <p14:tracePt t="153657" x="8739188" y="2962275"/>
          <p14:tracePt t="153665" x="8739188" y="2946400"/>
          <p14:tracePt t="153673" x="8739188" y="2938463"/>
          <p14:tracePt t="153681" x="8739188" y="2924175"/>
          <p14:tracePt t="153687" x="8739188" y="2908300"/>
          <p14:tracePt t="153695" x="8747125" y="2892425"/>
          <p14:tracePt t="153703" x="8747125" y="2876550"/>
          <p14:tracePt t="153711" x="8747125" y="2860675"/>
          <p14:tracePt t="153717" x="8747125" y="2852738"/>
          <p14:tracePt t="153727" x="8755063" y="2836863"/>
          <p14:tracePt t="153733" x="8755063" y="2820988"/>
          <p14:tracePt t="153741" x="8755063" y="2813050"/>
          <p14:tracePt t="153747" x="8755063" y="2805113"/>
          <p14:tracePt t="153755" x="8755063" y="2790825"/>
          <p14:tracePt t="153763" x="8763000" y="2782888"/>
          <p14:tracePt t="153772" x="8763000" y="2774950"/>
          <p14:tracePt t="153777" x="8763000" y="2767013"/>
          <p14:tracePt t="153794" x="8763000" y="2759075"/>
          <p14:tracePt t="153801" x="8770938" y="2751138"/>
          <p14:tracePt t="153807" x="8770938" y="2743200"/>
          <p14:tracePt t="153815" x="8770938" y="2735263"/>
          <p14:tracePt t="153868" x="8770938" y="2743200"/>
          <p14:tracePt t="153875" x="8770938" y="2751138"/>
          <p14:tracePt t="153895" x="8770938" y="2759075"/>
          <p14:tracePt t="153939" x="8778875" y="2759075"/>
          <p14:tracePt t="153943" x="8778875" y="2767013"/>
          <p14:tracePt t="153957" x="8778875" y="2774950"/>
          <p14:tracePt t="153973" x="8778875" y="2782888"/>
          <p14:tracePt t="153982" x="8770938" y="2790825"/>
          <p14:tracePt t="153987" x="8763000" y="2798763"/>
          <p14:tracePt t="153995" x="8755063" y="2805113"/>
          <p14:tracePt t="154003" x="8755063" y="2813050"/>
          <p14:tracePt t="154011" x="8747125" y="2813050"/>
          <p14:tracePt t="154019" x="8739188" y="2813050"/>
          <p14:tracePt t="154025" x="8739188" y="2820988"/>
          <p14:tracePt t="154033" x="8732838" y="2820988"/>
          <p14:tracePt t="154050" x="8724900" y="2820988"/>
          <p14:tracePt t="154055" x="8716963" y="2820988"/>
          <p14:tracePt t="154063" x="8709025" y="2820988"/>
          <p14:tracePt t="154071" x="8693150" y="2828925"/>
          <p14:tracePt t="154079" x="8669338" y="2836863"/>
          <p14:tracePt t="154085" x="8637588" y="2844800"/>
          <p14:tracePt t="154093" x="8599488" y="2868613"/>
          <p14:tracePt t="154102" x="8559800" y="2892425"/>
          <p14:tracePt t="154109" x="8535988" y="2916238"/>
          <p14:tracePt t="154115" x="8535988" y="2930525"/>
          <p14:tracePt t="154123" x="8496300" y="2962275"/>
          <p14:tracePt t="154131" x="8466138" y="3001963"/>
          <p14:tracePt t="154139" x="8442325" y="3049588"/>
          <p14:tracePt t="154145" x="8410575" y="3071813"/>
          <p14:tracePt t="154153" x="8410575" y="3103563"/>
          <p14:tracePt t="154161" x="8378825" y="3127375"/>
          <p14:tracePt t="154170" x="8339138" y="3159125"/>
          <p14:tracePt t="154183" x="8308975" y="3189288"/>
          <p14:tracePt t="154191" x="8277225" y="3205163"/>
          <p14:tracePt t="154199" x="8253413" y="3213100"/>
          <p14:tracePt t="154204" x="8229600" y="3244850"/>
          <p14:tracePt t="154213" x="8197850" y="3284538"/>
          <p14:tracePt t="154221" x="8167688" y="3322638"/>
          <p14:tracePt t="154229" x="8128000" y="3354388"/>
          <p14:tracePt t="154235" x="8096250" y="3394075"/>
          <p14:tracePt t="154243" x="8058150" y="3425825"/>
          <p14:tracePt t="154251" x="8018463" y="3471863"/>
          <p14:tracePt t="154259" x="7978775" y="3511550"/>
          <p14:tracePt t="154265" x="7947025" y="3551238"/>
          <p14:tracePt t="154273" x="7916863" y="3589338"/>
          <p14:tracePt t="154281" x="7885113" y="3629025"/>
          <p14:tracePt t="154289" x="7885113" y="3660775"/>
          <p14:tracePt t="154295" x="7877175" y="3690938"/>
          <p14:tracePt t="154303" x="7869238" y="3722688"/>
          <p14:tracePt t="154311" x="7861300" y="3746500"/>
          <p14:tracePt t="154319" x="7853363" y="3746500"/>
          <p14:tracePt t="154325" x="7829550" y="3754438"/>
          <p14:tracePt t="154333" x="7813675" y="3794125"/>
          <p14:tracePt t="154341" x="7797800" y="3832225"/>
          <p14:tracePt t="154349" x="7783513" y="3871913"/>
          <p14:tracePt t="154355" x="7767638" y="3903663"/>
          <p14:tracePt t="154363" x="7743825" y="3933825"/>
          <p14:tracePt t="154371" x="7735888" y="3965575"/>
          <p14:tracePt t="154379" x="7712075" y="3997325"/>
          <p14:tracePt t="154385" x="7696200" y="4029075"/>
          <p14:tracePt t="154394" x="7680325" y="4052888"/>
          <p14:tracePt t="154401" x="7656513" y="4083050"/>
          <p14:tracePt t="154409" x="7642225" y="4106863"/>
          <p14:tracePt t="154415" x="7626350" y="4138613"/>
          <p14:tracePt t="154422" x="7610475" y="4162425"/>
          <p14:tracePt t="154431" x="7602538" y="4162425"/>
          <p14:tracePt t="154439" x="7586663" y="4170363"/>
          <p14:tracePt t="154445" x="7578725" y="4208463"/>
          <p14:tracePt t="154453" x="7570788" y="4248150"/>
          <p14:tracePt t="154461" x="7570788" y="4287838"/>
          <p14:tracePt t="154469" x="7570788" y="4310063"/>
          <p14:tracePt t="154475" x="7570788" y="4333875"/>
          <p14:tracePt t="154483" x="7570788" y="4357688"/>
          <p14:tracePt t="154491" x="7570788" y="4389438"/>
          <p14:tracePt t="154499" x="7570788" y="4413250"/>
          <p14:tracePt t="154507" x="7578725" y="4443413"/>
          <p14:tracePt t="154513" x="7586663" y="4467225"/>
          <p14:tracePt t="154521" x="7586663" y="4498975"/>
          <p14:tracePt t="154529" x="7594600" y="4530725"/>
          <p14:tracePt t="154537" x="7602538" y="4552950"/>
          <p14:tracePt t="154543" x="7610475" y="4584700"/>
          <p14:tracePt t="154551" x="7618413" y="4616450"/>
          <p14:tracePt t="154559" x="7618413" y="4640263"/>
          <p14:tracePt t="154567" x="7626350" y="4672013"/>
          <p14:tracePt t="154573" x="7634288" y="4672013"/>
          <p14:tracePt t="154581" x="7642225" y="4678363"/>
          <p14:tracePt t="154589" x="7642225" y="4686300"/>
          <p14:tracePt t="154597" x="7650163" y="4702175"/>
          <p14:tracePt t="154603" x="7656513" y="4710113"/>
          <p14:tracePt t="154611" x="7664450" y="4725988"/>
          <p14:tracePt t="154619" x="7672388" y="4749800"/>
          <p14:tracePt t="154626" x="7688263" y="4765675"/>
          <p14:tracePt t="154633" x="7696200" y="4781550"/>
          <p14:tracePt t="154641" x="7712075" y="4797425"/>
          <p14:tracePt t="154649" x="7727950" y="4811713"/>
          <p14:tracePt t="154656" x="7743825" y="4827588"/>
          <p14:tracePt t="154663" x="7767638" y="4859338"/>
          <p14:tracePt t="154671" x="7797800" y="4883150"/>
          <p14:tracePt t="154679" x="7837488" y="4922838"/>
          <p14:tracePt t="154687" x="7877175" y="4968875"/>
          <p14:tracePt t="154693" x="7931150" y="5016500"/>
          <p14:tracePt t="154701" x="7986713" y="5070475"/>
          <p14:tracePt t="154709" x="8050213" y="5110163"/>
          <p14:tracePt t="154717" x="8128000" y="5149850"/>
          <p14:tracePt t="154723" x="8229600" y="5187950"/>
          <p14:tracePt t="154731" x="8355013" y="5227638"/>
          <p14:tracePt t="154739" x="8488363" y="5259388"/>
          <p14:tracePt t="154747" x="8605838" y="5259388"/>
          <p14:tracePt t="154753" x="8701088" y="5259388"/>
          <p14:tracePt t="154762" x="8770938" y="5259388"/>
          <p14:tracePt t="154769" x="8818563" y="5267325"/>
          <p14:tracePt t="154777" x="8850313" y="5275263"/>
          <p14:tracePt t="154783" x="8888413" y="5291138"/>
          <p14:tracePt t="154791" x="8920163" y="5291138"/>
          <p14:tracePt t="154799" x="8959850" y="5291138"/>
          <p14:tracePt t="154807" x="8999538" y="5291138"/>
          <p14:tracePt t="154813" x="9029700" y="5291138"/>
          <p14:tracePt t="154829" x="9037638" y="5291138"/>
          <p14:tracePt t="154837" x="9045575" y="5291138"/>
          <p14:tracePt t="154852" x="9053513" y="5291138"/>
          <p14:tracePt t="154859" x="9061450" y="5291138"/>
          <p14:tracePt t="154867" x="9061450" y="5299075"/>
          <p14:tracePt t="154873" x="9069388" y="5299075"/>
          <p14:tracePt t="154899" x="9069388" y="5305425"/>
          <p14:tracePt t="154903" x="9077325" y="5305425"/>
          <p14:tracePt t="154919" x="9085263" y="5305425"/>
          <p14:tracePt t="154928" x="9093200" y="5305425"/>
          <p14:tracePt t="154933" x="9101138" y="5305425"/>
          <p14:tracePt t="154941" x="9109075" y="5299075"/>
          <p14:tracePt t="154957" x="9117013" y="5291138"/>
          <p14:tracePt t="154963" x="9124950" y="5283200"/>
          <p14:tracePt t="155040" x="9117013" y="5283200"/>
          <p14:tracePt t="155047" x="9117013" y="5291138"/>
          <p14:tracePt t="155150" x="9124950" y="5291138"/>
          <p14:tracePt t="155182" x="9132888" y="5291138"/>
          <p14:tracePt t="155206" x="9140825" y="5291138"/>
          <p14:tracePt t="155270" x="9132888" y="5291138"/>
          <p14:tracePt t="155276" x="9124950" y="5291138"/>
          <p14:tracePt t="155279" x="9117013" y="5291138"/>
          <p14:tracePt t="155287" x="9109075" y="5291138"/>
          <p14:tracePt t="155295" x="9093200" y="5291138"/>
          <p14:tracePt t="155301" x="9085263" y="5291138"/>
          <p14:tracePt t="155309" x="9077325" y="5291138"/>
          <p14:tracePt t="155317" x="9061450" y="5291138"/>
          <p14:tracePt t="155325" x="9045575" y="5283200"/>
          <p14:tracePt t="155331" x="9037638" y="5267325"/>
          <p14:tracePt t="155339" x="9029700" y="5235575"/>
          <p14:tracePt t="155347" x="9013825" y="5195888"/>
          <p14:tracePt t="155355" x="9007475" y="5133975"/>
          <p14:tracePt t="155361" x="8991600" y="5016500"/>
          <p14:tracePt t="155369" x="8983663" y="4899025"/>
          <p14:tracePt t="155377" x="8967788" y="4741863"/>
          <p14:tracePt t="155385" x="8951913" y="4568825"/>
          <p14:tracePt t="155391" x="8943975" y="4413250"/>
          <p14:tracePt t="155399" x="8928100" y="4264025"/>
          <p14:tracePt t="155407" x="8920163" y="4146550"/>
          <p14:tracePt t="155415" x="8912225" y="4044950"/>
          <p14:tracePt t="155421" x="8896350" y="3949700"/>
          <p14:tracePt t="155429" x="8896350" y="3840163"/>
          <p14:tracePt t="155437" x="8896350" y="3722688"/>
          <p14:tracePt t="155445" x="8888413" y="3605213"/>
          <p14:tracePt t="155453" x="8888413" y="3487738"/>
          <p14:tracePt t="155459" x="8880475" y="3378200"/>
          <p14:tracePt t="155467" x="8880475" y="3284538"/>
          <p14:tracePt t="155475" x="8880475" y="3221038"/>
          <p14:tracePt t="155483" x="8880475" y="3228975"/>
          <p14:tracePt t="155488" x="8880475" y="3244850"/>
          <p14:tracePt t="155497" x="8880475" y="3268663"/>
          <p14:tracePt t="155505" x="8880475" y="3292475"/>
          <p14:tracePt t="155513" x="8880475" y="3284538"/>
          <p14:tracePt t="155519" x="8888413" y="3181350"/>
          <p14:tracePt t="155527" x="8896350" y="3167063"/>
          <p14:tracePt t="155534" x="8896350" y="3151188"/>
          <p14:tracePt t="155546" x="8904288" y="3103563"/>
          <p14:tracePt t="155549" x="8904288" y="3063875"/>
          <p14:tracePt t="155557" x="8912225" y="3033713"/>
          <p14:tracePt t="155565" x="8912225" y="3009900"/>
          <p14:tracePt t="155573" x="8920163" y="2986088"/>
          <p14:tracePt t="155579" x="8928100" y="2962275"/>
          <p14:tracePt t="155587" x="8936038" y="2924175"/>
          <p14:tracePt t="155595" x="8943975" y="2908300"/>
          <p14:tracePt t="155603" x="8943975" y="2884488"/>
          <p14:tracePt t="155609" x="8951913" y="2876550"/>
          <p14:tracePt t="155617" x="8959850" y="2860675"/>
          <p14:tracePt t="155625" x="8967788" y="2844800"/>
          <p14:tracePt t="155633" x="8967788" y="2836863"/>
          <p14:tracePt t="155669" x="8951913" y="2836863"/>
          <p14:tracePt t="155677" x="8943975" y="2852738"/>
          <p14:tracePt t="155685" x="8928100" y="2860675"/>
          <p14:tracePt t="155694" x="8920163" y="2876550"/>
          <p14:tracePt t="155699" x="8904288" y="2884488"/>
          <p14:tracePt t="155707" x="8880475" y="2900363"/>
          <p14:tracePt t="155715" x="8866188" y="2908300"/>
          <p14:tracePt t="155723" x="8834438" y="2924175"/>
          <p14:tracePt t="155748" x="8709025" y="2954338"/>
          <p14:tracePt t="155753" x="8661400" y="2970213"/>
          <p14:tracePt t="155759" x="8605838" y="2986088"/>
          <p14:tracePt t="155767" x="8543925" y="2994025"/>
          <p14:tracePt t="155776" x="8496300" y="3009900"/>
          <p14:tracePt t="155783" x="8458200" y="3025775"/>
          <p14:tracePt t="155789" x="8418513" y="3049588"/>
          <p14:tracePt t="155797" x="8378825" y="3063875"/>
          <p14:tracePt t="155805" x="8339138" y="3087688"/>
          <p14:tracePt t="155813" x="8301038" y="3119438"/>
          <p14:tracePt t="155819" x="8269288" y="3167063"/>
          <p14:tracePt t="155827" x="8237538" y="3205163"/>
          <p14:tracePt t="155835" x="8205788" y="3244850"/>
          <p14:tracePt t="155843" x="8175625" y="3292475"/>
          <p14:tracePt t="155857" x="8128000" y="3346450"/>
          <p14:tracePt t="155865" x="8088313" y="3394075"/>
          <p14:tracePt t="155873" x="8050213" y="3455988"/>
          <p14:tracePt t="155879" x="8010525" y="3511550"/>
          <p14:tracePt t="155887" x="7978775" y="3581400"/>
          <p14:tracePt t="155895" x="7939088" y="3636963"/>
          <p14:tracePt t="155903" x="7900988" y="3683000"/>
          <p14:tracePt t="155909" x="7861300" y="3730625"/>
          <p14:tracePt t="155917" x="7861300" y="3770313"/>
          <p14:tracePt t="155935" x="7853363" y="3770313"/>
          <p14:tracePt t="155942" x="7845425" y="3770313"/>
          <p14:tracePt t="155947" x="7829550" y="3786188"/>
          <p14:tracePt t="155955" x="7821613" y="3802063"/>
          <p14:tracePt t="155963" x="7797800" y="3816350"/>
          <p14:tracePt t="155971" x="7775575" y="3848100"/>
          <p14:tracePt t="155977" x="7759700" y="3879850"/>
          <p14:tracePt t="155985" x="7735888" y="3903663"/>
          <p14:tracePt t="155993" x="7727950" y="3933825"/>
          <p14:tracePt t="156001" x="7720013" y="3957638"/>
          <p14:tracePt t="156007" x="7704138" y="3981450"/>
          <p14:tracePt t="156015" x="7696200" y="4005263"/>
          <p14:tracePt t="156023" x="7696200" y="4037013"/>
          <p14:tracePt t="156031" x="7688263" y="4059238"/>
          <p14:tracePt t="156037" x="7680325" y="4098925"/>
          <p14:tracePt t="156045" x="7680325" y="4138613"/>
          <p14:tracePt t="156053" x="7680325" y="4176713"/>
          <p14:tracePt t="156061" x="7680325" y="4224338"/>
          <p14:tracePt t="156067" x="7680325" y="4264025"/>
          <p14:tracePt t="156075" x="7680325" y="4318000"/>
          <p14:tracePt t="156083" x="7680325" y="4365625"/>
          <p14:tracePt t="156091" x="7680325" y="4413250"/>
          <p14:tracePt t="156097" x="7680325" y="4443413"/>
          <p14:tracePt t="156105" x="7680325" y="4483100"/>
          <p14:tracePt t="156113" x="7680325" y="4514850"/>
          <p14:tracePt t="156122" x="7688263" y="4546600"/>
          <p14:tracePt t="156127" x="7696200" y="4576763"/>
          <p14:tracePt t="156135" x="7704138" y="4608513"/>
          <p14:tracePt t="156144" x="7712075" y="4640263"/>
          <p14:tracePt t="156151" x="7727950" y="4678363"/>
          <p14:tracePt t="156157" x="7735888" y="4710113"/>
          <p14:tracePt t="156165" x="7751763" y="4741863"/>
          <p14:tracePt t="156173" x="7767638" y="4781550"/>
          <p14:tracePt t="156181" x="7783513" y="4811713"/>
          <p14:tracePt t="156187" x="7797800" y="4843463"/>
          <p14:tracePt t="156195" x="7821613" y="4883150"/>
          <p14:tracePt t="156203" x="7837488" y="4914900"/>
          <p14:tracePt t="156211" x="7853363" y="4945063"/>
          <p14:tracePt t="156217" x="7885113" y="4976813"/>
          <p14:tracePt t="156225" x="7916863" y="5008563"/>
          <p14:tracePt t="156233" x="7954963" y="5040313"/>
          <p14:tracePt t="156241" x="7994650" y="5070475"/>
          <p14:tracePt t="156247" x="8050213" y="5102225"/>
          <p14:tracePt t="156255" x="8112125" y="5126038"/>
          <p14:tracePt t="156263" x="8159750" y="5126038"/>
          <p14:tracePt t="156271" x="8205788" y="5141913"/>
          <p14:tracePt t="156277" x="8261350" y="5149850"/>
          <p14:tracePt t="156285" x="8308975" y="5157788"/>
          <p14:tracePt t="156293" x="8362950" y="5165725"/>
          <p14:tracePt t="156301" x="8418513" y="5187950"/>
          <p14:tracePt t="156307" x="8466138" y="5203825"/>
          <p14:tracePt t="156315" x="8512175" y="5227638"/>
          <p14:tracePt t="156323" x="8559800" y="5235575"/>
          <p14:tracePt t="156332" x="8605838" y="5251450"/>
          <p14:tracePt t="156337" x="8645525" y="5267325"/>
          <p14:tracePt t="156345" x="8685213" y="5283200"/>
          <p14:tracePt t="156353" x="8724900" y="5291138"/>
          <p14:tracePt t="156361" x="8770938" y="5299075"/>
          <p14:tracePt t="156367" x="8810625" y="5305425"/>
          <p14:tracePt t="156375" x="8850313" y="5305425"/>
          <p14:tracePt t="156383" x="8888413" y="5305425"/>
          <p14:tracePt t="156391" x="8928100" y="5305425"/>
          <p14:tracePt t="156397" x="8967788" y="5305425"/>
          <p14:tracePt t="156405" x="8999538" y="5305425"/>
          <p14:tracePt t="156413" x="9029700" y="5305425"/>
          <p14:tracePt t="156421" x="9061450" y="5305425"/>
          <p14:tracePt t="156429" x="9085263" y="5305425"/>
          <p14:tracePt t="156451" x="9093200" y="5305425"/>
          <p14:tracePt t="156458" x="9101138" y="5305425"/>
          <p14:tracePt t="156465" x="9109075" y="5305425"/>
          <p14:tracePt t="156473" x="9117013" y="5305425"/>
          <p14:tracePt t="156481" x="9124950" y="5305425"/>
          <p14:tracePt t="156496" x="9124950" y="5313363"/>
          <p14:tracePt t="156526" x="9117013" y="5313363"/>
          <p14:tracePt t="156542" x="9109075" y="5313363"/>
          <p14:tracePt t="156555" x="9101138" y="5313363"/>
          <p14:tracePt t="156563" x="9101138" y="5321300"/>
          <p14:tracePt t="156655" x="9109075" y="5321300"/>
          <p14:tracePt t="156981" x="9109075" y="5329238"/>
          <p14:tracePt t="157044" x="9101138" y="5329238"/>
          <p14:tracePt t="157069" x="9101138" y="5321300"/>
          <p14:tracePt t="157073" x="9093200" y="5321300"/>
          <p14:tracePt t="157149" x="9101138" y="5321300"/>
          <p14:tracePt t="157174" x="9109075" y="5321300"/>
          <p14:tracePt t="157179" x="9109075" y="5313363"/>
          <p14:tracePt t="157219" x="9109075" y="5305425"/>
          <p14:tracePt t="157269" x="9109075" y="5299075"/>
          <p14:tracePt t="157284" x="9109075" y="5291138"/>
          <p14:tracePt t="157291" x="9109075" y="5283200"/>
          <p14:tracePt t="157299" x="9109075" y="5275263"/>
          <p14:tracePt t="157307" x="9109075" y="5267325"/>
          <p14:tracePt t="157313" x="9109075" y="5259388"/>
          <p14:tracePt t="157321" x="9117013" y="5243513"/>
          <p14:tracePt t="157329" x="9117013" y="5219700"/>
          <p14:tracePt t="157337" x="9124950" y="5187950"/>
          <p14:tracePt t="157343" x="9124950" y="5149850"/>
          <p14:tracePt t="157351" x="9124950" y="5102225"/>
          <p14:tracePt t="157359" x="9132888" y="5054600"/>
          <p14:tracePt t="157367" x="9132888" y="5000625"/>
          <p14:tracePt t="157375" x="9132888" y="4945063"/>
          <p14:tracePt t="157382" x="9132888" y="4899025"/>
          <p14:tracePt t="157389" x="9132888" y="4835525"/>
          <p14:tracePt t="157397" x="9124950" y="4765675"/>
          <p14:tracePt t="157405" x="9117013" y="4672013"/>
          <p14:tracePt t="157411" x="9109075" y="4584700"/>
          <p14:tracePt t="157419" x="9101138" y="4506913"/>
          <p14:tracePt t="157427" x="9101138" y="4427538"/>
          <p14:tracePt t="157435" x="9093200" y="4365625"/>
          <p14:tracePt t="157441" x="9093200" y="4295775"/>
          <p14:tracePt t="157449" x="9085263" y="4216400"/>
          <p14:tracePt t="157457" x="9085263" y="4146550"/>
          <p14:tracePt t="157465" x="9085263" y="4075113"/>
          <p14:tracePt t="157471" x="9085263" y="4005263"/>
          <p14:tracePt t="157479" x="9085263" y="3941763"/>
          <p14:tracePt t="157487" x="9085263" y="3879850"/>
          <p14:tracePt t="157495" x="9085263" y="3824288"/>
          <p14:tracePt t="157501" x="9085263" y="3770313"/>
          <p14:tracePt t="157509" x="9093200" y="3722688"/>
          <p14:tracePt t="157517" x="9101138" y="3676650"/>
          <p14:tracePt t="157525" x="9101138" y="3636963"/>
          <p14:tracePt t="157531" x="9109075" y="3597275"/>
          <p14:tracePt t="157555" x="9117013" y="3597275"/>
          <p14:tracePt t="157561" x="9117013" y="3589338"/>
          <p14:tracePt t="157569" x="9117013" y="3581400"/>
          <p14:tracePt t="157577" x="9117013" y="3573463"/>
          <p14:tracePt t="157585" x="9117013" y="3551238"/>
          <p14:tracePt t="157591" x="9117013" y="3535363"/>
          <p14:tracePt t="157599" x="9117013" y="3519488"/>
          <p14:tracePt t="157607" x="9117013" y="3511550"/>
          <p14:tracePt t="157615" x="9117013" y="3495675"/>
          <p14:tracePt t="157621" x="9117013" y="3487738"/>
          <p14:tracePt t="157629" x="9117013" y="3479800"/>
          <p14:tracePt t="157637" x="9117013" y="3471863"/>
          <p14:tracePt t="157645" x="9117013" y="3463925"/>
          <p14:tracePt t="157651" x="9117013" y="3448050"/>
          <p14:tracePt t="157659" x="9117013" y="3440113"/>
          <p14:tracePt t="157666" x="9117013" y="3425825"/>
          <p14:tracePt t="157675" x="9117013" y="3417888"/>
          <p14:tracePt t="157681" x="9117013" y="3409950"/>
          <p14:tracePt t="157689" x="9117013" y="3402013"/>
          <p14:tracePt t="157707" x="9117013" y="3394075"/>
          <p14:tracePt t="157712" x="9117013" y="3386138"/>
          <p14:tracePt t="157719" x="9117013" y="3378200"/>
          <p14:tracePt t="157729" x="9117013" y="3370263"/>
          <p14:tracePt t="157735" x="9117013" y="3362325"/>
          <p14:tracePt t="157741" x="9117013" y="3354388"/>
          <p14:tracePt t="157749" x="9117013" y="3346450"/>
          <p14:tracePt t="157757" x="9117013" y="3338513"/>
          <p14:tracePt t="157765" x="9117013" y="3330575"/>
          <p14:tracePt t="157771" x="9117013" y="3322638"/>
          <p14:tracePt t="157779" x="9117013" y="3314700"/>
          <p14:tracePt t="157787" x="9117013" y="3306763"/>
          <p14:tracePt t="157802" x="9124950" y="3306763"/>
          <p14:tracePt t="157818" x="9124950" y="3322638"/>
          <p14:tracePt t="157825" x="9124950" y="3370263"/>
          <p14:tracePt t="157831" x="9124950" y="3448050"/>
          <p14:tracePt t="157839" x="9124950" y="3565525"/>
          <p14:tracePt t="157847" x="9124950" y="3714750"/>
          <p14:tracePt t="157855" x="9124950" y="3802063"/>
          <p14:tracePt t="157863" x="9124950" y="3856038"/>
          <p14:tracePt t="157869" x="9124950" y="3903663"/>
          <p14:tracePt t="157877" x="9124950" y="3957638"/>
          <p14:tracePt t="157885" x="9124950" y="4005263"/>
          <p14:tracePt t="157894" x="9124950" y="4059238"/>
          <p14:tracePt t="157899" x="9124950" y="4106863"/>
          <p14:tracePt t="157907" x="9124950" y="4146550"/>
          <p14:tracePt t="157915" x="9117013" y="4146550"/>
          <p14:tracePt t="157930" x="9109075" y="4154488"/>
          <p14:tracePt t="157937" x="9109075" y="4162425"/>
          <p14:tracePt t="157945" x="9109075" y="4176713"/>
          <p14:tracePt t="157953" x="9109075" y="4184650"/>
          <p14:tracePt t="157959" x="9101138" y="4184650"/>
          <p14:tracePt t="157984" x="9101138" y="4162425"/>
          <p14:tracePt t="157989" x="9101138" y="4122738"/>
          <p14:tracePt t="157997" x="9093200" y="4075113"/>
          <p14:tracePt t="158005" x="9093200" y="4013200"/>
          <p14:tracePt t="158014" x="9093200" y="3965575"/>
          <p14:tracePt t="158019" x="9093200" y="3919538"/>
          <p14:tracePt t="158027" x="9093200" y="3871913"/>
          <p14:tracePt t="158035" x="9085263" y="3816350"/>
          <p14:tracePt t="158044" x="9085263" y="3770313"/>
          <p14:tracePt t="158048" x="9085263" y="3714750"/>
          <p14:tracePt t="158057" x="9085263" y="3668713"/>
          <p14:tracePt t="158065" x="9085263" y="3621088"/>
          <p14:tracePt t="158073" x="9085263" y="3573463"/>
          <p14:tracePt t="158079" x="9085263" y="3543300"/>
          <p14:tracePt t="158095" x="9093200" y="3535363"/>
          <p14:tracePt t="158103" x="9093200" y="3527425"/>
          <p14:tracePt t="158109" x="9101138" y="3527425"/>
          <p14:tracePt t="158117" x="9109075" y="3519488"/>
          <p14:tracePt t="158126" x="9109075" y="3503613"/>
          <p14:tracePt t="158133" x="9117013" y="3487738"/>
          <p14:tracePt t="158147" x="9117013" y="3495675"/>
          <p14:tracePt t="158155" x="9117013" y="3527425"/>
          <p14:tracePt t="158163" x="9117013" y="3589338"/>
          <p14:tracePt t="158169" x="9117013" y="3698875"/>
          <p14:tracePt t="158178" x="9117013" y="3871913"/>
          <p14:tracePt t="158186" x="9117013" y="4005263"/>
          <p14:tracePt t="158194" x="9109075" y="4122738"/>
          <p14:tracePt t="158199" x="9101138" y="4208463"/>
          <p14:tracePt t="158207" x="9101138" y="4264025"/>
          <p14:tracePt t="158216" x="9093200" y="4287838"/>
          <p14:tracePt t="158223" x="9093200" y="4302125"/>
          <p14:tracePt t="158229" x="9093200" y="4341813"/>
          <p14:tracePt t="158237" x="9093200" y="4365625"/>
          <p14:tracePt t="158260" x="9101138" y="4365625"/>
          <p14:tracePt t="158268" x="9109075" y="4349750"/>
          <p14:tracePt t="158276" x="9117013" y="4302125"/>
          <p14:tracePt t="158283" x="9117013" y="4256088"/>
          <p14:tracePt t="158289" x="9124950" y="4192588"/>
          <p14:tracePt t="158297" x="9132888" y="4130675"/>
          <p14:tracePt t="158305" x="9132888" y="4075113"/>
          <p14:tracePt t="158313" x="9140825" y="4021138"/>
          <p14:tracePt t="158319" x="9140825" y="3957638"/>
          <p14:tracePt t="158327" x="9140825" y="3895725"/>
          <p14:tracePt t="158335" x="9140825" y="3824288"/>
          <p14:tracePt t="158344" x="9140825" y="3762375"/>
          <p14:tracePt t="158351" x="9132888" y="3690938"/>
          <p14:tracePt t="158357" x="9124950" y="3636963"/>
          <p14:tracePt t="158365" x="9117013" y="3573463"/>
          <p14:tracePt t="158373" x="9109075" y="3527425"/>
          <p14:tracePt t="158382" x="9109075" y="3487738"/>
          <p14:tracePt t="158387" x="9101138" y="3448050"/>
          <p14:tracePt t="158404" x="9101138" y="3440113"/>
          <p14:tracePt t="158412" x="9101138" y="3432175"/>
          <p14:tracePt t="158425" x="9101138" y="3425825"/>
          <p14:tracePt t="158433" x="9101138" y="3417888"/>
          <p14:tracePt t="158442" x="9101138" y="3409950"/>
          <p14:tracePt t="158447" x="9101138" y="3417888"/>
          <p14:tracePt t="158455" x="9109075" y="3471863"/>
          <p14:tracePt t="158463" x="9117013" y="3557588"/>
          <p14:tracePt t="158472" x="9124950" y="3698875"/>
          <p14:tracePt t="158477" x="9124950" y="3871913"/>
          <p14:tracePt t="158485" x="9140825" y="3957638"/>
          <p14:tracePt t="158493" x="9140825" y="4013200"/>
          <p14:tracePt t="158501" x="9147175" y="4052888"/>
          <p14:tracePt t="158507" x="9147175" y="4098925"/>
          <p14:tracePt t="158515" x="9155113" y="4146550"/>
          <p14:tracePt t="158523" x="9163050" y="4192588"/>
          <p14:tracePt t="158531" x="9163050" y="4232275"/>
          <p14:tracePt t="158537" x="9163050" y="4240213"/>
          <p14:tracePt t="158545" x="9163050" y="4248150"/>
          <p14:tracePt t="158567" x="9163050" y="4256088"/>
          <p14:tracePt t="158583" x="9155113" y="4248150"/>
          <p14:tracePt t="158592" x="9155113" y="4200525"/>
          <p14:tracePt t="158597" x="9147175" y="4146550"/>
          <p14:tracePt t="158605" x="9140825" y="4106863"/>
          <p14:tracePt t="158613" x="9132888" y="4052888"/>
          <p14:tracePt t="158621" x="9124950" y="4005263"/>
          <p14:tracePt t="158627" x="9117013" y="3957638"/>
          <p14:tracePt t="158635" x="9109075" y="3911600"/>
          <p14:tracePt t="158643" x="9109075" y="3856038"/>
          <p14:tracePt t="158651" x="9101138" y="3794125"/>
          <p14:tracePt t="158657" x="9093200" y="3738563"/>
          <p14:tracePt t="158665" x="9093200" y="3676650"/>
          <p14:tracePt t="158673" x="9093200" y="3621088"/>
          <p14:tracePt t="158681" x="9093200" y="3573463"/>
          <p14:tracePt t="158687" x="9093200" y="3535363"/>
          <p14:tracePt t="158695" x="9093200" y="3503613"/>
          <p14:tracePt t="158714" x="9101138" y="3503613"/>
          <p14:tracePt t="158717" x="9109075" y="3495675"/>
          <p14:tracePt t="158727" x="9117013" y="3495675"/>
          <p14:tracePt t="158733" x="9124950" y="3479800"/>
          <p14:tracePt t="158741" x="9132888" y="3479800"/>
          <p14:tracePt t="158747" x="9140825" y="3479800"/>
          <p14:tracePt t="158755" x="9140825" y="3503613"/>
          <p14:tracePt t="158763" x="9147175" y="3557588"/>
          <p14:tracePt t="158772" x="9147175" y="3644900"/>
          <p14:tracePt t="158777" x="9147175" y="3770313"/>
          <p14:tracePt t="158785" x="9147175" y="3887788"/>
          <p14:tracePt t="158793" x="9147175" y="3981450"/>
          <p14:tracePt t="158801" x="9147175" y="4059238"/>
          <p14:tracePt t="158809" x="9147175" y="4114800"/>
          <p14:tracePt t="158815" x="9147175" y="4146550"/>
          <p14:tracePt t="158823" x="9140825" y="4170363"/>
          <p14:tracePt t="158831" x="9132888" y="4200525"/>
          <p14:tracePt t="158839" x="9132888" y="4224338"/>
          <p14:tracePt t="158845" x="9124950" y="4232275"/>
          <p14:tracePt t="158853" x="9124950" y="4240213"/>
          <p14:tracePt t="158869" x="9117013" y="4240213"/>
          <p14:tracePt t="158883" x="9109075" y="4232275"/>
          <p14:tracePt t="158891" x="9109075" y="4192588"/>
          <p14:tracePt t="158899" x="9109075" y="4138613"/>
          <p14:tracePt t="158905" x="9101138" y="4090988"/>
          <p14:tracePt t="158913" x="9101138" y="4037013"/>
          <p14:tracePt t="158921" x="9093200" y="3981450"/>
          <p14:tracePt t="158929" x="9093200" y="3933825"/>
          <p14:tracePt t="158935" x="9085263" y="3879850"/>
          <p14:tracePt t="158943" x="9085263" y="3824288"/>
          <p14:tracePt t="158951" x="9077325" y="3762375"/>
          <p14:tracePt t="158959" x="9077325" y="3698875"/>
          <p14:tracePt t="158965" x="9077325" y="3636963"/>
          <p14:tracePt t="158974" x="9077325" y="3573463"/>
          <p14:tracePt t="158981" x="9077325" y="3519488"/>
          <p14:tracePt t="158989" x="9077325" y="3471863"/>
          <p14:tracePt t="158995" x="9085263" y="3432175"/>
          <p14:tracePt t="159003" x="9093200" y="3432175"/>
          <p14:tracePt t="159011" x="9109075" y="3432175"/>
          <p14:tracePt t="159019" x="9132888" y="3425825"/>
          <p14:tracePt t="159025" x="9147175" y="3425825"/>
          <p14:tracePt t="159033" x="9170988" y="3409950"/>
          <p14:tracePt t="159042" x="9186863" y="3402013"/>
          <p14:tracePt t="159049" x="9210675" y="3402013"/>
          <p14:tracePt t="159055" x="9226550" y="3432175"/>
          <p14:tracePt t="159063" x="9250363" y="3511550"/>
          <p14:tracePt t="159071" x="9258300" y="3629025"/>
          <p14:tracePt t="159079" x="9266238" y="3794125"/>
          <p14:tracePt t="159085" x="9266238" y="3895725"/>
          <p14:tracePt t="159093" x="9266238" y="3981450"/>
          <p14:tracePt t="159101" x="9266238" y="4037013"/>
          <p14:tracePt t="159109" x="9250363" y="4067175"/>
          <p14:tracePt t="159115" x="9234488" y="4106863"/>
          <p14:tracePt t="159123" x="9202738" y="4146550"/>
          <p14:tracePt t="159132" x="9170988" y="4176713"/>
          <p14:tracePt t="159138" x="9132888" y="4216400"/>
          <p14:tracePt t="159145" x="9077325" y="4224338"/>
          <p14:tracePt t="159153" x="9045575" y="4224338"/>
          <p14:tracePt t="159162" x="9021763" y="4224338"/>
          <p14:tracePt t="159169" x="8999538" y="4224338"/>
          <p14:tracePt t="159175" x="8991600" y="4200525"/>
          <p14:tracePt t="159183" x="8983663" y="4138613"/>
          <p14:tracePt t="159191" x="8975725" y="4075113"/>
          <p14:tracePt t="159199" x="8975725" y="4013200"/>
          <p14:tracePt t="159204" x="8975725" y="3949700"/>
          <p14:tracePt t="159213" x="8967788" y="3887788"/>
          <p14:tracePt t="159221" x="8967788" y="3816350"/>
          <p14:tracePt t="159229" x="8967788" y="3754438"/>
          <p14:tracePt t="159235" x="8967788" y="3683000"/>
          <p14:tracePt t="159244" x="8991600" y="3621088"/>
          <p14:tracePt t="159251" x="9029700" y="3565525"/>
          <p14:tracePt t="159259" x="9085263" y="3519488"/>
          <p14:tracePt t="159265" x="9140825" y="3487738"/>
          <p14:tracePt t="159273" x="9178925" y="3487738"/>
          <p14:tracePt t="159281" x="9226550" y="3487738"/>
          <p14:tracePt t="159289" x="9274175" y="3479800"/>
          <p14:tracePt t="159297" x="9312275" y="3487738"/>
          <p14:tracePt t="159302" x="9351963" y="3551238"/>
          <p14:tracePt t="159311" x="9367838" y="3613150"/>
          <p14:tracePt t="159319" x="9375775" y="3683000"/>
          <p14:tracePt t="159327" x="9375775" y="3754438"/>
          <p14:tracePt t="159333" x="9375775" y="3816350"/>
          <p14:tracePt t="159340" x="9375775" y="3887788"/>
          <p14:tracePt t="159349" x="9359900" y="3941763"/>
          <p14:tracePt t="159357" x="9312275" y="3989388"/>
          <p14:tracePt t="159363" x="9280525" y="4029075"/>
          <p14:tracePt t="159371" x="9242425" y="4052888"/>
          <p14:tracePt t="159379" x="9210675" y="4059238"/>
          <p14:tracePt t="159387" x="9178925" y="4059238"/>
          <p14:tracePt t="159402" x="9147175" y="4059238"/>
          <p14:tracePt t="159409" x="9140825" y="4059238"/>
          <p14:tracePt t="159417" x="9132888" y="4029075"/>
          <p14:tracePt t="159423" x="9124950" y="3989388"/>
          <p14:tracePt t="159431" x="9117013" y="3941763"/>
          <p14:tracePt t="159439" x="9109075" y="3903663"/>
          <p14:tracePt t="159453" x="9101138" y="3903663"/>
          <p14:tracePt t="159462" x="9093200" y="3903663"/>
          <p14:tracePt t="159469" x="9085263" y="3895725"/>
          <p14:tracePt t="159494" x="9085263" y="3887788"/>
          <p14:tracePt t="159499" x="9085263" y="3879850"/>
          <p14:tracePt t="159514" x="9093200" y="3903663"/>
          <p14:tracePt t="159521" x="9101138" y="3957638"/>
          <p14:tracePt t="159530" x="9109075" y="4021138"/>
          <p14:tracePt t="159537" x="9124950" y="4106863"/>
          <p14:tracePt t="159543" x="9140825" y="4184650"/>
          <p14:tracePt t="159551" x="9147175" y="4248150"/>
          <p14:tracePt t="159559" x="9170988" y="4248150"/>
          <p14:tracePt t="159567" x="9186863" y="4240213"/>
          <p14:tracePt t="159573" x="9210675" y="4240213"/>
          <p14:tracePt t="159581" x="9226550" y="4248150"/>
          <p14:tracePt t="159589" x="9242425" y="4256088"/>
          <p14:tracePt t="159597" x="9258300" y="4279900"/>
          <p14:tracePt t="159603" x="9274175" y="4287838"/>
          <p14:tracePt t="159611" x="9296400" y="4302125"/>
          <p14:tracePt t="159619" x="9312275" y="4302125"/>
          <p14:tracePt t="159627" x="9328150" y="4302125"/>
          <p14:tracePt t="159633" x="9336088" y="4302125"/>
          <p14:tracePt t="159641" x="9344025" y="4302125"/>
          <p14:tracePt t="159649" x="9344025" y="4295775"/>
          <p14:tracePt t="159658" x="9344025" y="4287838"/>
          <p14:tracePt t="159663" x="9344025" y="4279900"/>
          <p14:tracePt t="159671" x="9344025" y="4271963"/>
          <p14:tracePt t="159679" x="9336088" y="4271963"/>
          <p14:tracePt t="159687" x="9328150" y="4264025"/>
          <p14:tracePt t="159693" x="9312275" y="4264025"/>
          <p14:tracePt t="159701" x="9304338" y="4256088"/>
          <p14:tracePt t="159709" x="9288463" y="4256088"/>
          <p14:tracePt t="159717" x="9274175" y="4248150"/>
          <p14:tracePt t="159723" x="9266238" y="4248150"/>
          <p14:tracePt t="159731" x="9258300" y="4248150"/>
          <p14:tracePt t="159744" x="9250363" y="4240213"/>
          <p14:tracePt t="159747" x="9242425" y="4240213"/>
          <p14:tracePt t="159755" x="9242425" y="4232275"/>
          <p14:tracePt t="159769" x="9242425" y="4224338"/>
          <p14:tracePt t="159785" x="9242425" y="4216400"/>
          <p14:tracePt t="159791" x="9250363" y="4216400"/>
          <p14:tracePt t="159799" x="9258300" y="4208463"/>
          <p14:tracePt t="159815" x="9266238" y="4208463"/>
          <p14:tracePt t="159829" x="9274175" y="4208463"/>
          <p14:tracePt t="159863" x="9266238" y="4208463"/>
          <p14:tracePt t="159867" x="9258300" y="4208463"/>
          <p14:tracePt t="159875" x="9242425" y="4208463"/>
          <p14:tracePt t="159881" x="9234488" y="4208463"/>
          <p14:tracePt t="159888" x="9226550" y="4216400"/>
          <p14:tracePt t="159908" x="9218613" y="4216400"/>
          <p14:tracePt t="159930" x="9218613" y="4208463"/>
          <p14:tracePt t="159935" x="9226550" y="4208463"/>
          <p14:tracePt t="159941" x="9234488" y="4200525"/>
          <p14:tracePt t="159949" x="9242425" y="4192588"/>
          <p14:tracePt t="159957" x="9258300" y="4192588"/>
          <p14:tracePt t="159965" x="9266238" y="4184650"/>
          <p14:tracePt t="159971" x="9280525" y="4184650"/>
          <p14:tracePt t="159979" x="9288463" y="4176713"/>
          <p14:tracePt t="159987" x="9296400" y="4176713"/>
          <p14:tracePt t="159995" x="9304338" y="4176713"/>
          <p14:tracePt t="160001" x="9312275" y="4176713"/>
          <p14:tracePt t="160009" x="9320213" y="4176713"/>
          <p14:tracePt t="160027" x="9328150" y="4176713"/>
          <p14:tracePt t="160057" x="9328150" y="4184650"/>
          <p14:tracePt t="160165" x="9328150" y="4176713"/>
          <p14:tracePt t="160190" x="9328150" y="4170363"/>
          <p14:tracePt t="160197" x="9336088" y="4170363"/>
          <p14:tracePt t="160277" x="9328150" y="4170363"/>
          <p14:tracePt t="160280" x="9320213" y="4170363"/>
          <p14:tracePt t="160296" x="9312275" y="4170363"/>
          <p14:tracePt t="160303" x="9304338" y="4170363"/>
          <p14:tracePt t="160318" x="9296400" y="4170363"/>
          <p14:tracePt t="160333" x="9288463" y="4170363"/>
          <p14:tracePt t="160357" x="9280525" y="4170363"/>
          <p14:tracePt t="160394" x="9280525" y="4162425"/>
          <p14:tracePt t="160457" x="9274175" y="4162425"/>
          <p14:tracePt t="160467" x="9274175" y="4170363"/>
          <p14:tracePt t="160475" x="9266238" y="4170363"/>
          <p14:tracePt t="160507" x="9258300" y="4170363"/>
          <p14:tracePt t="160527" x="9250363" y="4176713"/>
          <p14:tracePt t="160543" x="9242425" y="4176713"/>
          <p14:tracePt t="160560" x="9234488" y="4176713"/>
          <p14:tracePt t="160574" x="9226550" y="4176713"/>
          <p14:tracePt t="160587" x="9218613" y="4176713"/>
          <p14:tracePt t="160650" x="9226550" y="4176713"/>
          <p14:tracePt t="160681" x="9226550" y="4170363"/>
          <p14:tracePt t="160700" x="9226550" y="4162425"/>
          <p14:tracePt t="160732" x="9226550" y="4154488"/>
          <p14:tracePt t="160737" x="9218613" y="4154488"/>
          <p14:tracePt t="160778" x="9218613" y="4146550"/>
          <p14:tracePt t="160825" x="9210675" y="4146550"/>
          <p14:tracePt t="160828" x="9202738" y="4154488"/>
          <p14:tracePt t="160835" x="9194800" y="4154488"/>
          <p14:tracePt t="160844" x="9186863" y="4162425"/>
          <p14:tracePt t="160851" x="9178925" y="4170363"/>
          <p14:tracePt t="160857" x="9170988" y="4170363"/>
          <p14:tracePt t="160865" x="9163050" y="4170363"/>
          <p14:tracePt t="160873" x="9163050" y="4176713"/>
          <p14:tracePt t="160881" x="9155113" y="4176713"/>
          <p14:tracePt t="160985" x="9163050" y="4176713"/>
          <p14:tracePt t="161015" x="9170988" y="4176713"/>
          <p14:tracePt t="161037" x="9178925" y="4176713"/>
          <p14:tracePt t="161053" x="9186863" y="4176713"/>
          <p14:tracePt t="161069" x="9194800" y="4176713"/>
          <p14:tracePt t="161083" x="9202738" y="4176713"/>
          <p14:tracePt t="161107" x="9210675" y="4176713"/>
          <p14:tracePt t="161263" x="9218613" y="4170363"/>
          <p14:tracePt t="161279" x="9226550" y="4170363"/>
          <p14:tracePt t="161285" x="9226550" y="4162425"/>
          <p14:tracePt t="161293" x="9234488" y="4162425"/>
          <p14:tracePt t="161311" x="9242425" y="4162425"/>
          <p14:tracePt t="161391" x="9242425" y="4154488"/>
          <p14:tracePt t="161399" x="9250363" y="4154488"/>
          <p14:tracePt t="161405" x="9250363" y="4146550"/>
          <p14:tracePt t="161422" x="9258300" y="4138613"/>
          <p14:tracePt t="161446" x="9266238" y="4130675"/>
          <p14:tracePt t="161465" x="9274175" y="4130675"/>
          <p14:tracePt t="161496" x="9274175" y="4138613"/>
          <p14:tracePt t="161528" x="9274175" y="4146550"/>
          <p14:tracePt t="161605" x="9274175" y="4154488"/>
          <p14:tracePt t="161648" x="9274175" y="4162425"/>
          <p14:tracePt t="161814" x="9280525" y="4162425"/>
          <p14:tracePt t="161819" x="9288463" y="4162425"/>
          <p14:tracePt t="161827" x="9296400" y="4162425"/>
          <p14:tracePt t="161841" x="9304338" y="4162425"/>
          <p14:tracePt t="161849" x="9312275" y="4162425"/>
          <p14:tracePt t="161864" x="9320213" y="4162425"/>
          <p14:tracePt t="161879" x="9320213" y="4154488"/>
          <p14:tracePt t="161918" x="9312275" y="4154488"/>
          <p14:tracePt t="161923" x="9304338" y="4154488"/>
          <p14:tracePt t="161931" x="9296400" y="4154488"/>
          <p14:tracePt t="161939" x="9288463" y="4154488"/>
          <p14:tracePt t="161947" x="9280525" y="4154488"/>
          <p14:tracePt t="161953" x="9274175" y="4154488"/>
          <p14:tracePt t="161962" x="9266238" y="4154488"/>
          <p14:tracePt t="161969" x="9258300" y="4154488"/>
          <p14:tracePt t="162022" x="9266238" y="4154488"/>
          <p14:tracePt t="162030" x="9274175" y="4154488"/>
          <p14:tracePt t="162037" x="9280525" y="4154488"/>
          <p14:tracePt t="162043" x="9288463" y="4154488"/>
          <p14:tracePt t="162052" x="9296400" y="4154488"/>
          <p14:tracePt t="162059" x="9304338" y="4154488"/>
          <p14:tracePt t="162067" x="9312275" y="4154488"/>
          <p14:tracePt t="162083" x="9312275" y="4146550"/>
          <p14:tracePt t="162098" x="9312275" y="4138613"/>
          <p14:tracePt t="162103" x="9312275" y="4130675"/>
          <p14:tracePt t="162120" x="9304338" y="4122738"/>
          <p14:tracePt t="162128" x="9296400" y="4122738"/>
          <p14:tracePt t="162141" x="9288463" y="4122738"/>
          <p14:tracePt t="162188" x="9296400" y="4122738"/>
          <p14:tracePt t="162196" x="9312275" y="4122738"/>
          <p14:tracePt t="162201" x="9320213" y="4122738"/>
          <p14:tracePt t="162209" x="9328150" y="4122738"/>
          <p14:tracePt t="162217" x="9336088" y="4122738"/>
          <p14:tracePt t="162225" x="9344025" y="4122738"/>
          <p14:tracePt t="162240" x="9351963" y="4122738"/>
          <p14:tracePt t="162295" x="9351963" y="4130675"/>
          <p14:tracePt t="162299" x="9344025" y="4130675"/>
          <p14:tracePt t="162315" x="9336088" y="4130675"/>
          <p14:tracePt t="162330" x="9328150" y="4130675"/>
          <p14:tracePt t="162337" x="9328150" y="4138613"/>
          <p14:tracePt t="162423" x="9336088" y="4138613"/>
          <p14:tracePt t="162427" x="9336088" y="4146550"/>
          <p14:tracePt t="162510" x="9328150" y="4146550"/>
          <p14:tracePt t="162599" x="9336088" y="4146550"/>
          <p14:tracePt t="162607" x="9344025" y="4146550"/>
          <p14:tracePt t="162623" x="9351963" y="4146550"/>
          <p14:tracePt t="162630" x="9359900" y="4146550"/>
          <p14:tracePt t="162637" x="9367838" y="4146550"/>
          <p14:tracePt t="162653" x="9375775" y="4146550"/>
          <p14:tracePt t="162667" x="9383713" y="4146550"/>
          <p14:tracePt t="162773" x="9383713" y="4154488"/>
          <p14:tracePt t="162849" x="9375775" y="4154488"/>
          <p14:tracePt t="162865" x="9367838" y="4154488"/>
          <p14:tracePt t="162879" x="9359900" y="4154488"/>
          <p14:tracePt t="162899" x="9351963" y="4154488"/>
          <p14:tracePt t="162924" x="9344025" y="4154488"/>
          <p14:tracePt t="162946" x="9344025" y="4162425"/>
          <p14:tracePt t="162976" x="9344025" y="4170363"/>
          <p14:tracePt t="163005" x="9344025" y="4176713"/>
          <p14:tracePt t="163020" x="9336088" y="4176713"/>
          <p14:tracePt t="163049" x="9328150" y="4176713"/>
          <p14:tracePt t="163073" x="9320213" y="4176713"/>
          <p14:tracePt t="163089" x="9312275" y="4176713"/>
          <p14:tracePt t="163103" x="9304338" y="4176713"/>
          <p14:tracePt t="163117" x="9296400" y="4176713"/>
          <p14:tracePt t="163141" x="9288463" y="4176713"/>
          <p14:tracePt t="163207" x="9288463" y="4184650"/>
          <p14:tracePt t="163245" x="9280525" y="4184650"/>
          <p14:tracePt t="163261" x="9274175" y="4184650"/>
          <p14:tracePt t="163267" x="9266238" y="4176713"/>
          <p14:tracePt t="163283" x="9258300" y="4170363"/>
          <p14:tracePt t="163291" x="9250363" y="4170363"/>
          <p14:tracePt t="163297" x="9242425" y="4170363"/>
          <p14:tracePt t="163305" x="9234488" y="4162425"/>
          <p14:tracePt t="163313" x="9226550" y="4162425"/>
          <p14:tracePt t="163321" x="9218613" y="4162425"/>
          <p14:tracePt t="163336" x="9210675" y="4162425"/>
          <p14:tracePt t="163344" x="9202738" y="4154488"/>
          <p14:tracePt t="163352" x="9194800" y="4154488"/>
          <p14:tracePt t="163357" x="9186863" y="4154488"/>
          <p14:tracePt t="163365" x="9178925" y="4154488"/>
          <p14:tracePt t="163373" x="9170988" y="4154488"/>
          <p14:tracePt t="163382" x="9163050" y="4146550"/>
          <p14:tracePt t="163387" x="9155113" y="4138613"/>
          <p14:tracePt t="163395" x="9147175" y="4130675"/>
          <p14:tracePt t="163403" x="9140825" y="4122738"/>
          <p14:tracePt t="163411" x="9124950" y="4106863"/>
          <p14:tracePt t="163417" x="9109075" y="4075113"/>
          <p14:tracePt t="163425" x="9093200" y="4037013"/>
          <p14:tracePt t="163433" x="9077325" y="3989388"/>
          <p14:tracePt t="163441" x="9061450" y="3933825"/>
          <p14:tracePt t="163447" x="9037638" y="3856038"/>
          <p14:tracePt t="163455" x="9029700" y="3808413"/>
          <p14:tracePt t="163464" x="9013825" y="3754438"/>
          <p14:tracePt t="163472" x="8999538" y="3706813"/>
          <p14:tracePt t="163477" x="8983663" y="3652838"/>
          <p14:tracePt t="163485" x="8975725" y="3613150"/>
          <p14:tracePt t="163495" x="8967788" y="3573463"/>
          <p14:tracePt t="163501" x="8967788" y="3535363"/>
          <p14:tracePt t="163515" x="8975725" y="3535363"/>
          <p14:tracePt t="163523" x="9007475" y="3535363"/>
          <p14:tracePt t="163531" x="9053513" y="3535363"/>
          <p14:tracePt t="163537" x="9109075" y="3511550"/>
          <p14:tracePt t="163545" x="9178925" y="3503613"/>
          <p14:tracePt t="163553" x="9258300" y="3495675"/>
          <p14:tracePt t="163561" x="9304338" y="3495675"/>
          <p14:tracePt t="163568" x="9351963" y="3495675"/>
          <p14:tracePt t="163575" x="9391650" y="3511550"/>
          <p14:tracePt t="163583" x="9429750" y="3543300"/>
          <p14:tracePt t="163591" x="9429750" y="3597275"/>
          <p14:tracePt t="163599" x="9429750" y="3676650"/>
          <p14:tracePt t="163605" x="9429750" y="3762375"/>
          <p14:tracePt t="163613" x="9429750" y="3824288"/>
          <p14:tracePt t="163621" x="9445625" y="3879850"/>
          <p14:tracePt t="163629" x="9445625" y="3941763"/>
          <p14:tracePt t="163635" x="9407525" y="3981450"/>
          <p14:tracePt t="163643" x="9344025" y="4021138"/>
          <p14:tracePt t="163652" x="9266238" y="4052888"/>
          <p14:tracePt t="163659" x="9218613" y="4052888"/>
          <p14:tracePt t="163665" x="9163050" y="4052888"/>
          <p14:tracePt t="163673" x="9124950" y="4059238"/>
          <p14:tracePt t="163682" x="9077325" y="4059238"/>
          <p14:tracePt t="163689" x="9045575" y="4075113"/>
          <p14:tracePt t="163703" x="9045575" y="4044950"/>
          <p14:tracePt t="163712" x="9037638" y="3997325"/>
          <p14:tracePt t="163730" x="9013825" y="3949700"/>
          <p14:tracePt t="163734" x="9007475" y="3903663"/>
          <p14:tracePt t="163741" x="8999538" y="3856038"/>
          <p14:tracePt t="163749" x="8999538" y="3824288"/>
          <p14:tracePt t="163755" x="8999538" y="3794125"/>
          <p14:tracePt t="163763" x="8999538" y="3770313"/>
          <p14:tracePt t="163771" x="9007475" y="3770313"/>
          <p14:tracePt t="163779" x="9013825" y="3762375"/>
          <p14:tracePt t="163785" x="9021763" y="3754438"/>
          <p14:tracePt t="163793" x="9029700" y="3746500"/>
          <p14:tracePt t="163801" x="9037638" y="3730625"/>
          <p14:tracePt t="163809" x="9045575" y="3722688"/>
          <p14:tracePt t="163815" x="9053513" y="3722688"/>
          <p14:tracePt t="163823" x="9061450" y="3722688"/>
          <p14:tracePt t="163839" x="9069388" y="3722688"/>
          <p14:tracePt t="163854" x="9069388" y="3730625"/>
          <p14:tracePt t="163865" x="9069388" y="3746500"/>
          <p14:tracePt t="163869" x="9069388" y="3754438"/>
          <p14:tracePt t="163875" x="9069388" y="3762375"/>
          <p14:tracePt t="163883" x="9069388" y="3778250"/>
          <p14:tracePt t="163891" x="9069388" y="3786188"/>
          <p14:tracePt t="163899" x="9069388" y="3794125"/>
          <p14:tracePt t="163913" x="9069388" y="3802063"/>
          <p14:tracePt t="163922" x="9061450" y="3802063"/>
          <p14:tracePt t="163930" x="9061450" y="3808413"/>
          <p14:tracePt t="163935" x="9061450" y="3816350"/>
          <p14:tracePt t="163944" x="9053513" y="3816350"/>
          <p14:tracePt t="163951" x="9053513" y="3824288"/>
          <p14:tracePt t="163960" x="9053513" y="3832225"/>
          <p14:tracePt t="163974" x="9053513" y="3840163"/>
          <p14:tracePt t="163981" x="9053513" y="3848100"/>
          <p14:tracePt t="163989" x="9053513" y="3856038"/>
          <p14:tracePt t="163995" x="9053513" y="3863975"/>
          <p14:tracePt t="164015" x="9053513" y="3871913"/>
          <p14:tracePt t="164028" x="9061450" y="3871913"/>
          <p14:tracePt t="164042" x="9069388" y="3871913"/>
          <p14:tracePt t="164083" x="9069388" y="3863975"/>
          <p14:tracePt t="164093" x="9069388" y="3856038"/>
          <p14:tracePt t="164118" x="9069388" y="3848100"/>
          <p14:tracePt t="164132" x="9061450" y="3848100"/>
          <p14:tracePt t="164200" x="9069388" y="3848100"/>
          <p14:tracePt t="164213" x="9077325" y="3848100"/>
          <p14:tracePt t="164237" x="9085263" y="3848100"/>
          <p14:tracePt t="164294" x="9077325" y="3848100"/>
          <p14:tracePt t="164297" x="9069388" y="3848100"/>
          <p14:tracePt t="164302" x="9061450" y="3848100"/>
          <p14:tracePt t="164320" x="9053513" y="3848100"/>
          <p14:tracePt t="164334" x="9045575" y="3848100"/>
          <p14:tracePt t="164410" x="9053513" y="3848100"/>
          <p14:tracePt t="164477" x="9037638" y="3848100"/>
          <p14:tracePt t="164483" x="9029700" y="3848100"/>
          <p14:tracePt t="164491" x="9021763" y="3848100"/>
          <p14:tracePt t="164499" x="9013825" y="3848100"/>
          <p14:tracePt t="164507" x="8999538" y="3848100"/>
          <p14:tracePt t="164515" x="8983663" y="3848100"/>
          <p14:tracePt t="164521" x="8975725" y="3848100"/>
          <p14:tracePt t="164529" x="8967788" y="3848100"/>
          <p14:tracePt t="164537" x="8951913" y="3848100"/>
          <p14:tracePt t="164545" x="8943975" y="3848100"/>
          <p14:tracePt t="164551" x="8936038" y="3848100"/>
          <p14:tracePt t="164568" x="8928100" y="3848100"/>
          <p14:tracePt t="164630" x="8936038" y="3848100"/>
          <p14:tracePt t="164635" x="8943975" y="3848100"/>
          <p14:tracePt t="164641" x="8951913" y="3848100"/>
          <p14:tracePt t="164649" x="8959850" y="3848100"/>
          <p14:tracePt t="164657" x="8967788" y="3848100"/>
          <p14:tracePt t="164673" x="8975725" y="3848100"/>
          <p14:tracePt t="164680" x="8983663" y="3856038"/>
          <p14:tracePt t="164696" x="8991600" y="3856038"/>
          <p14:tracePt t="164710" x="8999538" y="3856038"/>
          <p14:tracePt t="164717" x="8999538" y="3863975"/>
          <p14:tracePt t="164741" x="8999538" y="3871913"/>
          <p14:tracePt t="164764" x="8999538" y="3879850"/>
          <p14:tracePt t="164785" x="8999538" y="3887788"/>
          <p14:tracePt t="164808" x="8991600" y="3895725"/>
          <p14:tracePt t="164838" x="8983663" y="3903663"/>
          <p14:tracePt t="164868" x="8983663" y="3911600"/>
          <p14:tracePt t="164876" x="8975725" y="3911600"/>
          <p14:tracePt t="164907" x="8967788" y="3911600"/>
          <p14:tracePt t="164930" x="8959850" y="3911600"/>
          <p14:tracePt t="164941" x="8951913" y="3911600"/>
          <p14:tracePt t="164958" x="8951913" y="3919538"/>
          <p14:tracePt t="164973" x="8943975" y="3919538"/>
          <p14:tracePt t="164987" x="8943975" y="3927475"/>
          <p14:tracePt t="165029" x="8951913" y="3927475"/>
          <p14:tracePt t="165039" x="8959850" y="3927475"/>
          <p14:tracePt t="165055" x="8967788" y="3927475"/>
          <p14:tracePt t="165130" x="8967788" y="3933825"/>
          <p14:tracePt t="165137" x="8959850" y="3933825"/>
          <p14:tracePt t="165154" x="8951913" y="3941763"/>
          <p14:tracePt t="165179" x="8943975" y="3941763"/>
          <p14:tracePt t="165339" x="8951913" y="3941763"/>
          <p14:tracePt t="165365" x="8959850" y="3941763"/>
          <p14:tracePt t="165377" x="8967788" y="3941763"/>
          <p14:tracePt t="165514" x="8975725" y="3941763"/>
          <p14:tracePt t="165587" x="8967788" y="3941763"/>
          <p14:tracePt t="165644" x="8975725" y="3941763"/>
          <p14:tracePt t="165655" x="8983663" y="3941763"/>
          <p14:tracePt t="165663" x="8991600" y="3941763"/>
          <p14:tracePt t="165685" x="8999538" y="3941763"/>
          <p14:tracePt t="165707" x="8999538" y="3949700"/>
          <p14:tracePt t="165835" x="8999538" y="3957638"/>
          <p14:tracePt t="165865" x="8999538" y="3965575"/>
          <p14:tracePt t="165915" x="9007475" y="3965575"/>
          <p14:tracePt t="165933" x="9013825" y="3965575"/>
          <p14:tracePt t="165950" x="9021763" y="3965575"/>
          <p14:tracePt t="165979" x="9029700" y="3965575"/>
          <p14:tracePt t="166027" x="9037638" y="3965575"/>
          <p14:tracePt t="166055" x="9037638" y="3957638"/>
          <p14:tracePt t="166069" x="9045575" y="3957638"/>
          <p14:tracePt t="166091" x="9045575" y="3949700"/>
          <p14:tracePt t="166115" x="9045575" y="3941763"/>
          <p14:tracePt t="166129" x="9045575" y="3933825"/>
          <p14:tracePt t="166135" x="9045575" y="3927475"/>
          <p14:tracePt t="166143" x="9045575" y="3919538"/>
          <p14:tracePt t="166151" x="9045575" y="3911600"/>
          <p14:tracePt t="166158" x="9045575" y="3903663"/>
          <p14:tracePt t="166165" x="9045575" y="3895725"/>
          <p14:tracePt t="166174" x="9045575" y="3887788"/>
          <p14:tracePt t="166181" x="9045575" y="3871913"/>
          <p14:tracePt t="169729" x="5648325" y="4013200"/>
          <p14:tracePt t="169733" x="5640388" y="4013200"/>
          <p14:tracePt t="169740" x="5632450" y="4013200"/>
          <p14:tracePt t="169747" x="5624513" y="4013200"/>
          <p14:tracePt t="169755" x="5610225" y="4021138"/>
          <p14:tracePt t="169763" x="5586413" y="4021138"/>
          <p14:tracePt t="169772" x="5562600" y="4029075"/>
          <p14:tracePt t="169779" x="5562600" y="4044950"/>
          <p14:tracePt t="169785" x="5522913" y="4052888"/>
          <p14:tracePt t="169794" x="5468938" y="4059238"/>
          <p14:tracePt t="169801" x="5468938" y="4067175"/>
          <p14:tracePt t="169809" x="5453063" y="4067175"/>
          <p14:tracePt t="169815" x="5445125" y="4083050"/>
          <p14:tracePt t="169823" x="5429250" y="4098925"/>
          <p14:tracePt t="169831" x="5421313" y="4122738"/>
          <p14:tracePt t="169839" x="5397500" y="4138613"/>
          <p14:tracePt t="169845" x="5373688" y="4162425"/>
          <p14:tracePt t="169852" x="5357813" y="4184650"/>
          <p14:tracePt t="169862" x="5335588" y="4224338"/>
          <p14:tracePt t="169869" x="5311775" y="4264025"/>
          <p14:tracePt t="169875" x="5303838" y="4310063"/>
          <p14:tracePt t="169883" x="5295900" y="4357688"/>
          <p14:tracePt t="169891" x="5287963" y="4405313"/>
          <p14:tracePt t="169899" x="5280025" y="4459288"/>
          <p14:tracePt t="169904" x="5272088" y="4459288"/>
          <p14:tracePt t="169913" x="5264150" y="4467225"/>
          <p14:tracePt t="169922" x="5248275" y="4483100"/>
          <p14:tracePt t="169929" x="5240338" y="4498975"/>
          <p14:tracePt t="169935" x="5224463" y="4530725"/>
          <p14:tracePt t="169943" x="5210175" y="4576763"/>
          <p14:tracePt t="169951" x="5186363" y="4600575"/>
          <p14:tracePt t="169959" x="5170488" y="4624388"/>
          <p14:tracePt t="169965" x="5154613" y="4640263"/>
          <p14:tracePt t="169973" x="5130800" y="4672013"/>
          <p14:tracePt t="169981" x="5114925" y="4678363"/>
          <p14:tracePt t="169989" x="5091113" y="4694238"/>
          <p14:tracePt t="169995" x="5076825" y="4702175"/>
          <p14:tracePt t="170003" x="5045075" y="4710113"/>
          <p14:tracePt t="170011" x="5021263" y="4710113"/>
          <p14:tracePt t="170019" x="5005388" y="4710113"/>
          <p14:tracePt t="170025" x="4997450" y="4710113"/>
          <p14:tracePt t="170033" x="4989513" y="4710113"/>
          <p14:tracePt t="170042" x="4965700" y="4710113"/>
          <p14:tracePt t="170049" x="4949825" y="4710113"/>
          <p14:tracePt t="170055" x="4943475" y="4710113"/>
          <p14:tracePt t="170063" x="4927600" y="4710113"/>
          <p14:tracePt t="170071" x="4911725" y="4710113"/>
          <p14:tracePt t="170079" x="4895850" y="4710113"/>
          <p14:tracePt t="170085" x="4887913" y="4710113"/>
          <p14:tracePt t="170093" x="4879975" y="4702175"/>
          <p14:tracePt t="170101" x="4872038" y="4702175"/>
          <p14:tracePt t="170146" x="4879975" y="4710113"/>
          <p14:tracePt t="170153" x="4887913" y="4718050"/>
          <p14:tracePt t="170162" x="4895850" y="4725988"/>
          <p14:tracePt t="170169" x="4911725" y="4749800"/>
          <p14:tracePt t="170175" x="4927600" y="4765675"/>
          <p14:tracePt t="170183" x="4935538" y="4781550"/>
          <p14:tracePt t="170192" x="4943475" y="4797425"/>
          <p14:tracePt t="170199" x="4957763" y="4819650"/>
          <p14:tracePt t="170205" x="4965700" y="4835525"/>
          <p14:tracePt t="170213" x="4981575" y="4851400"/>
          <p14:tracePt t="170221" x="4997450" y="4867275"/>
          <p14:tracePt t="170230" x="5005388" y="4875213"/>
          <p14:tracePt t="170236" x="5021263" y="4883150"/>
          <p14:tracePt t="170245" x="5037138" y="4891088"/>
          <p14:tracePt t="170251" x="5045075" y="4891088"/>
          <p14:tracePt t="170259" x="5053013" y="4891088"/>
          <p14:tracePt t="170267" x="5068888" y="4891088"/>
          <p14:tracePt t="170273" x="5076825" y="4891088"/>
          <p14:tracePt t="170281" x="5091113" y="4891088"/>
          <p14:tracePt t="170289" x="5106988" y="4883150"/>
          <p14:tracePt t="170297" x="5114925" y="4875213"/>
          <p14:tracePt t="170303" x="5122863" y="4867275"/>
          <p14:tracePt t="170311" x="5138738" y="4859338"/>
          <p14:tracePt t="170321" x="5146675" y="4851400"/>
          <p14:tracePt t="170327" x="5154613" y="4843463"/>
          <p14:tracePt t="170333" x="5162550" y="4835525"/>
          <p14:tracePt t="170341" x="5170488" y="4835525"/>
          <p14:tracePt t="170350" x="5178425" y="4827588"/>
          <p14:tracePt t="170356" x="5186363" y="4827588"/>
          <p14:tracePt t="170363" x="5194300" y="4827588"/>
          <p14:tracePt t="170371" x="5202238" y="4827588"/>
          <p14:tracePt t="170387" x="5210175" y="4827588"/>
          <p14:tracePt t="170412" x="5210175" y="4819650"/>
          <p14:tracePt t="170433" x="5210175" y="4811713"/>
          <p14:tracePt t="170439" x="5210175" y="4803775"/>
          <p14:tracePt t="170447" x="5202238" y="4797425"/>
          <p14:tracePt t="170453" x="5202238" y="4789488"/>
          <p14:tracePt t="170462" x="5194300" y="4781550"/>
          <p14:tracePt t="170469" x="5186363" y="4773613"/>
          <p14:tracePt t="170477" x="5186363" y="4757738"/>
          <p14:tracePt t="170483" x="5178425" y="4741863"/>
          <p14:tracePt t="170491" x="5178425" y="4725988"/>
          <p14:tracePt t="170499" x="5178425" y="4710113"/>
          <p14:tracePt t="170507" x="5178425" y="4694238"/>
          <p14:tracePt t="170513" x="5178425" y="4678363"/>
          <p14:tracePt t="170522" x="5178425" y="4672013"/>
          <p14:tracePt t="170529" x="5178425" y="4656138"/>
          <p14:tracePt t="170537" x="5178425" y="4648200"/>
          <p14:tracePt t="170562" x="5170488" y="4648200"/>
          <p14:tracePt t="170582" x="5162550" y="4648200"/>
          <p14:tracePt t="170589" x="5162550" y="4656138"/>
          <p14:tracePt t="170597" x="5154613" y="4664075"/>
          <p14:tracePt t="170603" x="5154613" y="4672013"/>
          <p14:tracePt t="170611" x="5138738" y="4686300"/>
          <p14:tracePt t="170619" x="5130800" y="4702175"/>
          <p14:tracePt t="170627" x="5122863" y="4702175"/>
          <p14:tracePt t="170633" x="5114925" y="4710113"/>
          <p14:tracePt t="170641" x="5106988" y="4718050"/>
          <p14:tracePt t="170649" x="5099050" y="4718050"/>
          <p14:tracePt t="170657" x="5091113" y="4718050"/>
          <p14:tracePt t="170663" x="5076825" y="4718050"/>
          <p14:tracePt t="170671" x="5068888" y="4718050"/>
          <p14:tracePt t="170679" x="5060950" y="4718050"/>
          <p14:tracePt t="170687" x="5045075" y="4718050"/>
          <p14:tracePt t="170693" x="5037138" y="4710113"/>
          <p14:tracePt t="170701" x="5029200" y="4702175"/>
          <p14:tracePt t="170709" x="5013325" y="4694238"/>
          <p14:tracePt t="170729" x="4989513" y="4686300"/>
          <p14:tracePt t="170734" x="4981575" y="4678363"/>
          <p14:tracePt t="170739" x="4973638" y="4672013"/>
          <p14:tracePt t="170747" x="4965700" y="4664075"/>
          <p14:tracePt t="170755" x="4957763" y="4656138"/>
          <p14:tracePt t="170770" x="4949825" y="4648200"/>
          <p14:tracePt t="170786" x="4949825" y="4640263"/>
          <p14:tracePt t="170848" x="4949825" y="4648200"/>
          <p14:tracePt t="170852" x="4949825" y="4664075"/>
          <p14:tracePt t="170859" x="4949825" y="4678363"/>
          <p14:tracePt t="170867" x="4949825" y="4686300"/>
          <p14:tracePt t="170875" x="4949825" y="4710113"/>
          <p14:tracePt t="170882" x="4957763" y="4725988"/>
          <p14:tracePt t="170889" x="4957763" y="4741863"/>
          <p14:tracePt t="170897" x="4957763" y="4757738"/>
          <p14:tracePt t="170905" x="4965700" y="4781550"/>
          <p14:tracePt t="170912" x="4965700" y="4797425"/>
          <p14:tracePt t="170919" x="4965700" y="4811713"/>
          <p14:tracePt t="170928" x="4973638" y="4827588"/>
          <p14:tracePt t="170935" x="4973638" y="4843463"/>
          <p14:tracePt t="170941" x="4973638" y="4859338"/>
          <p14:tracePt t="170949" x="4981575" y="4867275"/>
          <p14:tracePt t="170957" x="4981575" y="4883150"/>
          <p14:tracePt t="170965" x="4981575" y="4891088"/>
          <p14:tracePt t="170971" x="4981575" y="4899025"/>
          <p14:tracePt t="170979" x="4981575" y="4906963"/>
          <p14:tracePt t="170987" x="4981575" y="4914900"/>
          <p14:tracePt t="170995" x="4981575" y="4922838"/>
          <p14:tracePt t="171001" x="4981575" y="4929188"/>
          <p14:tracePt t="171009" x="4981575" y="4945063"/>
          <p14:tracePt t="171017" x="4981575" y="4953000"/>
          <p14:tracePt t="171025" x="4981575" y="4960938"/>
          <p14:tracePt t="171031" x="4981575" y="4968875"/>
          <p14:tracePt t="171048" x="4981575" y="4976813"/>
          <p14:tracePt t="171055" x="4981575" y="4992688"/>
          <p14:tracePt t="171061" x="4981575" y="5000625"/>
          <p14:tracePt t="171069" x="4981575" y="5016500"/>
          <p14:tracePt t="171077" x="4989513" y="5024438"/>
          <p14:tracePt t="171085" x="4989513" y="5032375"/>
          <p14:tracePt t="171091" x="4989513" y="5048250"/>
          <p14:tracePt t="171099" x="4997450" y="5054600"/>
          <p14:tracePt t="171107" x="5005388" y="5062538"/>
          <p14:tracePt t="171115" x="5005388" y="5070475"/>
          <p14:tracePt t="171121" x="5013325" y="5086350"/>
          <p14:tracePt t="171129" x="5021263" y="5086350"/>
          <p14:tracePt t="171137" x="5029200" y="5094288"/>
          <p14:tracePt t="171145" x="5037138" y="5102225"/>
          <p14:tracePt t="171151" x="5045075" y="5110163"/>
          <p14:tracePt t="171158" x="5053013" y="5118100"/>
          <p14:tracePt t="171167" x="5060950" y="5126038"/>
          <p14:tracePt t="171175" x="5076825" y="5133975"/>
          <p14:tracePt t="171182" x="5083175" y="5149850"/>
          <p14:tracePt t="171189" x="5099050" y="5157788"/>
          <p14:tracePt t="171197" x="5106988" y="5173663"/>
          <p14:tracePt t="171205" x="5122863" y="5180013"/>
          <p14:tracePt t="171213" x="5138738" y="5195888"/>
          <p14:tracePt t="171219" x="5146675" y="5211763"/>
          <p14:tracePt t="171227" x="5162550" y="5235575"/>
          <p14:tracePt t="171234" x="5178425" y="5251450"/>
          <p14:tracePt t="171244" x="5194300" y="5267325"/>
          <p14:tracePt t="171250" x="5202238" y="5283200"/>
          <p14:tracePt t="171258" x="5216525" y="5305425"/>
          <p14:tracePt t="171266" x="5232400" y="5313363"/>
          <p14:tracePt t="171273" x="5248275" y="5337175"/>
          <p14:tracePt t="171280" x="5264150" y="5353050"/>
          <p14:tracePt t="171288" x="5280025" y="5360988"/>
          <p14:tracePt t="171295" x="5287963" y="5376863"/>
          <p14:tracePt t="171303" x="5295900" y="5384800"/>
          <p14:tracePt t="171309" x="5303838" y="5392738"/>
          <p14:tracePt t="171317" x="5311775" y="5400675"/>
          <p14:tracePt t="171325" x="5319713" y="5408613"/>
          <p14:tracePt t="171333" x="5327650" y="5416550"/>
          <p14:tracePt t="171339" x="5335588" y="5430838"/>
          <p14:tracePt t="171347" x="5335588" y="5438775"/>
          <p14:tracePt t="171355" x="5335588" y="5446713"/>
          <p14:tracePt t="171363" x="5335588" y="5454650"/>
          <p14:tracePt t="171368" x="5343525" y="5470525"/>
          <p14:tracePt t="171377" x="5343525" y="5478463"/>
          <p14:tracePt t="171385" x="5343525" y="5494338"/>
          <p14:tracePt t="171395" x="5343525" y="5502275"/>
          <p14:tracePt t="171399" x="5343525" y="5510213"/>
          <p14:tracePt t="171407" x="5343525" y="5526088"/>
          <p14:tracePt t="171415" x="5343525" y="5534025"/>
          <p14:tracePt t="171424" x="5343525" y="5548313"/>
          <p14:tracePt t="171429" x="5335588" y="5556250"/>
          <p14:tracePt t="171437" x="5335588" y="5564188"/>
          <p14:tracePt t="171445" x="5327650" y="5572125"/>
          <p14:tracePt t="171461" x="5319713" y="5580063"/>
          <p14:tracePt t="171467" x="5311775" y="5588000"/>
          <p14:tracePt t="171476" x="5303838" y="5595938"/>
          <p14:tracePt t="171484" x="5295900" y="5603875"/>
          <p14:tracePt t="171489" x="5287963" y="5603875"/>
          <p14:tracePt t="171497" x="5280025" y="5611813"/>
          <p14:tracePt t="171513" x="5264150" y="5619750"/>
          <p14:tracePt t="171519" x="5256213" y="5619750"/>
          <p14:tracePt t="171527" x="5248275" y="5627688"/>
          <p14:tracePt t="171535" x="5240338" y="5627688"/>
          <p14:tracePt t="171545" x="5224463" y="5627688"/>
          <p14:tracePt t="171549" x="5216525" y="5635625"/>
          <p14:tracePt t="171557" x="5210175" y="5635625"/>
          <p14:tracePt t="171565" x="5194300" y="5635625"/>
          <p14:tracePt t="171574" x="5178425" y="5643563"/>
          <p14:tracePt t="171579" x="5170488" y="5643563"/>
          <p14:tracePt t="171587" x="5154613" y="5651500"/>
          <p14:tracePt t="171595" x="5146675" y="5651500"/>
          <p14:tracePt t="171603" x="5130800" y="5659438"/>
          <p14:tracePt t="171609" x="5122863" y="5667375"/>
          <p14:tracePt t="171617" x="5106988" y="5667375"/>
          <p14:tracePt t="171625" x="5099050" y="5673725"/>
          <p14:tracePt t="171633" x="5083175" y="5681663"/>
          <p14:tracePt t="171639" x="5076825" y="5681663"/>
          <p14:tracePt t="171647" x="5060950" y="5689600"/>
          <p14:tracePt t="171655" x="5053013" y="5697538"/>
          <p14:tracePt t="171663" x="5045075" y="5697538"/>
          <p14:tracePt t="171672" x="5029200" y="5697538"/>
          <p14:tracePt t="171677" x="5021263" y="5705475"/>
          <p14:tracePt t="171685" x="5005388" y="5705475"/>
          <p14:tracePt t="171694" x="4989513" y="5705475"/>
          <p14:tracePt t="171701" x="4973638" y="5705475"/>
          <p14:tracePt t="171708" x="4957763" y="5705475"/>
          <p14:tracePt t="171715" x="4935538" y="5705475"/>
          <p14:tracePt t="171724" x="4903788" y="5705475"/>
          <p14:tracePt t="171731" x="4864100" y="5705475"/>
          <p14:tracePt t="171738" x="4816475" y="5705475"/>
          <p14:tracePt t="171746" x="4762500" y="5705475"/>
          <p14:tracePt t="171755" x="4699000" y="5705475"/>
          <p14:tracePt t="171761" x="4652963" y="5705475"/>
          <p14:tracePt t="171767" x="4605338" y="5713413"/>
          <p14:tracePt t="171775" x="4565650" y="5713413"/>
          <p14:tracePt t="171784" x="4519613" y="5713413"/>
          <p14:tracePt t="171791" x="4479925" y="5721350"/>
          <p14:tracePt t="171797" x="4440238" y="5729288"/>
          <p14:tracePt t="171805" x="4402138" y="5737225"/>
          <p14:tracePt t="171813" x="4370388" y="5745163"/>
          <p14:tracePt t="171821" x="4338638" y="5753100"/>
          <p14:tracePt t="171827" x="4314825" y="5761038"/>
          <p14:tracePt t="171844" x="4314825" y="5768975"/>
          <p14:tracePt t="171853" x="4306888" y="5776913"/>
          <p14:tracePt t="171857" x="4291013" y="5784850"/>
          <p14:tracePt t="171866" x="4283075" y="5784850"/>
          <p14:tracePt t="171874" x="4260850" y="5792788"/>
          <p14:tracePt t="171883" x="4237038" y="5792788"/>
          <p14:tracePt t="171887" x="4221163" y="5792788"/>
          <p14:tracePt t="171895" x="4205288" y="5792788"/>
          <p14:tracePt t="171904" x="4189413" y="5792788"/>
          <p14:tracePt t="171911" x="4173538" y="5792788"/>
          <p14:tracePt t="171918" x="4165600" y="5792788"/>
          <p14:tracePt t="171925" x="4149725" y="5792788"/>
          <p14:tracePt t="171933" x="4133850" y="5792788"/>
          <p14:tracePt t="171941" x="4127500" y="5792788"/>
          <p14:tracePt t="171947" x="4119563" y="5792788"/>
          <p14:tracePt t="171954" x="4111625" y="5792788"/>
          <p14:tracePt t="171973" x="4095750" y="5792788"/>
          <p14:tracePt t="171977" x="4087813" y="5792788"/>
          <p14:tracePt t="171985" x="4079875" y="5792788"/>
          <p14:tracePt t="171994" x="4071938" y="5792788"/>
          <p14:tracePt t="172001" x="4064000" y="5792788"/>
          <p14:tracePt t="172007" x="4048125" y="5792788"/>
          <p14:tracePt t="172015" x="4040188" y="5799138"/>
          <p14:tracePt t="172023" x="4032250" y="5799138"/>
          <p14:tracePt t="172031" x="4016375" y="5799138"/>
          <p14:tracePt t="172037" x="4008438" y="5799138"/>
          <p14:tracePt t="172045" x="4000500" y="5799138"/>
          <p14:tracePt t="172054" x="3986213" y="5799138"/>
          <p14:tracePt t="172062" x="3978275" y="5799138"/>
          <p14:tracePt t="172067" x="3970338" y="5799138"/>
          <p14:tracePt t="172075" x="3954463" y="5799138"/>
          <p14:tracePt t="172083" x="3946525" y="5799138"/>
          <p14:tracePt t="172091" x="3938588" y="5799138"/>
          <p14:tracePt t="172097" x="3930650" y="5799138"/>
          <p14:tracePt t="172105" x="3922713" y="5799138"/>
          <p14:tracePt t="172114" x="3914775" y="5799138"/>
          <p14:tracePt t="172122" x="3906838" y="5799138"/>
          <p14:tracePt t="172127" x="3898900" y="5799138"/>
          <p14:tracePt t="172153" x="3890963" y="5799138"/>
          <p14:tracePt t="172183" x="3890963" y="5792788"/>
          <p14:tracePt t="172189" x="3883025" y="5792788"/>
          <p14:tracePt t="172227" x="3875088" y="5792788"/>
          <p14:tracePt t="172294" x="3875088" y="5784850"/>
          <p14:tracePt t="172327" x="3883025" y="5776913"/>
          <p14:tracePt t="172332" x="3890963" y="5776913"/>
          <p14:tracePt t="172340" x="3898900" y="5776913"/>
          <p14:tracePt t="172345" x="3906838" y="5776913"/>
          <p14:tracePt t="172354" x="3906838" y="5768975"/>
          <p14:tracePt t="172362" x="3914775" y="5768975"/>
          <p14:tracePt t="172370" x="3922713" y="5768975"/>
          <p14:tracePt t="172375" x="3930650" y="5768975"/>
          <p14:tracePt t="172384" x="3938588" y="5768975"/>
          <p14:tracePt t="172399" x="3946525" y="5768975"/>
          <p14:tracePt t="172405" x="3954463" y="5761038"/>
          <p14:tracePt t="172415" x="3962400" y="5761038"/>
          <p14:tracePt t="172430" x="3970338" y="5761038"/>
          <p14:tracePt t="172435" x="3978275" y="5761038"/>
          <p14:tracePt t="172444" x="3994150" y="5761038"/>
          <p14:tracePt t="172451" x="4000500" y="5761038"/>
          <p14:tracePt t="172458" x="4008438" y="5761038"/>
          <p14:tracePt t="172465" x="4016375" y="5761038"/>
          <p14:tracePt t="172475" x="4032250" y="5761038"/>
          <p14:tracePt t="172482" x="4040188" y="5761038"/>
          <p14:tracePt t="172490" x="4048125" y="5761038"/>
          <p14:tracePt t="172495" x="4056063" y="5761038"/>
          <p14:tracePt t="172505" x="4064000" y="5761038"/>
          <p14:tracePt t="172511" x="4071938" y="5761038"/>
          <p14:tracePt t="172519" x="4079875" y="5761038"/>
          <p14:tracePt t="172524" x="4087813" y="5761038"/>
          <p14:tracePt t="172534" x="4087813" y="5768975"/>
          <p14:tracePt t="172541" x="4095750" y="5768975"/>
          <p14:tracePt t="172549" x="4103688" y="5768975"/>
          <p14:tracePt t="172555" x="4111625" y="5768975"/>
          <p14:tracePt t="172573" x="4119563" y="5768975"/>
          <p14:tracePt t="172580" x="4133850" y="5768975"/>
          <p14:tracePt t="172585" x="4141788" y="5768975"/>
          <p14:tracePt t="172595" x="4149725" y="5768975"/>
          <p14:tracePt t="172601" x="4165600" y="5761038"/>
          <p14:tracePt t="172609" x="4181475" y="5761038"/>
          <p14:tracePt t="172616" x="4197350" y="5761038"/>
          <p14:tracePt t="172624" x="4205288" y="5761038"/>
          <p14:tracePt t="172632" x="4221163" y="5761038"/>
          <p14:tracePt t="172639" x="4229100" y="5761038"/>
          <p14:tracePt t="172648" x="4237038" y="5761038"/>
          <p14:tracePt t="172654" x="4244975" y="5761038"/>
          <p14:tracePt t="172662" x="4252913" y="5761038"/>
          <p14:tracePt t="172670" x="4260850" y="5761038"/>
          <p14:tracePt t="172724" x="4267200" y="5761038"/>
          <p14:tracePt t="172739" x="4275138" y="5761038"/>
          <p14:tracePt t="172745" x="4283075" y="5761038"/>
          <p14:tracePt t="172751" x="4291013" y="5761038"/>
          <p14:tracePt t="172759" x="4306888" y="5761038"/>
          <p14:tracePt t="172768" x="4330700" y="5761038"/>
          <p14:tracePt t="172774" x="4362450" y="5761038"/>
          <p14:tracePt t="172781" x="4394200" y="5761038"/>
          <p14:tracePt t="172789" x="4432300" y="5761038"/>
          <p14:tracePt t="172798" x="4464050" y="5761038"/>
          <p14:tracePt t="172804" x="4487863" y="5761038"/>
          <p14:tracePt t="172811" x="4519613" y="5761038"/>
          <p14:tracePt t="172819" x="4541838" y="5761038"/>
          <p14:tracePt t="172835" x="4573588" y="5761038"/>
          <p14:tracePt t="172842" x="4589463" y="5761038"/>
          <p14:tracePt t="172851" x="4597400" y="5761038"/>
          <p14:tracePt t="172858" x="4605338" y="5761038"/>
          <p14:tracePt t="172864" x="4613275" y="5761038"/>
          <p14:tracePt t="172871" x="4629150" y="5768975"/>
          <p14:tracePt t="172880" x="4652963" y="5768975"/>
          <p14:tracePt t="172888" x="4668838" y="5768975"/>
          <p14:tracePt t="172894" x="4675188" y="5776913"/>
          <p14:tracePt t="172902" x="4691063" y="5776913"/>
          <p14:tracePt t="172909" x="4699000" y="5776913"/>
          <p14:tracePt t="172918" x="4714875" y="5776913"/>
          <p14:tracePt t="172924" x="4722813" y="5776913"/>
          <p14:tracePt t="172931" x="4738688" y="5776913"/>
          <p14:tracePt t="172939" x="4746625" y="5776913"/>
          <p14:tracePt t="172949" x="4762500" y="5776913"/>
          <p14:tracePt t="172955" x="4770438" y="5776913"/>
          <p14:tracePt t="172961" x="4786313" y="5776913"/>
          <p14:tracePt t="172969" x="4794250" y="5776913"/>
          <p14:tracePt t="172978" x="4808538" y="5776913"/>
          <p14:tracePt t="172984" x="4816475" y="5776913"/>
          <p14:tracePt t="172991" x="4832350" y="5776913"/>
          <p14:tracePt t="172999" x="4840288" y="5776913"/>
          <p14:tracePt t="173010" x="4856163" y="5776913"/>
          <p14:tracePt t="173014" x="4872038" y="5776913"/>
          <p14:tracePt t="173021" x="4879975" y="5776913"/>
          <p14:tracePt t="173029" x="4895850" y="5776913"/>
          <p14:tracePt t="173038" x="4911725" y="5776913"/>
          <p14:tracePt t="173044" x="4927600" y="5776913"/>
          <p14:tracePt t="173051" x="4943475" y="5776913"/>
          <p14:tracePt t="173059" x="4965700" y="5776913"/>
          <p14:tracePt t="173068" x="4981575" y="5776913"/>
          <p14:tracePt t="173074" x="4997450" y="5768975"/>
          <p14:tracePt t="173082" x="5021263" y="5768975"/>
          <p14:tracePt t="173091" x="5037138" y="5761038"/>
          <p14:tracePt t="173098" x="5060950" y="5761038"/>
          <p14:tracePt t="173105" x="5076825" y="5753100"/>
          <p14:tracePt t="173111" x="5099050" y="5753100"/>
          <p14:tracePt t="173119" x="5114925" y="5745163"/>
          <p14:tracePt t="173128" x="5122863" y="5745163"/>
          <p14:tracePt t="173135" x="5138738" y="5745163"/>
          <p14:tracePt t="173141" x="5154613" y="5745163"/>
          <p14:tracePt t="173150" x="5170488" y="5745163"/>
          <p14:tracePt t="173158" x="5186363" y="5745163"/>
          <p14:tracePt t="173165" x="5202238" y="5745163"/>
          <p14:tracePt t="173171" x="5210175" y="5745163"/>
          <p14:tracePt t="173180" x="5224463" y="5745163"/>
          <p14:tracePt t="173188" x="5240338" y="5745163"/>
          <p14:tracePt t="173196" x="5256213" y="5745163"/>
          <p14:tracePt t="173202" x="5264150" y="5745163"/>
          <p14:tracePt t="173210" x="5280025" y="5745163"/>
          <p14:tracePt t="173218" x="5295900" y="5745163"/>
          <p14:tracePt t="173227" x="5303838" y="5753100"/>
          <p14:tracePt t="173232" x="5319713" y="5753100"/>
          <p14:tracePt t="173240" x="5327650" y="5753100"/>
          <p14:tracePt t="173248" x="5343525" y="5761038"/>
          <p14:tracePt t="173255" x="5351463" y="5761038"/>
          <p14:tracePt t="173262" x="5365750" y="5761038"/>
          <p14:tracePt t="173270" x="5373688" y="5768975"/>
          <p14:tracePt t="173278" x="5389563" y="5768975"/>
          <p14:tracePt t="173286" x="5397500" y="5776913"/>
          <p14:tracePt t="173291" x="5413375" y="5776913"/>
          <p14:tracePt t="173300" x="5429250" y="5784850"/>
          <p14:tracePt t="173308" x="5445125" y="5784850"/>
          <p14:tracePt t="173316" x="5461000" y="5784850"/>
          <p14:tracePt t="173322" x="5476875" y="5792788"/>
          <p14:tracePt t="173330" x="5491163" y="5792788"/>
          <p14:tracePt t="173338" x="5514975" y="5792788"/>
          <p14:tracePt t="173346" x="5530850" y="5792788"/>
          <p14:tracePt t="173352" x="5546725" y="5792788"/>
          <p14:tracePt t="173360" x="5562600" y="5792788"/>
          <p14:tracePt t="173368" x="5586413" y="5792788"/>
          <p14:tracePt t="173375" x="5602288" y="5792788"/>
          <p14:tracePt t="173382" x="5632450" y="5792788"/>
          <p14:tracePt t="173390" x="5664200" y="5792788"/>
          <p14:tracePt t="173398" x="5703888" y="5792788"/>
          <p14:tracePt t="173406" x="5743575" y="5792788"/>
          <p14:tracePt t="173412" x="5781675" y="5792788"/>
          <p14:tracePt t="173420" x="5821363" y="5792788"/>
          <p14:tracePt t="173428" x="5853113" y="5792788"/>
          <p14:tracePt t="173436" x="5876925" y="5792788"/>
          <p14:tracePt t="173442" x="5907088" y="5792788"/>
          <p14:tracePt t="173450" x="5938838" y="5784850"/>
          <p14:tracePt t="173457" x="5970588" y="5784850"/>
          <p14:tracePt t="173466" x="6002338" y="5784850"/>
          <p14:tracePt t="173472" x="6032500" y="5784850"/>
          <p14:tracePt t="173480" x="6072188" y="5784850"/>
          <p14:tracePt t="173488" x="6096000" y="5784850"/>
          <p14:tracePt t="173503" x="6135688" y="5784850"/>
          <p14:tracePt t="173511" x="6173788" y="5784850"/>
          <p14:tracePt t="173518" x="6197600" y="5784850"/>
          <p14:tracePt t="173525" x="6221413" y="5784850"/>
          <p14:tracePt t="173541" x="6229350" y="5784850"/>
          <p14:tracePt t="173549" x="6245225" y="5784850"/>
          <p14:tracePt t="173556" x="6253163" y="5784850"/>
          <p14:tracePt t="173562" x="6269038" y="5784850"/>
          <p14:tracePt t="173570" x="6292850" y="5784850"/>
          <p14:tracePt t="173587" x="6307138" y="5784850"/>
          <p14:tracePt t="173597" x="6323013" y="5784850"/>
          <p14:tracePt t="173600" x="6330950" y="5784850"/>
          <p14:tracePt t="173608" x="6338888" y="5784850"/>
          <p14:tracePt t="173616" x="6346825" y="5784850"/>
          <p14:tracePt t="173624" x="6354763" y="5784850"/>
          <p14:tracePt t="173630" x="6362700" y="5784850"/>
          <p14:tracePt t="173638" x="6362700" y="5776913"/>
          <p14:tracePt t="173646" x="6370638" y="5768975"/>
          <p14:tracePt t="173654" x="6378575" y="5761038"/>
          <p14:tracePt t="173660" x="6378575" y="5753100"/>
          <p14:tracePt t="173668" x="6386513" y="5745163"/>
          <p14:tracePt t="173677" x="6386513" y="5737225"/>
          <p14:tracePt t="173684" x="6394450" y="5721350"/>
          <p14:tracePt t="173690" x="6394450" y="5713413"/>
          <p14:tracePt t="173698" x="6402388" y="5697538"/>
          <p14:tracePt t="173707" x="6410325" y="5689600"/>
          <p14:tracePt t="173714" x="6410325" y="5681663"/>
          <p14:tracePt t="173720" x="6418263" y="5673725"/>
          <p14:tracePt t="173729" x="6418263" y="5659438"/>
          <p14:tracePt t="173736" x="6426200" y="5651500"/>
          <p14:tracePt t="173745" x="6434138" y="5643563"/>
          <p14:tracePt t="173758" x="6440488" y="5627688"/>
          <p14:tracePt t="173766" x="6448425" y="5627688"/>
          <p14:tracePt t="173774" x="6456363" y="5619750"/>
          <p14:tracePt t="173780" x="6464300" y="5611813"/>
          <p14:tracePt t="173788" x="6472238" y="5603875"/>
          <p14:tracePt t="173805" x="6488113" y="5595938"/>
          <p14:tracePt t="173812" x="6496050" y="5588000"/>
          <p14:tracePt t="173818" x="6503988" y="5580063"/>
          <p14:tracePt t="173826" x="6511925" y="5572125"/>
          <p14:tracePt t="173835" x="6519863" y="5556250"/>
          <p14:tracePt t="173840" x="6535738" y="5548313"/>
          <p14:tracePt t="173848" x="6543675" y="5541963"/>
          <p14:tracePt t="173856" x="6551613" y="5541963"/>
          <p14:tracePt t="173864" x="6559550" y="5534025"/>
          <p14:tracePt t="173870" x="6567488" y="5526088"/>
          <p14:tracePt t="173878" x="6573838" y="5526088"/>
          <p14:tracePt t="177136" x="5381625" y="6583363"/>
          <p14:tracePt t="177160" x="5389563" y="6575425"/>
          <p14:tracePt t="177166" x="5389563" y="6567488"/>
          <p14:tracePt t="177174" x="5397500" y="6559550"/>
          <p14:tracePt t="177182" x="5397500" y="6551613"/>
          <p14:tracePt t="177214" x="5397500" y="6545263"/>
          <p14:tracePt t="177220" x="5397500" y="6529388"/>
          <p14:tracePt t="177226" x="5389563" y="6521450"/>
          <p14:tracePt t="177234" x="5389563" y="6513513"/>
          <p14:tracePt t="177242" x="5381625" y="6505575"/>
          <p14:tracePt t="177250" x="5365750" y="6505575"/>
          <p14:tracePt t="177256" x="5351463" y="6497638"/>
          <p14:tracePt t="177264" x="5343525" y="6489700"/>
          <p14:tracePt t="177272" x="5327650" y="6481763"/>
          <p14:tracePt t="177280" x="5311775" y="6481763"/>
          <p14:tracePt t="177286" x="5303838" y="6481763"/>
          <p14:tracePt t="177295" x="5287963" y="6481763"/>
          <p14:tracePt t="177302" x="5264150" y="6481763"/>
          <p14:tracePt t="177310" x="5232400" y="6481763"/>
          <p14:tracePt t="177316" x="5202238" y="6481763"/>
          <p14:tracePt t="177324" x="5162550" y="6481763"/>
          <p14:tracePt t="177332" x="5122863" y="6489700"/>
          <p14:tracePt t="177340" x="5083175" y="6497638"/>
          <p14:tracePt t="177346" x="5083175" y="6513513"/>
          <p14:tracePt t="177354" x="5076825" y="6521450"/>
          <p14:tracePt t="177362" x="5060950" y="6529388"/>
          <p14:tracePt t="177370" x="5053013" y="6529388"/>
          <p14:tracePt t="177376" x="5037138" y="6529388"/>
          <p14:tracePt t="177384" x="5021263" y="6529388"/>
          <p14:tracePt t="177393" x="5013325" y="6529388"/>
          <p14:tracePt t="177401" x="5005388" y="6505575"/>
          <p14:tracePt t="177406" x="5005388" y="6481763"/>
          <p14:tracePt t="177414" x="5005388" y="6442075"/>
          <p14:tracePt t="177422" x="5005388" y="6403975"/>
          <p14:tracePt t="177430" x="5005388" y="6364288"/>
          <p14:tracePt t="177436" x="5005388" y="6332538"/>
          <p14:tracePt t="177444" x="5005388" y="6294438"/>
          <p14:tracePt t="177452" x="5013325" y="6262688"/>
          <p14:tracePt t="177460" x="5013325" y="6223000"/>
          <p14:tracePt t="177466" x="5021263" y="6183313"/>
          <p14:tracePt t="177474" x="5029200" y="6137275"/>
          <p14:tracePt t="177482" x="5045075" y="6089650"/>
          <p14:tracePt t="177490" x="5053013" y="6043613"/>
          <p14:tracePt t="177496" x="5060950" y="5995988"/>
          <p14:tracePt t="177503" x="5068888" y="5956300"/>
          <p14:tracePt t="177512" x="5083175" y="5918200"/>
          <p14:tracePt t="177520" x="5091113" y="5878513"/>
          <p14:tracePt t="177526" x="5106988" y="5838825"/>
          <p14:tracePt t="177534" x="5114925" y="5807075"/>
          <p14:tracePt t="177542" x="5122863" y="5784850"/>
          <p14:tracePt t="177551" x="5130800" y="5753100"/>
          <p14:tracePt t="177556" x="5138738" y="5721350"/>
          <p14:tracePt t="177564" x="5146675" y="5689600"/>
          <p14:tracePt t="177573" x="5146675" y="5659438"/>
          <p14:tracePt t="177580" x="5154613" y="5627688"/>
          <p14:tracePt t="177588" x="5154613" y="5595938"/>
          <p14:tracePt t="177595" x="5162550" y="5595938"/>
          <p14:tracePt t="177613" x="5170488" y="5588000"/>
          <p14:tracePt t="177618" x="5178425" y="5572125"/>
          <p14:tracePt t="177624" x="5186363" y="5564188"/>
          <p14:tracePt t="177633" x="5194300" y="5548313"/>
          <p14:tracePt t="177640" x="5202238" y="5526088"/>
          <p14:tracePt t="177648" x="5210175" y="5502275"/>
          <p14:tracePt t="177654" x="5224463" y="5486400"/>
          <p14:tracePt t="177662" x="5232400" y="5462588"/>
          <p14:tracePt t="177670" x="5240338" y="5446713"/>
          <p14:tracePt t="177678" x="5248275" y="5430838"/>
          <p14:tracePt t="177684" x="5256213" y="5424488"/>
          <p14:tracePt t="177692" x="5264150" y="5416550"/>
          <p14:tracePt t="177700" x="5272088" y="5408613"/>
          <p14:tracePt t="177708" x="5272088" y="5400675"/>
          <p14:tracePt t="177732" x="5280025" y="5392738"/>
          <p14:tracePt t="177744" x="5287963" y="5392738"/>
          <p14:tracePt t="177761" x="5295900" y="5392738"/>
          <p14:tracePt t="177768" x="5303838" y="5400675"/>
          <p14:tracePt t="177774" x="5311775" y="5400675"/>
          <p14:tracePt t="177782" x="5327650" y="5408613"/>
          <p14:tracePt t="177790" x="5335588" y="5416550"/>
          <p14:tracePt t="177798" x="5351463" y="5424488"/>
          <p14:tracePt t="177803" x="5365750" y="5430838"/>
          <p14:tracePt t="177813" x="5373688" y="5438775"/>
          <p14:tracePt t="177821" x="5389563" y="5446713"/>
          <p14:tracePt t="177828" x="5405438" y="5454650"/>
          <p14:tracePt t="177834" x="5413375" y="5462588"/>
          <p14:tracePt t="177842" x="5429250" y="5470525"/>
          <p14:tracePt t="177850" x="5437188" y="5478463"/>
          <p14:tracePt t="177858" x="5453063" y="5486400"/>
          <p14:tracePt t="177864" x="5461000" y="5494338"/>
          <p14:tracePt t="177871" x="5468938" y="5502275"/>
          <p14:tracePt t="177880" x="5468938" y="5510213"/>
          <p14:tracePt t="177888" x="5476875" y="5518150"/>
          <p14:tracePt t="177894" x="5484813" y="5518150"/>
          <p14:tracePt t="177902" x="5484813" y="5526088"/>
          <p14:tracePt t="177950" x="5476875" y="5526088"/>
          <p14:tracePt t="177954" x="5461000" y="5526088"/>
          <p14:tracePt t="177962" x="5453063" y="5526088"/>
          <p14:tracePt t="177970" x="5445125" y="5526088"/>
          <p14:tracePt t="177978" x="5429250" y="5518150"/>
          <p14:tracePt t="177984" x="5421313" y="5510213"/>
          <p14:tracePt t="177992" x="5413375" y="5502275"/>
          <p14:tracePt t="178002" x="5413375" y="5486400"/>
          <p14:tracePt t="178009" x="5413375" y="5470525"/>
          <p14:tracePt t="178014" x="5413375" y="5454650"/>
          <p14:tracePt t="178022" x="5413375" y="5430838"/>
          <p14:tracePt t="178030" x="5429250" y="5416550"/>
          <p14:tracePt t="178038" x="5437188" y="5400675"/>
          <p14:tracePt t="178044" x="5453063" y="5384800"/>
          <p14:tracePt t="178052" x="5461000" y="5384800"/>
          <p14:tracePt t="178060" x="5461000" y="5376863"/>
          <p14:tracePt t="178068" x="5453063" y="5376863"/>
          <p14:tracePt t="178079" x="5405438" y="5376863"/>
          <p14:tracePt t="178082" x="5343525" y="5392738"/>
          <p14:tracePt t="178089" x="5280025" y="5400675"/>
          <p14:tracePt t="178105" x="5295900" y="5408613"/>
          <p14:tracePt t="178111" x="5295900" y="5416550"/>
          <p14:tracePt t="178120" x="5280025" y="5424488"/>
          <p14:tracePt t="178136" x="5287963" y="5376863"/>
          <p14:tracePt t="178142" x="5335588" y="5313363"/>
          <p14:tracePt t="178150" x="5397500" y="5235575"/>
          <p14:tracePt t="178158" x="5484813" y="5235575"/>
          <p14:tracePt t="178166" x="5586413" y="5165725"/>
          <p14:tracePt t="178171" x="5648325" y="5086350"/>
          <p14:tracePt t="178181" x="5711825" y="5032375"/>
          <p14:tracePt t="178188" x="5773738" y="5000625"/>
          <p14:tracePt t="178196" x="5837238" y="4960938"/>
          <p14:tracePt t="178202" x="5892800" y="4929188"/>
          <p14:tracePt t="178210" x="5954713" y="4929188"/>
          <p14:tracePt t="178218" x="6018213" y="4929188"/>
          <p14:tracePt t="178225" x="6088063" y="4929188"/>
          <p14:tracePt t="178232" x="6159500" y="4922838"/>
          <p14:tracePt t="178241" x="6229350" y="4906963"/>
          <p14:tracePt t="178248" x="6299200" y="4899025"/>
          <p14:tracePt t="178256" x="6370638" y="4875213"/>
          <p14:tracePt t="178262" x="6434138" y="4859338"/>
          <p14:tracePt t="178270" x="6496050" y="4843463"/>
          <p14:tracePt t="178278" x="6551613" y="4827588"/>
          <p14:tracePt t="178287" x="6597650" y="4819650"/>
          <p14:tracePt t="178292" x="6637338" y="4819650"/>
          <p14:tracePt t="178300" x="6669088" y="4827588"/>
          <p14:tracePt t="178309" x="6700838" y="4843463"/>
          <p14:tracePt t="178317" x="6731000" y="4851400"/>
          <p14:tracePt t="178322" x="6762750" y="4867275"/>
          <p14:tracePt t="178330" x="6802438" y="4875213"/>
          <p14:tracePt t="178338" x="6834188" y="4883150"/>
          <p14:tracePt t="178346" x="6864350" y="4891088"/>
          <p14:tracePt t="178352" x="6896100" y="4891088"/>
          <p14:tracePt t="178386" x="6904038" y="4883150"/>
          <p14:tracePt t="178390" x="6927850" y="4867275"/>
          <p14:tracePt t="178398" x="6935788" y="4867275"/>
          <p14:tracePt t="178406" x="6951663" y="4859338"/>
          <p14:tracePt t="178430" x="6951663" y="4867275"/>
          <p14:tracePt t="178436" x="6951663" y="4875213"/>
          <p14:tracePt t="178442" x="6935788" y="4883150"/>
          <p14:tracePt t="178450" x="6927850" y="4891088"/>
          <p14:tracePt t="178458" x="6919913" y="4899025"/>
          <p14:tracePt t="178466" x="6904038" y="4914900"/>
          <p14:tracePt t="178472" x="6896100" y="4922838"/>
          <p14:tracePt t="178480" x="6888163" y="4929188"/>
          <p14:tracePt t="178488" x="6888163" y="4937125"/>
          <p14:tracePt t="178496" x="6880225" y="4937125"/>
          <p14:tracePt t="178501" x="6880225" y="4945063"/>
          <p14:tracePt t="178510" x="6880225" y="4953000"/>
          <p14:tracePt t="178527" x="6880225" y="4968875"/>
          <p14:tracePt t="178532" x="6880225" y="4976813"/>
          <p14:tracePt t="178548" x="6880225" y="4984750"/>
          <p14:tracePt t="178556" x="6872288" y="4992688"/>
          <p14:tracePt t="178571" x="6864350" y="5000625"/>
          <p14:tracePt t="178579" x="6856413" y="5000625"/>
          <p14:tracePt t="178586" x="6840538" y="5000625"/>
          <p14:tracePt t="178595" x="6840538" y="5008563"/>
          <p14:tracePt t="178600" x="6834188" y="5008563"/>
          <p14:tracePt t="178607" x="6826250" y="5008563"/>
          <p14:tracePt t="178616" x="6818313" y="5008563"/>
          <p14:tracePt t="178624" x="6810375" y="5008563"/>
          <p14:tracePt t="178630" x="6802438" y="5008563"/>
          <p14:tracePt t="178638" x="6794500" y="5008563"/>
          <p14:tracePt t="178647" x="6786563" y="5008563"/>
          <p14:tracePt t="178662" x="6778625" y="5016500"/>
          <p14:tracePt t="178678" x="6778625" y="5024438"/>
          <p14:tracePt t="178684" x="6770688" y="5024438"/>
          <p14:tracePt t="178690" x="6770688" y="5032375"/>
          <p14:tracePt t="178698" x="6770688" y="5040313"/>
          <p14:tracePt t="178707" x="6762750" y="5048250"/>
          <p14:tracePt t="178714" x="6762750" y="5062538"/>
          <p14:tracePt t="178720" x="6762750" y="5078413"/>
          <p14:tracePt t="178747" x="6746875" y="5126038"/>
          <p14:tracePt t="178750" x="6746875" y="5149850"/>
          <p14:tracePt t="178758" x="6738938" y="5165725"/>
          <p14:tracePt t="178766" x="6731000" y="5187950"/>
          <p14:tracePt t="178773" x="6723063" y="5203825"/>
          <p14:tracePt t="178780" x="6723063" y="5211763"/>
          <p14:tracePt t="178788" x="6707188" y="5227638"/>
          <p14:tracePt t="178796" x="6700838" y="5251450"/>
          <p14:tracePt t="178804" x="6684963" y="5275263"/>
          <p14:tracePt t="178810" x="6669088" y="5291138"/>
          <p14:tracePt t="178818" x="6653213" y="5305425"/>
          <p14:tracePt t="178826" x="6629400" y="5313363"/>
          <p14:tracePt t="178834" x="6613525" y="5329238"/>
          <p14:tracePt t="178840" x="6581775" y="5345113"/>
          <p14:tracePt t="178848" x="6551613" y="5360988"/>
          <p14:tracePt t="178856" x="6519863" y="5368925"/>
          <p14:tracePt t="178864" x="6480175" y="5384800"/>
          <p14:tracePt t="178871" x="6440488" y="5400675"/>
          <p14:tracePt t="178878" x="6410325" y="5424488"/>
          <p14:tracePt t="178886" x="6378575" y="5438775"/>
          <p14:tracePt t="178895" x="6378575" y="5454650"/>
          <p14:tracePt t="178900" x="6370638" y="5470525"/>
          <p14:tracePt t="178909" x="6362700" y="5486400"/>
          <p14:tracePt t="178917" x="6346825" y="5502275"/>
          <p14:tracePt t="178924" x="6338888" y="5518150"/>
          <p14:tracePt t="178930" x="6323013" y="5526088"/>
          <p14:tracePt t="178938" x="6299200" y="5541963"/>
          <p14:tracePt t="178946" x="6276975" y="5556250"/>
          <p14:tracePt t="178954" x="6261100" y="5572125"/>
          <p14:tracePt t="178960" x="6245225" y="5588000"/>
          <p14:tracePt t="178968" x="6221413" y="5603875"/>
          <p14:tracePt t="178975" x="6205538" y="5619750"/>
          <p14:tracePt t="178985" x="6189663" y="5635625"/>
          <p14:tracePt t="178990" x="6165850" y="5643563"/>
          <p14:tracePt t="178998" x="6135688" y="5659438"/>
          <p14:tracePt t="179006" x="6103938" y="5673725"/>
          <p14:tracePt t="179014" x="6072188" y="5681663"/>
          <p14:tracePt t="179022" x="6032500" y="5697538"/>
          <p14:tracePt t="179028" x="5986463" y="5705475"/>
          <p14:tracePt t="179035" x="5930900" y="5713413"/>
          <p14:tracePt t="179044" x="5899150" y="5729288"/>
          <p14:tracePt t="179052" x="5861050" y="5737225"/>
          <p14:tracePt t="179058" x="5813425" y="5745163"/>
          <p14:tracePt t="179066" x="5765800" y="5745163"/>
          <p14:tracePt t="179074" x="5727700" y="5753100"/>
          <p14:tracePt t="179082" x="5680075" y="5753100"/>
          <p14:tracePt t="179088" x="5640388" y="5761038"/>
          <p14:tracePt t="179096" x="5602288" y="5761038"/>
          <p14:tracePt t="179104" x="5570538" y="5768975"/>
          <p14:tracePt t="179112" x="5546725" y="5768975"/>
          <p14:tracePt t="179128" x="5538788" y="5768975"/>
          <p14:tracePt t="179134" x="5522913" y="5768975"/>
          <p14:tracePt t="179142" x="5514975" y="5768975"/>
          <p14:tracePt t="179148" x="5507038" y="5768975"/>
          <p14:tracePt t="179156" x="5491163" y="5768975"/>
          <p14:tracePt t="179164" x="5476875" y="5768975"/>
          <p14:tracePt t="179172" x="5461000" y="5761038"/>
          <p14:tracePt t="179178" x="5453063" y="5761038"/>
          <p14:tracePt t="179186" x="5445125" y="5753100"/>
          <p14:tracePt t="179194" x="5437188" y="5737225"/>
          <p14:tracePt t="179202" x="5437188" y="5729288"/>
          <p14:tracePt t="179208" x="5429250" y="5705475"/>
          <p14:tracePt t="179216" x="5429250" y="5673725"/>
          <p14:tracePt t="179224" x="5429250" y="5643563"/>
          <p14:tracePt t="179232" x="5437188" y="5595938"/>
          <p14:tracePt t="179238" x="5445125" y="5541963"/>
          <p14:tracePt t="179247" x="5468938" y="5486400"/>
          <p14:tracePt t="179254" x="5499100" y="5446713"/>
          <p14:tracePt t="179262" x="5530850" y="5400675"/>
          <p14:tracePt t="179268" x="5578475" y="5360988"/>
          <p14:tracePt t="179276" x="5624513" y="5313363"/>
          <p14:tracePt t="179284" x="5680075" y="5275263"/>
          <p14:tracePt t="179292" x="5719763" y="5235575"/>
          <p14:tracePt t="179299" x="5757863" y="5195888"/>
          <p14:tracePt t="179306" x="5797550" y="5165725"/>
          <p14:tracePt t="179314" x="5837238" y="5141913"/>
          <p14:tracePt t="179323" x="5876925" y="5141913"/>
          <p14:tracePt t="179329" x="5922963" y="5133975"/>
          <p14:tracePt t="179335" x="5962650" y="5126038"/>
          <p14:tracePt t="179344" x="6010275" y="5118100"/>
          <p14:tracePt t="179352" x="6056313" y="5110163"/>
          <p14:tracePt t="179358" x="6096000" y="5094288"/>
          <p14:tracePt t="179366" x="6143625" y="5094288"/>
          <p14:tracePt t="179374" x="6189663" y="5094288"/>
          <p14:tracePt t="179382" x="6229350" y="5094288"/>
          <p14:tracePt t="179388" x="6269038" y="5094288"/>
          <p14:tracePt t="179396" x="6292850" y="5102225"/>
          <p14:tracePt t="179404" x="6323013" y="5118100"/>
          <p14:tracePt t="179412" x="6330950" y="5149850"/>
          <p14:tracePt t="179418" x="6330950" y="5180013"/>
          <p14:tracePt t="179425" x="6338888" y="5211763"/>
          <p14:tracePt t="179434" x="6346825" y="5251450"/>
          <p14:tracePt t="179441" x="6354763" y="5275263"/>
          <p14:tracePt t="179448" x="6362700" y="5299075"/>
          <p14:tracePt t="179455" x="6362700" y="5329238"/>
          <p14:tracePt t="179464" x="6362700" y="5353050"/>
          <p14:tracePt t="179472" x="6362700" y="5384800"/>
          <p14:tracePt t="179478" x="6362700" y="5408613"/>
          <p14:tracePt t="179487" x="6354763" y="5438775"/>
          <p14:tracePt t="179495" x="6346825" y="5462588"/>
          <p14:tracePt t="179502" x="6338888" y="5494338"/>
          <p14:tracePt t="179510" x="6330950" y="5510213"/>
          <p14:tracePt t="179516" x="6323013" y="5534025"/>
          <p14:tracePt t="179524" x="6307138" y="5541963"/>
          <p14:tracePt t="179532" x="6299200" y="5548313"/>
          <p14:tracePt t="179540" x="6292850" y="5556250"/>
          <p14:tracePt t="179546" x="6284913" y="5564188"/>
          <p14:tracePt t="179554" x="6276975" y="5580063"/>
          <p14:tracePt t="179562" x="6269038" y="5595938"/>
          <p14:tracePt t="179570" x="6261100" y="5603875"/>
          <p14:tracePt t="179576" x="6253163" y="5611813"/>
          <p14:tracePt t="179584" x="6245225" y="5619750"/>
          <p14:tracePt t="179602" x="6237288" y="5619750"/>
          <p14:tracePt t="179614" x="6229350" y="5619750"/>
          <p14:tracePt t="179633" x="6221413" y="5611813"/>
          <p14:tracePt t="179636" x="6221413" y="5603875"/>
          <p14:tracePt t="179645" x="6213475" y="5595938"/>
          <p14:tracePt t="179652" x="6213475" y="5580063"/>
          <p14:tracePt t="179660" x="6205538" y="5572125"/>
          <p14:tracePt t="179666" x="6205538" y="5556250"/>
          <p14:tracePt t="179674" x="6205538" y="5548313"/>
          <p14:tracePt t="179682" x="6197600" y="5534025"/>
          <p14:tracePt t="179690" x="6197600" y="5526088"/>
          <p14:tracePt t="179696" x="6197600" y="5510213"/>
          <p14:tracePt t="179704" x="6197600" y="5502275"/>
          <p14:tracePt t="179713" x="6197600" y="5494338"/>
          <p14:tracePt t="179719" x="6197600" y="5486400"/>
          <p14:tracePt t="179727" x="6197600" y="5470525"/>
          <p14:tracePt t="179746" x="6197600" y="5446713"/>
          <p14:tracePt t="179750" x="6205538" y="5430838"/>
          <p14:tracePt t="179755" x="6213475" y="5416550"/>
          <p14:tracePt t="179764" x="6221413" y="5400675"/>
          <p14:tracePt t="179773" x="6229350" y="5384800"/>
          <p14:tracePt t="179780" x="6237288" y="5368925"/>
          <p14:tracePt t="179785" x="6253163" y="5353050"/>
          <p14:tracePt t="179795" x="6269038" y="5329238"/>
          <p14:tracePt t="179802" x="6284913" y="5321300"/>
          <p14:tracePt t="179811" x="6299200" y="5305425"/>
          <p14:tracePt t="179815" x="6315075" y="5291138"/>
          <p14:tracePt t="179823" x="6330950" y="5283200"/>
          <p14:tracePt t="179832" x="6346825" y="5267325"/>
          <p14:tracePt t="179840" x="6378575" y="5267325"/>
          <p14:tracePt t="179846" x="6386513" y="5267325"/>
          <p14:tracePt t="179854" x="6402388" y="5267325"/>
          <p14:tracePt t="179862" x="6418263" y="5267325"/>
          <p14:tracePt t="179870" x="6434138" y="5267325"/>
          <p14:tracePt t="179876" x="6448425" y="5267325"/>
          <p14:tracePt t="179884" x="6464300" y="5275263"/>
          <p14:tracePt t="179892" x="6480175" y="5291138"/>
          <p14:tracePt t="179900" x="6488113" y="5299075"/>
          <p14:tracePt t="179905" x="6496050" y="5305425"/>
          <p14:tracePt t="179914" x="6503988" y="5313363"/>
          <p14:tracePt t="179922" x="6511925" y="5321300"/>
          <p14:tracePt t="179930" x="6519863" y="5329238"/>
          <p14:tracePt t="179936" x="6519863" y="5337175"/>
          <p14:tracePt t="179944" x="6527800" y="5345113"/>
          <p14:tracePt t="179952" x="6527800" y="5353050"/>
          <p14:tracePt t="179961" x="6527800" y="5360988"/>
          <p14:tracePt t="179975" x="6527800" y="5368925"/>
          <p14:tracePt t="179982" x="6519863" y="5376863"/>
          <p14:tracePt t="179990" x="6511925" y="5384800"/>
          <p14:tracePt t="179998" x="6503988" y="5392738"/>
          <p14:tracePt t="180004" x="6496050" y="5392738"/>
          <p14:tracePt t="180012" x="6488113" y="5400675"/>
          <p14:tracePt t="180019" x="6480175" y="5408613"/>
          <p14:tracePt t="180028" x="6472238" y="5408613"/>
          <p14:tracePt t="180043" x="6464300" y="5408613"/>
          <p14:tracePt t="180066" x="6464300" y="5400675"/>
          <p14:tracePt t="180072" x="6464300" y="5392738"/>
          <p14:tracePt t="180080" x="6464300" y="5384800"/>
          <p14:tracePt t="180089" x="6464300" y="5368925"/>
          <p14:tracePt t="180094" x="6472238" y="5360988"/>
          <p14:tracePt t="180103" x="6472238" y="5345113"/>
          <p14:tracePt t="180110" x="6480175" y="5337175"/>
          <p14:tracePt t="180118" x="6488113" y="5337175"/>
          <p14:tracePt t="180124" x="6496050" y="5321300"/>
          <p14:tracePt t="180132" x="6503988" y="5321300"/>
          <p14:tracePt t="180140" x="6511925" y="5313363"/>
          <p14:tracePt t="180148" x="6527800" y="5305425"/>
          <p14:tracePt t="180154" x="6535738" y="5299075"/>
          <p14:tracePt t="180163" x="6551613" y="5299075"/>
          <p14:tracePt t="180170" x="6567488" y="5291138"/>
          <p14:tracePt t="180178" x="6589713" y="5283200"/>
          <p14:tracePt t="180184" x="6621463" y="5275263"/>
          <p14:tracePt t="180193" x="6661150" y="5267325"/>
          <p14:tracePt t="180200" x="6700838" y="5251450"/>
          <p14:tracePt t="180209" x="6746875" y="5251450"/>
          <p14:tracePt t="180214" x="6802438" y="5235575"/>
          <p14:tracePt t="180222" x="6848475" y="5227638"/>
          <p14:tracePt t="180230" x="6888163" y="5219700"/>
          <p14:tracePt t="180238" x="6935788" y="5203825"/>
          <p14:tracePt t="180245" x="6989763" y="5195888"/>
          <p14:tracePt t="180252" x="7037388" y="5187950"/>
          <p14:tracePt t="180261" x="7100888" y="5180013"/>
          <p14:tracePt t="180268" x="7154863" y="5180013"/>
          <p14:tracePt t="180274" x="7218363" y="5180013"/>
          <p14:tracePt t="180282" x="7272338" y="5180013"/>
          <p14:tracePt t="180290" x="7327900" y="5180013"/>
          <p14:tracePt t="180298" x="7375525" y="5187950"/>
          <p14:tracePt t="180304" x="7413625" y="5195888"/>
          <p14:tracePt t="180312" x="7453313" y="5211763"/>
          <p14:tracePt t="180320" x="7485063" y="5227638"/>
          <p14:tracePt t="180328" x="7516813" y="5259388"/>
          <p14:tracePt t="180334" x="7516813" y="5275263"/>
          <p14:tracePt t="180342" x="7516813" y="5299075"/>
          <p14:tracePt t="180351" x="7523163" y="5313363"/>
          <p14:tracePt t="180358" x="7531100" y="5337175"/>
          <p14:tracePt t="180364" x="7531100" y="5353050"/>
          <p14:tracePt t="180372" x="7546975" y="5368925"/>
          <p14:tracePt t="180380" x="7554913" y="5376863"/>
          <p14:tracePt t="180388" x="7554913" y="5392738"/>
          <p14:tracePt t="180395" x="7554913" y="5400675"/>
          <p14:tracePt t="180402" x="7554913" y="5408613"/>
          <p14:tracePt t="180426" x="7546975" y="5416550"/>
          <p14:tracePt t="180432" x="7539038" y="5416550"/>
          <p14:tracePt t="180440" x="7531100" y="5416550"/>
          <p14:tracePt t="180448" x="7523163" y="5416550"/>
          <p14:tracePt t="180456" x="7516813" y="5416550"/>
          <p14:tracePt t="180463" x="7508875" y="5416550"/>
          <p14:tracePt t="180470" x="7500938" y="5416550"/>
          <p14:tracePt t="180486" x="7493000" y="5416550"/>
          <p14:tracePt t="180501" x="7485063" y="5424488"/>
          <p14:tracePt t="180523" x="7485063" y="5430838"/>
          <p14:tracePt t="180577" x="7493000" y="5430838"/>
          <p14:tracePt t="180590" x="7500938" y="5430838"/>
          <p14:tracePt t="180598" x="7508875" y="5430838"/>
          <p14:tracePt t="180613" x="7516813" y="5430838"/>
          <p14:tracePt t="180620" x="7523163" y="5430838"/>
          <p14:tracePt t="180636" x="7531100" y="5430838"/>
          <p14:tracePt t="180642" x="7539038" y="5430838"/>
          <p14:tracePt t="180658" x="7546975" y="5430838"/>
          <p14:tracePt t="180667" x="7554913" y="5430838"/>
          <p14:tracePt t="180672" x="7554913" y="5424488"/>
          <p14:tracePt t="180680" x="7562850" y="5424488"/>
          <p14:tracePt t="180688" x="7570788" y="5424488"/>
          <p14:tracePt t="180702" x="7578725" y="5424488"/>
          <p14:tracePt t="180719" x="7586663" y="5424488"/>
          <p14:tracePt t="180728" x="7594600" y="5424488"/>
          <p14:tracePt t="180732" x="7602538" y="5424488"/>
          <p14:tracePt t="180748" x="7610475" y="5424488"/>
          <p14:tracePt t="180794" x="7610475" y="5430838"/>
          <p14:tracePt t="180863" x="7618413" y="5430838"/>
          <p14:tracePt t="180868" x="7618413" y="5424488"/>
          <p14:tracePt t="180876" x="7626350" y="5416550"/>
          <p14:tracePt t="180882" x="7642225" y="5416550"/>
          <p14:tracePt t="180891" x="7650163" y="5408613"/>
          <p14:tracePt t="180898" x="7656513" y="5400675"/>
          <p14:tracePt t="180906" x="7672388" y="5384800"/>
          <p14:tracePt t="180912" x="7680325" y="5376863"/>
          <p14:tracePt t="180920" x="7688263" y="5368925"/>
          <p14:tracePt t="180928" x="7696200" y="5360988"/>
          <p14:tracePt t="180936" x="7712075" y="5345113"/>
          <p14:tracePt t="180945" x="7720013" y="5329238"/>
          <p14:tracePt t="180950" x="7727950" y="5321300"/>
          <p14:tracePt t="180958" x="7735888" y="5305425"/>
          <p14:tracePt t="180966" x="7743825" y="5291138"/>
          <p14:tracePt t="180975" x="7759700" y="5275263"/>
          <p14:tracePt t="180980" x="7767638" y="5267325"/>
          <p14:tracePt t="180988" x="7783513" y="5251450"/>
          <p14:tracePt t="180996" x="7789863" y="5219700"/>
          <p14:tracePt t="181005" x="7813675" y="5195888"/>
          <p14:tracePt t="181011" x="7853363" y="5149850"/>
          <p14:tracePt t="181018" x="7908925" y="5078413"/>
          <p14:tracePt t="181026" x="8002588" y="4960938"/>
          <p14:tracePt t="181034" x="8143875" y="4789488"/>
          <p14:tracePt t="181040" x="8347075" y="4640263"/>
          <p14:tracePt t="181048" x="8488363" y="4498975"/>
          <p14:tracePt t="181055" x="8605838" y="4381500"/>
          <p14:tracePt t="181064" x="8709025" y="4287838"/>
          <p14:tracePt t="181070" x="8786813" y="4224338"/>
          <p14:tracePt t="181078" x="8842375" y="4162425"/>
          <p14:tracePt t="181086" x="8912225" y="4098925"/>
          <p14:tracePt t="181095" x="8983663" y="4013200"/>
          <p14:tracePt t="181100" x="9077325" y="3911600"/>
          <p14:tracePt t="181108" x="9178925" y="3794125"/>
          <p14:tracePt t="181116" x="9274175" y="3668713"/>
          <p14:tracePt t="181124" x="9351963" y="3557588"/>
          <p14:tracePt t="181130" x="9429750" y="3448050"/>
          <p14:tracePt t="181138" x="9485313" y="3362325"/>
          <p14:tracePt t="181146" x="9485313" y="3292475"/>
          <p14:tracePt t="181154" x="9469438" y="3244850"/>
          <p14:tracePt t="181161" x="9477375" y="3213100"/>
          <p14:tracePt t="181167" x="9485313" y="3213100"/>
          <p14:tracePt t="181175" x="9501188" y="3213100"/>
          <p14:tracePt t="181185" x="9540875" y="3167063"/>
          <p14:tracePt t="181190" x="9563100" y="3119438"/>
          <p14:tracePt t="181198" x="9586913" y="3063875"/>
          <p14:tracePt t="181206" x="9602788" y="3017838"/>
          <p14:tracePt t="181215" x="9610725" y="3017838"/>
          <p14:tracePt t="181229" x="9610725" y="3009900"/>
          <p14:tracePt t="181236" x="9610725" y="2994025"/>
          <p14:tracePt t="181244" x="9610725" y="2946400"/>
          <p14:tracePt t="181250" x="9610725" y="2900363"/>
          <p14:tracePt t="181258" x="9602788" y="2860675"/>
          <p14:tracePt t="181266" x="9586913" y="2805113"/>
          <p14:tracePt t="181274" x="9571038" y="2743200"/>
          <p14:tracePt t="181280" x="9540875" y="2673350"/>
          <p14:tracePt t="181288" x="9509125" y="2617788"/>
          <p14:tracePt t="181296" x="9469438" y="2570163"/>
          <p14:tracePt t="181304" x="9421813" y="2532063"/>
          <p14:tracePt t="181311" x="9367838" y="2500313"/>
          <p14:tracePt t="181318" x="9296400" y="2500313"/>
          <p14:tracePt t="181326" x="9218613" y="2500313"/>
          <p14:tracePt t="181334" x="9140825" y="2500313"/>
          <p14:tracePt t="181340" x="9077325" y="2500313"/>
          <p14:tracePt t="181348" x="9013825" y="2500313"/>
          <p14:tracePt t="181356" x="8959850" y="2500313"/>
          <p14:tracePt t="181364" x="8896350" y="2492375"/>
          <p14:tracePt t="181370" x="8834438" y="2484438"/>
          <p14:tracePt t="181379" x="8770938" y="2484438"/>
          <p14:tracePt t="181386" x="8709025" y="2500313"/>
          <p14:tracePt t="181395" x="8637588" y="2540000"/>
          <p14:tracePt t="181400" x="8551863" y="2601913"/>
          <p14:tracePt t="181408" x="8450263" y="2695575"/>
          <p14:tracePt t="181416" x="8331200" y="2820988"/>
          <p14:tracePt t="181425" x="8205788" y="2994025"/>
          <p14:tracePt t="181432" x="8080375" y="3228975"/>
          <p14:tracePt t="181437" x="7978775" y="3394075"/>
          <p14:tracePt t="181446" x="7893050" y="3551238"/>
          <p14:tracePt t="181454" x="7829550" y="3683000"/>
          <p14:tracePt t="181462" x="7789863" y="3794125"/>
          <p14:tracePt t="181468" x="7789863" y="3887788"/>
          <p14:tracePt t="181475" x="7805738" y="3981450"/>
          <p14:tracePt t="181484" x="7805738" y="4067175"/>
          <p14:tracePt t="181492" x="7797800" y="4162425"/>
          <p14:tracePt t="181498" x="7789863" y="4256088"/>
          <p14:tracePt t="181505" x="7789863" y="4341813"/>
          <p14:tracePt t="181514" x="7767638" y="4435475"/>
          <p14:tracePt t="181522" x="7751763" y="4538663"/>
          <p14:tracePt t="181528" x="7735888" y="4640263"/>
          <p14:tracePt t="181536" x="7735888" y="4749800"/>
          <p14:tracePt t="181546" x="7735888" y="4859338"/>
          <p14:tracePt t="181553" x="7735888" y="4945063"/>
          <p14:tracePt t="181558" x="7735888" y="5016500"/>
          <p14:tracePt t="181566" x="7735888" y="5070475"/>
          <p14:tracePt t="181574" x="7735888" y="5102225"/>
          <p14:tracePt t="181582" x="7735888" y="5133975"/>
          <p14:tracePt t="181588" x="7735888" y="5173663"/>
          <p14:tracePt t="181596" x="7735888" y="5211763"/>
          <p14:tracePt t="181604" x="7735888" y="5259388"/>
          <p14:tracePt t="181612" x="7735888" y="5313363"/>
          <p14:tracePt t="181618" x="7751763" y="5353050"/>
          <p14:tracePt t="181627" x="7759700" y="5400675"/>
          <p14:tracePt t="181634" x="7775575" y="5430838"/>
          <p14:tracePt t="181641" x="7797800" y="5462588"/>
          <p14:tracePt t="181648" x="7829550" y="5462588"/>
          <p14:tracePt t="181656" x="7869238" y="5462588"/>
          <p14:tracePt t="181664" x="7916863" y="5462588"/>
          <p14:tracePt t="181672" x="7970838" y="5462588"/>
          <p14:tracePt t="181678" x="8058150" y="5462588"/>
          <p14:tracePt t="181686" x="8175625" y="5438775"/>
          <p14:tracePt t="181695" x="8293100" y="5368925"/>
          <p14:tracePt t="181702" x="8426450" y="5235575"/>
          <p14:tracePt t="181708" x="8559800" y="5024438"/>
          <p14:tracePt t="181716" x="8669338" y="4757738"/>
          <p14:tracePt t="181724" x="8755063" y="4584700"/>
          <p14:tracePt t="181732" x="8810625" y="4435475"/>
          <p14:tracePt t="181738" x="8858250" y="4310063"/>
          <p14:tracePt t="181746" x="8896350" y="4192588"/>
          <p14:tracePt t="181761" x="8936038" y="4083050"/>
          <p14:tracePt t="181765" x="8967788" y="3965575"/>
          <p14:tracePt t="181768" x="8999538" y="3856038"/>
          <p14:tracePt t="181776" x="8999538" y="3738563"/>
          <p14:tracePt t="181784" x="8999538" y="3629025"/>
          <p14:tracePt t="181792" x="8999538" y="3527425"/>
          <p14:tracePt t="181798" x="8999538" y="3425825"/>
          <p14:tracePt t="181805" x="9007475" y="3346450"/>
          <p14:tracePt t="181814" x="9007475" y="3284538"/>
          <p14:tracePt t="181823" x="9013825" y="3236913"/>
          <p14:tracePt t="181828" x="9013825" y="3205163"/>
          <p14:tracePt t="181836" x="9013825" y="3175000"/>
          <p14:tracePt t="181852" x="8999538" y="3119438"/>
          <p14:tracePt t="181862" x="8967788" y="3055938"/>
          <p14:tracePt t="181866" x="8928100" y="3017838"/>
          <p14:tracePt t="181874" x="8880475" y="2986088"/>
          <p14:tracePt t="181882" x="8858250" y="2986088"/>
          <p14:tracePt t="181891" x="8794750" y="2986088"/>
          <p14:tracePt t="181896" x="8724900" y="2994025"/>
          <p14:tracePt t="181904" x="8653463" y="2994025"/>
          <p14:tracePt t="181913" x="8567738" y="2986088"/>
          <p14:tracePt t="181920" x="8472488" y="2986088"/>
          <p14:tracePt t="181926" x="8402638" y="2970213"/>
          <p14:tracePt t="181934" x="8339138" y="2962275"/>
          <p14:tracePt t="181943" x="8269288" y="2946400"/>
          <p14:tracePt t="181950" x="8197850" y="2946400"/>
          <p14:tracePt t="181956" x="8112125" y="2978150"/>
          <p14:tracePt t="181964" x="8034338" y="3041650"/>
          <p14:tracePt t="181972" x="7947025" y="3143250"/>
          <p14:tracePt t="181980" x="7877175" y="3284538"/>
          <p14:tracePt t="181986" x="7805738" y="3479800"/>
          <p14:tracePt t="181995" x="7751763" y="3722688"/>
          <p14:tracePt t="182002" x="7704138" y="3973513"/>
          <p14:tracePt t="182010" x="7656513" y="4122738"/>
          <p14:tracePt t="182016" x="7626350" y="4256088"/>
          <p14:tracePt t="182024" x="7594600" y="4389438"/>
          <p14:tracePt t="182032" x="7594600" y="4522788"/>
          <p14:tracePt t="182040" x="7594600" y="4656138"/>
          <p14:tracePt t="182046" x="7594600" y="4781550"/>
          <p14:tracePt t="182053" x="7586663" y="4891088"/>
          <p14:tracePt t="182062" x="7578725" y="4976813"/>
          <p14:tracePt t="182070" x="7562850" y="4960938"/>
          <p14:tracePt t="182076" x="7546975" y="4937125"/>
          <p14:tracePt t="182084" x="7539038" y="4945063"/>
          <p14:tracePt t="182092" x="7531100" y="4960938"/>
          <p14:tracePt t="182100" x="7531100" y="4984750"/>
          <p14:tracePt t="182106" x="7531100" y="5032375"/>
          <p14:tracePt t="182114" x="7539038" y="5070475"/>
          <p14:tracePt t="182122" x="7562850" y="5094288"/>
          <p14:tracePt t="182130" x="7602538" y="5110163"/>
          <p14:tracePt t="182136" x="7656513" y="5110163"/>
          <p14:tracePt t="182145" x="7751763" y="5094288"/>
          <p14:tracePt t="182152" x="7893050" y="5032375"/>
          <p14:tracePt t="182160" x="8104188" y="4899025"/>
          <p14:tracePt t="182166" x="8277225" y="4686300"/>
          <p14:tracePt t="182173" x="8442325" y="4397375"/>
          <p14:tracePt t="182182" x="8575675" y="4075113"/>
          <p14:tracePt t="182190" x="8677275" y="3887788"/>
          <p14:tracePt t="182196" x="8739188" y="3738563"/>
          <p14:tracePt t="182203" x="8786813" y="3605213"/>
          <p14:tracePt t="182213" x="8778875" y="3503613"/>
          <p14:tracePt t="182220" x="8763000" y="3432175"/>
          <p14:tracePt t="182226" x="8763000" y="3440113"/>
          <p14:tracePt t="182234" x="8763000" y="3471863"/>
          <p14:tracePt t="182245" x="8770938" y="3471863"/>
          <p14:tracePt t="182250" x="8770938" y="3455988"/>
          <p14:tracePt t="182256" x="8786813" y="3440113"/>
          <p14:tracePt t="182264" x="8794750" y="3432175"/>
          <p14:tracePt t="182272" x="8794750" y="3378200"/>
          <p14:tracePt t="182280" x="8786813" y="3362325"/>
          <p14:tracePt t="182286" x="8755063" y="3362325"/>
          <p14:tracePt t="182295" x="8716963" y="3362325"/>
          <p14:tracePt t="182302" x="8669338" y="3370263"/>
          <p14:tracePt t="182311" x="8621713" y="3402013"/>
          <p14:tracePt t="182315" x="8621713" y="3440113"/>
          <p14:tracePt t="182324" x="8613775" y="3455988"/>
          <p14:tracePt t="182332" x="8599488" y="3463925"/>
          <p14:tracePt t="182340" x="8591550" y="3479800"/>
          <p14:tracePt t="182346" x="8567738" y="3487738"/>
          <p14:tracePt t="182354" x="8551863" y="3503613"/>
          <p14:tracePt t="182362" x="8543925" y="3527425"/>
          <p14:tracePt t="182370" x="8535988" y="3543300"/>
          <p14:tracePt t="182384" x="8528050" y="3557588"/>
          <p14:tracePt t="182392" x="8528050" y="3565525"/>
          <p14:tracePt t="182400" x="8528050" y="3573463"/>
          <p14:tracePt t="182408" x="8528050" y="3581400"/>
          <p14:tracePt t="182422" x="8535988" y="3581400"/>
          <p14:tracePt t="182430" x="8543925" y="3581400"/>
          <p14:tracePt t="182438" x="8551863" y="3581400"/>
          <p14:tracePt t="182444" x="8559800" y="3581400"/>
          <p14:tracePt t="182452" x="8567738" y="3581400"/>
          <p14:tracePt t="182460" x="8575675" y="3581400"/>
          <p14:tracePt t="182474" x="8583613" y="3573463"/>
          <p14:tracePt t="182493" x="8583613" y="3565525"/>
          <p14:tracePt t="182498" x="8583613" y="3557588"/>
          <p14:tracePt t="182513" x="8583613" y="3551238"/>
          <p14:tracePt t="182520" x="8583613" y="3543300"/>
          <p14:tracePt t="182528" x="8583613" y="3535363"/>
          <p14:tracePt t="182534" x="8583613" y="3527425"/>
          <p14:tracePt t="182542" x="8583613" y="3519488"/>
          <p14:tracePt t="182550" x="8583613" y="3511550"/>
          <p14:tracePt t="182558" x="8583613" y="3503613"/>
          <p14:tracePt t="182564" x="8583613" y="3495675"/>
          <p14:tracePt t="182572" x="8583613" y="3487738"/>
          <p14:tracePt t="182580" x="8583613" y="3471863"/>
          <p14:tracePt t="182588" x="8583613" y="3463925"/>
          <p14:tracePt t="182594" x="8583613" y="3448050"/>
          <p14:tracePt t="182602" x="8583613" y="3432175"/>
          <p14:tracePt t="182611" x="8583613" y="3409950"/>
          <p14:tracePt t="182618" x="8583613" y="3394075"/>
          <p14:tracePt t="182623" x="8575675" y="3362325"/>
          <p14:tracePt t="182632" x="8575675" y="3346450"/>
          <p14:tracePt t="182640" x="8567738" y="3314700"/>
          <p14:tracePt t="182648" x="8559800" y="3276600"/>
          <p14:tracePt t="182653" x="8559800" y="3228975"/>
          <p14:tracePt t="182662" x="8551863" y="3189288"/>
          <p14:tracePt t="182670" x="8543925" y="3189288"/>
          <p14:tracePt t="182678" x="8535988" y="3175000"/>
          <p14:tracePt t="182684" x="8528050" y="3159125"/>
          <p14:tracePt t="182692" x="8512175" y="3143250"/>
          <p14:tracePt t="182700" x="8504238" y="3119438"/>
          <p14:tracePt t="182708" x="8496300" y="3087688"/>
          <p14:tracePt t="182714" x="8488363" y="3063875"/>
          <p14:tracePt t="182722" x="8472488" y="3041650"/>
          <p14:tracePt t="182745" x="8466138" y="2970213"/>
          <p14:tracePt t="182752" x="8458200" y="2946400"/>
          <p14:tracePt t="182762" x="8458200" y="2924175"/>
          <p14:tracePt t="182768" x="8458200" y="2900363"/>
          <p14:tracePt t="182774" x="8466138" y="2884488"/>
          <p14:tracePt t="182782" x="8480425" y="2860675"/>
          <p14:tracePt t="182790" x="8488363" y="2836863"/>
          <p14:tracePt t="182799" x="8504238" y="2820988"/>
          <p14:tracePt t="182804" x="8528050" y="2798763"/>
          <p14:tracePt t="182812" x="8543925" y="2782888"/>
          <p14:tracePt t="182820" x="8559800" y="2767013"/>
          <p14:tracePt t="182828" x="8575675" y="2743200"/>
          <p14:tracePt t="182836" x="8591550" y="2719388"/>
          <p14:tracePt t="182842" x="8605838" y="2703513"/>
          <p14:tracePt t="182850" x="8605838" y="2665413"/>
          <p14:tracePt t="182858" x="8621713" y="2625725"/>
          <p14:tracePt t="182866" x="8629650" y="2578100"/>
          <p14:tracePt t="182872" x="8637588" y="2524125"/>
          <p14:tracePt t="182880" x="8637588" y="2460625"/>
          <p14:tracePt t="182888" x="8645525" y="2382838"/>
          <p14:tracePt t="182896" x="8645525" y="2297113"/>
          <p14:tracePt t="182902" x="8645525" y="2209800"/>
          <p14:tracePt t="182910" x="8645525" y="2132013"/>
          <p14:tracePt t="182918" x="8645525" y="2084388"/>
          <p14:tracePt t="182932" x="8637588" y="2092325"/>
          <p14:tracePt t="182940" x="8629650" y="2100263"/>
          <p14:tracePt t="182948" x="8621713" y="2100263"/>
          <p14:tracePt t="182956" x="8613775" y="2092325"/>
          <p14:tracePt t="182963" x="8605838" y="2084388"/>
          <p14:tracePt t="182970" x="8599488" y="2076450"/>
          <p14:tracePt t="182978" x="8591550" y="2054225"/>
          <p14:tracePt t="182986" x="8583613" y="2038350"/>
          <p14:tracePt t="182993" x="8575675" y="2030413"/>
          <p14:tracePt t="183003" x="8567738" y="2022475"/>
          <p14:tracePt t="183008" x="8559800" y="2014538"/>
          <p14:tracePt t="183015" x="8551863" y="2014538"/>
          <p14:tracePt t="183021" x="8543925" y="2014538"/>
          <p14:tracePt t="183029" x="8535988" y="2022475"/>
          <p14:tracePt t="183038" x="8528050" y="2030413"/>
          <p14:tracePt t="183046" x="8520113" y="2038350"/>
          <p14:tracePt t="183052" x="8512175" y="2046288"/>
          <p14:tracePt t="183060" x="8504238" y="2060575"/>
          <p14:tracePt t="183068" x="8504238" y="2068513"/>
          <p14:tracePt t="183080" x="8496300" y="2076450"/>
          <p14:tracePt t="183082" x="8488363" y="2092325"/>
          <p14:tracePt t="183089" x="8488363" y="2100263"/>
          <p14:tracePt t="183097" x="8480425" y="2108200"/>
          <p14:tracePt t="183106" x="8480425" y="2116138"/>
          <p14:tracePt t="183120" x="8480425" y="2124075"/>
          <p14:tracePt t="183128" x="8472488" y="2132013"/>
          <p14:tracePt t="183136" x="8472488" y="2139950"/>
          <p14:tracePt t="183151" x="8466138" y="2147888"/>
          <p14:tracePt t="183158" x="8466138" y="2163763"/>
          <p14:tracePt t="183166" x="8458200" y="2171700"/>
          <p14:tracePt t="183172" x="8450263" y="2185988"/>
          <p14:tracePt t="183180" x="8442325" y="2201863"/>
          <p14:tracePt t="183188" x="8434388" y="2217738"/>
          <p14:tracePt t="183196" x="8426450" y="2241550"/>
          <p14:tracePt t="183202" x="8418513" y="2257425"/>
          <p14:tracePt t="183211" x="8410575" y="2281238"/>
          <p14:tracePt t="183218" x="8410575" y="2311400"/>
          <p14:tracePt t="183226" x="8402638" y="2335213"/>
          <p14:tracePt t="183232" x="8402638" y="2359025"/>
          <p14:tracePt t="183240" x="8394700" y="2390775"/>
          <p14:tracePt t="183248" x="8394700" y="2422525"/>
          <p14:tracePt t="183256" x="8394700" y="2444750"/>
          <p14:tracePt t="183262" x="8394700" y="2476500"/>
          <p14:tracePt t="183271" x="8402638" y="2500313"/>
          <p14:tracePt t="183278" x="8410575" y="2524125"/>
          <p14:tracePt t="183286" x="8418513" y="2555875"/>
          <p14:tracePt t="183294" x="8434388" y="2578100"/>
          <p14:tracePt t="183300" x="8442325" y="2601913"/>
          <p14:tracePt t="183307" x="8450263" y="2617788"/>
          <p14:tracePt t="183316" x="8466138" y="2641600"/>
          <p14:tracePt t="183324" x="8472488" y="2665413"/>
          <p14:tracePt t="183330" x="8480425" y="2687638"/>
          <p14:tracePt t="183338" x="8488363" y="2711450"/>
          <p14:tracePt t="183346" x="8496300" y="2743200"/>
          <p14:tracePt t="183354" x="8496300" y="2782888"/>
          <p14:tracePt t="183360" x="8496300" y="2820988"/>
          <p14:tracePt t="183367" x="8496300" y="2860675"/>
          <p14:tracePt t="183376" x="8496300" y="2916238"/>
          <p14:tracePt t="183384" x="8496300" y="2962275"/>
          <p14:tracePt t="183399" x="8496300" y="2978150"/>
          <p14:tracePt t="183406" x="8496300" y="2994025"/>
          <p14:tracePt t="183414" x="8488363" y="3009900"/>
          <p14:tracePt t="183420" x="8488363" y="3017838"/>
          <p14:tracePt t="183428" x="8488363" y="3049588"/>
          <p14:tracePt t="183436" x="8480425" y="3071813"/>
          <p14:tracePt t="183445" x="8480425" y="3095625"/>
          <p14:tracePt t="183450" x="8480425" y="3111500"/>
          <p14:tracePt t="183458" x="8480425" y="3127375"/>
          <p14:tracePt t="183467" x="8480425" y="3151188"/>
          <p14:tracePt t="183474" x="8480425" y="3159125"/>
          <p14:tracePt t="183480" x="8480425" y="3167063"/>
          <p14:tracePt t="183512" x="8472488" y="3167063"/>
          <p14:tracePt t="183535" x="8466138" y="3167063"/>
          <p14:tracePt t="183549" x="8458200" y="3167063"/>
          <p14:tracePt t="183614" x="8466138" y="3167063"/>
          <p14:tracePt t="183616" x="8472488" y="3167063"/>
          <p14:tracePt t="183624" x="8480425" y="3167063"/>
          <p14:tracePt t="183630" x="8488363" y="3167063"/>
          <p14:tracePt t="183638" x="8496300" y="3167063"/>
          <p14:tracePt t="183646" x="8504238" y="3167063"/>
          <p14:tracePt t="183654" x="8512175" y="3167063"/>
          <p14:tracePt t="183660" x="8520113" y="3167063"/>
          <p14:tracePt t="183668" x="8528050" y="3167063"/>
          <p14:tracePt t="183684" x="8535988" y="3167063"/>
          <p14:tracePt t="183706" x="8543925" y="3167063"/>
          <p14:tracePt t="183714" x="8543925" y="3159125"/>
          <p14:tracePt t="183728" x="8551863" y="3159125"/>
          <p14:tracePt t="183752" x="8559800" y="3159125"/>
          <p14:tracePt t="183775" x="8567738" y="3159125"/>
          <p14:tracePt t="183797" x="8575675" y="3159125"/>
          <p14:tracePt t="183835" x="8583613" y="3159125"/>
          <p14:tracePt t="183865" x="8583613" y="3151188"/>
          <p14:tracePt t="183872" x="8583613" y="3143250"/>
          <p14:tracePt t="183886" x="8583613" y="3135313"/>
          <p14:tracePt t="183894" x="8583613" y="3127375"/>
          <p14:tracePt t="183909" x="8583613" y="3119438"/>
          <p14:tracePt t="183939" x="8575675" y="3119438"/>
          <p14:tracePt t="183999" x="8583613" y="3119438"/>
          <p14:tracePt t="184022" x="8591550" y="3119438"/>
          <p14:tracePt t="184058" x="8599488" y="3119438"/>
          <p14:tracePt t="184169" x="8605838" y="3119438"/>
          <p14:tracePt t="184224" x="8613775" y="3119438"/>
          <p14:tracePt t="184315" x="8613775" y="3127375"/>
          <p14:tracePt t="184386" x="8613775" y="3135313"/>
          <p14:tracePt t="184457" x="8613775" y="3143250"/>
          <p14:tracePt t="184473" x="8605838" y="3143250"/>
          <p14:tracePt t="184503" x="8599488" y="3143250"/>
          <p14:tracePt t="184540" x="8591550" y="3143250"/>
          <p14:tracePt t="184571" x="8591550" y="3151188"/>
          <p14:tracePt t="184619" x="8591550" y="3159125"/>
          <p14:tracePt t="185286" x="8583613" y="3159125"/>
          <p14:tracePt t="185295" x="8575675" y="3159125"/>
          <p14:tracePt t="185297" x="8567738" y="3159125"/>
          <p14:tracePt t="185312" x="8559800" y="3159125"/>
          <p14:tracePt t="185320" x="8551863" y="3159125"/>
          <p14:tracePt t="185328" x="8543925" y="3159125"/>
          <p14:tracePt t="185351" x="8535988" y="3159125"/>
          <p14:tracePt t="185398" x="8535988" y="3167063"/>
          <p14:tracePt t="185413" x="8535988" y="3175000"/>
          <p14:tracePt t="185418" x="8543925" y="3181350"/>
          <p14:tracePt t="185433" x="8543925" y="3189288"/>
          <p14:tracePt t="185441" x="8551863" y="3189288"/>
          <p14:tracePt t="185448" x="8551863" y="3197225"/>
          <p14:tracePt t="185462" x="8559800" y="3197225"/>
          <p14:tracePt t="185501" x="8567738" y="3197225"/>
          <p14:tracePt t="185508" x="8567738" y="3189288"/>
          <p14:tracePt t="185516" x="8567738" y="3181350"/>
          <p14:tracePt t="185538" x="8567738" y="3175000"/>
          <p14:tracePt t="185569" x="8575675" y="3175000"/>
          <p14:tracePt t="185607" x="8575675" y="3181350"/>
          <p14:tracePt t="185632" x="8575675" y="3189288"/>
          <p14:tracePt t="185636" x="8575675" y="3197225"/>
          <p14:tracePt t="185650" x="8575675" y="3205163"/>
          <p14:tracePt t="185658" x="8583613" y="3213100"/>
          <p14:tracePt t="185666" x="8583613" y="3221038"/>
          <p14:tracePt t="185672" x="8583613" y="3228975"/>
          <p14:tracePt t="185680" x="8591550" y="3236913"/>
          <p14:tracePt t="185688" x="8591550" y="3244850"/>
          <p14:tracePt t="185696" x="8591550" y="3252788"/>
          <p14:tracePt t="185704" x="8599488" y="3260725"/>
          <p14:tracePt t="185711" x="8599488" y="3276600"/>
          <p14:tracePt t="185718" x="8599488" y="3284538"/>
          <p14:tracePt t="185727" x="8599488" y="3292475"/>
          <p14:tracePt t="185734" x="8605838" y="3306763"/>
          <p14:tracePt t="185740" x="8605838" y="3314700"/>
          <p14:tracePt t="185748" x="8605838" y="3322638"/>
          <p14:tracePt t="185756" x="8605838" y="3330575"/>
          <p14:tracePt t="185764" x="8613775" y="3346450"/>
          <p14:tracePt t="185770" x="8613775" y="3354388"/>
          <p14:tracePt t="185778" x="8613775" y="3362325"/>
          <p14:tracePt t="185786" x="8621713" y="3370263"/>
          <p14:tracePt t="185795" x="8621713" y="3378200"/>
          <p14:tracePt t="185800" x="8629650" y="3394075"/>
          <p14:tracePt t="185809" x="8637588" y="3402013"/>
          <p14:tracePt t="185817" x="8637588" y="3409950"/>
          <p14:tracePt t="185824" x="8645525" y="3425825"/>
          <p14:tracePt t="185830" x="8653463" y="3440113"/>
          <p14:tracePt t="185838" x="8653463" y="3455988"/>
          <p14:tracePt t="185846" x="8661400" y="3471863"/>
          <p14:tracePt t="185854" x="8669338" y="3487738"/>
          <p14:tracePt t="185860" x="8669338" y="3503613"/>
          <p14:tracePt t="185868" x="8677275" y="3519488"/>
          <p14:tracePt t="185876" x="8685213" y="3543300"/>
          <p14:tracePt t="185884" x="8685213" y="3557588"/>
          <p14:tracePt t="185890" x="8693150" y="3581400"/>
          <p14:tracePt t="185898" x="8693150" y="3605213"/>
          <p14:tracePt t="185906" x="8701088" y="3629025"/>
          <p14:tracePt t="185914" x="8701088" y="3644900"/>
          <p14:tracePt t="185920" x="8701088" y="3668713"/>
          <p14:tracePt t="185928" x="8709025" y="3683000"/>
          <p14:tracePt t="185936" x="8709025" y="3698875"/>
          <p14:tracePt t="185945" x="8709025" y="3714750"/>
          <p14:tracePt t="185950" x="8709025" y="3730625"/>
          <p14:tracePt t="185958" x="8709025" y="3746500"/>
          <p14:tracePt t="185966" x="8709025" y="3762375"/>
          <p14:tracePt t="185974" x="8709025" y="3770313"/>
          <p14:tracePt t="185980" x="8709025" y="3778250"/>
          <p14:tracePt t="185988" x="8709025" y="3786188"/>
          <p14:tracePt t="185996" x="8709025" y="3794125"/>
          <p14:tracePt t="186004" x="8709025" y="3802063"/>
          <p14:tracePt t="186018" x="8709025" y="3808413"/>
          <p14:tracePt t="186035" x="8709025" y="3816350"/>
          <p14:tracePt t="186049" x="8709025" y="3824288"/>
          <p14:tracePt t="186056" x="8709025" y="3832225"/>
          <p14:tracePt t="186071" x="8709025" y="3840163"/>
          <p14:tracePt t="186086" x="8709025" y="3848100"/>
          <p14:tracePt t="186100" x="8709025" y="3856038"/>
          <p14:tracePt t="186125" x="8709025" y="3863975"/>
          <p14:tracePt t="186165" x="8709025" y="3871913"/>
          <p14:tracePt t="186199" x="8709025" y="3879850"/>
          <p14:tracePt t="186224" x="8716963" y="3887788"/>
          <p14:tracePt t="186247" x="8716963" y="3895725"/>
          <p14:tracePt t="186252" x="8716963" y="3903663"/>
          <p14:tracePt t="186258" x="8716963" y="3911600"/>
          <p14:tracePt t="186266" x="8716963" y="3919538"/>
          <p14:tracePt t="186274" x="8724900" y="3927475"/>
          <p14:tracePt t="186283" x="8724900" y="3933825"/>
          <p14:tracePt t="186288" x="8732838" y="3941763"/>
          <p14:tracePt t="186296" x="8732838" y="3949700"/>
          <p14:tracePt t="186314" x="8739188" y="3957638"/>
          <p14:tracePt t="186319" x="8739188" y="3965575"/>
          <p14:tracePt t="186335" x="8747125" y="3973513"/>
          <p14:tracePt t="186348" x="8747125" y="3981450"/>
          <p14:tracePt t="186373" x="8747125" y="3989388"/>
          <p14:tracePt t="186386" x="8747125" y="3997325"/>
          <p14:tracePt t="186439" x="8739188" y="3997325"/>
          <p14:tracePt t="186479" x="8732838" y="3997325"/>
          <p14:tracePt t="186522" x="8732838" y="3989388"/>
          <p14:tracePt t="186621" x="8739188" y="3989388"/>
          <p14:tracePt t="186656" x="8739188" y="3981450"/>
          <p14:tracePt t="186664" x="8739188" y="3973513"/>
          <p14:tracePt t="186680" x="8739188" y="3965575"/>
          <p14:tracePt t="186686" x="8739188" y="3949700"/>
          <p14:tracePt t="186694" x="8739188" y="3933825"/>
          <p14:tracePt t="186703" x="8739188" y="3903663"/>
          <p14:tracePt t="186710" x="8739188" y="3856038"/>
          <p14:tracePt t="186716" x="8739188" y="3794125"/>
          <p14:tracePt t="186724" x="8732838" y="3698875"/>
          <p14:tracePt t="186732" x="8724900" y="3573463"/>
          <p14:tracePt t="186740" x="8716963" y="3440113"/>
          <p14:tracePt t="186746" x="8716963" y="3378200"/>
          <p14:tracePt t="186754" x="8701088" y="3346450"/>
          <p14:tracePt t="186762" x="8693150" y="3338513"/>
          <p14:tracePt t="186770" x="8685213" y="3276600"/>
          <p14:tracePt t="186776" x="8669338" y="3205163"/>
          <p14:tracePt t="186784" x="8653463" y="3151188"/>
          <p14:tracePt t="186793" x="8645525" y="3103563"/>
          <p14:tracePt t="186800" x="8629650" y="3063875"/>
          <p14:tracePt t="186805" x="8621713" y="3063875"/>
          <p14:tracePt t="186814" x="8605838" y="3071813"/>
          <p14:tracePt t="186822" x="8599488" y="3079750"/>
          <p14:tracePt t="186830" x="8591550" y="3079750"/>
          <p14:tracePt t="186836" x="8583613" y="3071813"/>
          <p14:tracePt t="186844" x="8575675" y="3063875"/>
          <p14:tracePt t="186852" x="8567738" y="3041650"/>
          <p14:tracePt t="186860" x="8559800" y="3009900"/>
          <p14:tracePt t="186866" x="8559800" y="2994025"/>
          <p14:tracePt t="186874" x="8551863" y="2986088"/>
          <p14:tracePt t="186882" x="8551863" y="2978150"/>
          <p14:tracePt t="186890" x="8551863" y="2970213"/>
          <p14:tracePt t="186934" x="8559800" y="2970213"/>
          <p14:tracePt t="186950" x="8567738" y="2970213"/>
          <p14:tracePt t="186956" x="8575675" y="2970213"/>
          <p14:tracePt t="186964" x="8583613" y="2970213"/>
          <p14:tracePt t="186978" x="8591550" y="2970213"/>
          <p14:tracePt t="186986" x="8599488" y="2970213"/>
          <p14:tracePt t="186993" x="8599488" y="2978150"/>
          <p14:tracePt t="187011" x="8605838" y="2986088"/>
          <p14:tracePt t="187024" x="8605838" y="2994025"/>
          <p14:tracePt t="187032" x="8605838" y="3001963"/>
          <p14:tracePt t="187046" x="8605838" y="3009900"/>
          <p14:tracePt t="187062" x="8599488" y="3017838"/>
          <p14:tracePt t="187078" x="8591550" y="3025775"/>
          <p14:tracePt t="187093" x="8583613" y="3025775"/>
          <p14:tracePt t="187100" x="8583613" y="3033713"/>
          <p14:tracePt t="187105" x="8575675" y="3033713"/>
          <p14:tracePt t="187122" x="8567738" y="3033713"/>
          <p14:tracePt t="187130" x="8567738" y="3041650"/>
          <p14:tracePt t="187138" x="8559800" y="3041650"/>
          <p14:tracePt t="187144" x="8551863" y="3041650"/>
          <p14:tracePt t="187152" x="8543925" y="3049588"/>
          <p14:tracePt t="187160" x="8535988" y="3049588"/>
          <p14:tracePt t="187168" x="8528050" y="3055938"/>
          <p14:tracePt t="187174" x="8512175" y="3063875"/>
          <p14:tracePt t="187182" x="8488363" y="3071813"/>
          <p14:tracePt t="187190" x="8458200" y="3079750"/>
          <p14:tracePt t="187198" x="8426450" y="3095625"/>
          <p14:tracePt t="187203" x="8378825" y="3103563"/>
          <p14:tracePt t="187213" x="8331200" y="3119438"/>
          <p14:tracePt t="187220" x="8285163" y="3135313"/>
          <p14:tracePt t="187229" x="8229600" y="3159125"/>
          <p14:tracePt t="187233" x="8183563" y="3175000"/>
          <p14:tracePt t="187243" x="8183563" y="3197225"/>
          <p14:tracePt t="187250" x="8183563" y="3221038"/>
          <p14:tracePt t="187258" x="8183563" y="3244850"/>
          <p14:tracePt t="187264" x="8167688" y="3284538"/>
          <p14:tracePt t="187272" x="8159750" y="3322638"/>
          <p14:tracePt t="187280" x="8143875" y="3362325"/>
          <p14:tracePt t="187288" x="8120063" y="3409950"/>
          <p14:tracePt t="187294" x="8096250" y="3455988"/>
          <p14:tracePt t="187302" x="8080375" y="3503613"/>
          <p14:tracePt t="187311" x="8058150" y="3503613"/>
          <p14:tracePt t="187318" x="8042275" y="3511550"/>
          <p14:tracePt t="187323" x="8026400" y="3557588"/>
          <p14:tracePt t="187332" x="8010525" y="3573463"/>
          <p14:tracePt t="187340" x="7986713" y="3581400"/>
          <p14:tracePt t="187348" x="7970838" y="3597275"/>
          <p14:tracePt t="187354" x="7962900" y="3613150"/>
          <p14:tracePt t="187362" x="7947025" y="3636963"/>
          <p14:tracePt t="187370" x="7931150" y="3668713"/>
          <p14:tracePt t="187378" x="7916863" y="3690938"/>
          <p14:tracePt t="187383" x="7900988" y="3714750"/>
          <p14:tracePt t="187392" x="7893050" y="3738563"/>
          <p14:tracePt t="187400" x="7885113" y="3762375"/>
          <p14:tracePt t="187408" x="7869238" y="3778250"/>
          <p14:tracePt t="187414" x="7861300" y="3802063"/>
          <p14:tracePt t="187422" x="7853363" y="3824288"/>
          <p14:tracePt t="187431" x="7845425" y="3848100"/>
          <p14:tracePt t="187437" x="7845425" y="3871913"/>
          <p14:tracePt t="187444" x="7837488" y="3895725"/>
          <p14:tracePt t="187451" x="7829550" y="3919538"/>
          <p14:tracePt t="187461" x="7821613" y="3957638"/>
          <p14:tracePt t="187468" x="7813675" y="3965575"/>
          <p14:tracePt t="187473" x="7813675" y="3989388"/>
          <p14:tracePt t="187482" x="7805738" y="4013200"/>
          <p14:tracePt t="187490" x="7797800" y="4037013"/>
          <p14:tracePt t="187498" x="7797800" y="4067175"/>
          <p14:tracePt t="187504" x="7789863" y="4083050"/>
          <p14:tracePt t="187513" x="7789863" y="4106863"/>
          <p14:tracePt t="187519" x="7789863" y="4130675"/>
          <p14:tracePt t="187528" x="7783513" y="4146550"/>
          <p14:tracePt t="187534" x="7783513" y="4176713"/>
          <p14:tracePt t="187543" x="7783513" y="4184650"/>
          <p14:tracePt t="187550" x="7783513" y="4208463"/>
          <p14:tracePt t="187558" x="7783513" y="4224338"/>
          <p14:tracePt t="187564" x="7783513" y="4248150"/>
          <p14:tracePt t="187572" x="7783513" y="4264025"/>
          <p14:tracePt t="187580" x="7783513" y="4279900"/>
          <p14:tracePt t="187588" x="7783513" y="4295775"/>
          <p14:tracePt t="187596" x="7783513" y="4310063"/>
          <p14:tracePt t="187602" x="7789863" y="4333875"/>
          <p14:tracePt t="187610" x="7789863" y="4349750"/>
          <p14:tracePt t="187618" x="7797800" y="4365625"/>
          <p14:tracePt t="187625" x="7797800" y="4381500"/>
          <p14:tracePt t="187632" x="7797800" y="4397375"/>
          <p14:tracePt t="187640" x="7805738" y="4421188"/>
          <p14:tracePt t="187649" x="7805738" y="4435475"/>
          <p14:tracePt t="187656" x="7805738" y="4451350"/>
          <p14:tracePt t="187662" x="7813675" y="4475163"/>
          <p14:tracePt t="187670" x="7813675" y="4498975"/>
          <p14:tracePt t="187678" x="7821613" y="4522788"/>
          <p14:tracePt t="187686" x="7821613" y="4538663"/>
          <p14:tracePt t="187691" x="7829550" y="4576763"/>
          <p14:tracePt t="187700" x="7837488" y="4592638"/>
          <p14:tracePt t="187708" x="7845425" y="4616450"/>
          <p14:tracePt t="187716" x="7853363" y="4640263"/>
          <p14:tracePt t="187722" x="7853363" y="4664075"/>
          <p14:tracePt t="187730" x="7861300" y="4686300"/>
          <p14:tracePt t="187738" x="7869238" y="4718050"/>
          <p14:tracePt t="187746" x="7885113" y="4757738"/>
          <p14:tracePt t="187752" x="7893050" y="4797425"/>
          <p14:tracePt t="187760" x="7900988" y="4843463"/>
          <p14:tracePt t="187768" x="7916863" y="4891088"/>
          <p14:tracePt t="187776" x="7939088" y="4945063"/>
          <p14:tracePt t="187782" x="7962900" y="5000625"/>
          <p14:tracePt t="187790" x="7994650" y="5040313"/>
          <p14:tracePt t="187798" x="8026400" y="5070475"/>
          <p14:tracePt t="187806" x="8064500" y="5102225"/>
          <p14:tracePt t="187812" x="8112125" y="5141913"/>
          <p14:tracePt t="187820" x="8159750" y="5173663"/>
          <p14:tracePt t="187828" x="8191500" y="5211763"/>
          <p14:tracePt t="187836" x="8213725" y="5251450"/>
          <p14:tracePt t="187842" x="8245475" y="5299075"/>
          <p14:tracePt t="187850" x="8277225" y="5345113"/>
          <p14:tracePt t="187860" x="8301038" y="5384800"/>
          <p14:tracePt t="187866" x="8331200" y="5430838"/>
          <p14:tracePt t="187872" x="8362950" y="5470525"/>
          <p14:tracePt t="187880" x="8394700" y="5502275"/>
          <p14:tracePt t="187888" x="8434388" y="5534025"/>
          <p14:tracePt t="187896" x="8466138" y="5564188"/>
          <p14:tracePt t="187902" x="8504238" y="5564188"/>
          <p14:tracePt t="187910" x="8543925" y="5595938"/>
          <p14:tracePt t="187917" x="8575675" y="5603875"/>
          <p14:tracePt t="187926" x="8605838" y="5603875"/>
          <p14:tracePt t="187932" x="8621713" y="5611813"/>
          <p14:tracePt t="187948" x="8629650" y="5619750"/>
          <p14:tracePt t="187955" x="8637588" y="5627688"/>
          <p14:tracePt t="187963" x="8637588" y="5635625"/>
          <p14:tracePt t="187970" x="8653463" y="5635625"/>
          <p14:tracePt t="187977" x="8661400" y="5635625"/>
          <p14:tracePt t="187986" x="8669338" y="5635625"/>
          <p14:tracePt t="188022" x="8669338" y="5627688"/>
          <p14:tracePt t="188029" x="8669338" y="5619750"/>
          <p14:tracePt t="188046" x="8669338" y="5611813"/>
          <p14:tracePt t="188053" x="8661400" y="5603875"/>
          <p14:tracePt t="188060" x="8653463" y="5595938"/>
          <p14:tracePt t="188078" x="8645525" y="5588000"/>
          <p14:tracePt t="188098" x="8637588" y="5580063"/>
          <p14:tracePt t="188136" x="8637588" y="5572125"/>
          <p14:tracePt t="188176" x="8645525" y="5572125"/>
          <p14:tracePt t="188248" x="8645525" y="5580063"/>
          <p14:tracePt t="188256" x="8637588" y="5580063"/>
          <p14:tracePt t="188264" x="8637588" y="5588000"/>
          <p14:tracePt t="188270" x="8629650" y="5588000"/>
          <p14:tracePt t="188301" x="8621713" y="5588000"/>
          <p14:tracePt t="188418" x="8621713" y="5580063"/>
          <p14:tracePt t="188436" x="8621713" y="5572125"/>
          <p14:tracePt t="188469" x="8629650" y="5572125"/>
          <p14:tracePt t="188480" x="8637588" y="5572125"/>
          <p14:tracePt t="188723" x="8629650" y="5572125"/>
          <p14:tracePt t="188782" x="8629650" y="5564188"/>
          <p14:tracePt t="188788" x="8629650" y="5556250"/>
          <p14:tracePt t="188796" x="8629650" y="5548313"/>
          <p14:tracePt t="188804" x="8629650" y="5526088"/>
          <p14:tracePt t="188812" x="8629650" y="5494338"/>
          <p14:tracePt t="188818" x="8629650" y="5446713"/>
          <p14:tracePt t="188826" x="8637588" y="5368925"/>
          <p14:tracePt t="188834" x="8645525" y="5251450"/>
          <p14:tracePt t="188842" x="8653463" y="5078413"/>
          <p14:tracePt t="188848" x="8661400" y="4922838"/>
          <p14:tracePt t="188856" x="8685213" y="4765675"/>
          <p14:tracePt t="188864" x="8709025" y="4616450"/>
          <p14:tracePt t="188872" x="8747125" y="4483100"/>
          <p14:tracePt t="188878" x="8786813" y="4357688"/>
          <p14:tracePt t="188886" x="8842375" y="4240213"/>
          <p14:tracePt t="188895" x="8904288" y="4114800"/>
          <p14:tracePt t="188902" x="8975725" y="3997325"/>
          <p14:tracePt t="188908" x="9053513" y="3871913"/>
          <p14:tracePt t="188916" x="9109075" y="3746500"/>
          <p14:tracePt t="188924" x="9155113" y="3613150"/>
          <p14:tracePt t="188932" x="9202738" y="3479800"/>
          <p14:tracePt t="188938" x="9250363" y="3354388"/>
          <p14:tracePt t="188946" x="9250363" y="3252788"/>
          <p14:tracePt t="188954" x="9242425" y="3181350"/>
          <p14:tracePt t="188962" x="9234488" y="3189288"/>
          <p14:tracePt t="188968" x="9234488" y="3213100"/>
          <p14:tracePt t="188976" x="9234488" y="3236913"/>
          <p14:tracePt t="188984" x="9242425" y="3228975"/>
          <p14:tracePt t="188992" x="9250363" y="3205163"/>
          <p14:tracePt t="188998" x="9266238" y="3111500"/>
          <p14:tracePt t="189006" x="9280525" y="3049588"/>
          <p14:tracePt t="189014" x="9296400" y="3033713"/>
          <p14:tracePt t="189022" x="9304338" y="3017838"/>
          <p14:tracePt t="189030" x="9304338" y="3009900"/>
          <p14:tracePt t="189035" x="9304338" y="2994025"/>
          <p14:tracePt t="189045" x="9304338" y="2970213"/>
          <p14:tracePt t="189052" x="9304338" y="2946400"/>
          <p14:tracePt t="189062" x="9296400" y="2930525"/>
          <p14:tracePt t="189066" x="9288463" y="2916238"/>
          <p14:tracePt t="189073" x="9280525" y="2900363"/>
          <p14:tracePt t="189082" x="9274175" y="2884488"/>
          <p14:tracePt t="189090" x="9258300" y="2868613"/>
          <p14:tracePt t="189096" x="9250363" y="2852738"/>
          <p14:tracePt t="189104" x="9242425" y="2836863"/>
          <p14:tracePt t="189112" x="9226550" y="2828925"/>
          <p14:tracePt t="189120" x="9218613" y="2813050"/>
          <p14:tracePt t="189126" x="9202738" y="2805113"/>
          <p14:tracePt t="189134" x="9194800" y="2798763"/>
          <p14:tracePt t="189143" x="9178925" y="2790825"/>
          <p14:tracePt t="189150" x="9163050" y="2782888"/>
          <p14:tracePt t="189156" x="9147175" y="2774950"/>
          <p14:tracePt t="189164" x="9124950" y="2767013"/>
          <p14:tracePt t="189174" x="9109075" y="2759075"/>
          <p14:tracePt t="189180" x="9093200" y="2751138"/>
          <p14:tracePt t="189186" x="9069388" y="2751138"/>
          <p14:tracePt t="189194" x="9053513" y="2751138"/>
          <p14:tracePt t="189203" x="9029700" y="2751138"/>
          <p14:tracePt t="189212" x="9013825" y="2751138"/>
          <p14:tracePt t="189215" x="8999538" y="2759075"/>
          <p14:tracePt t="189224" x="8975725" y="2774950"/>
          <p14:tracePt t="189232" x="8959850" y="2790825"/>
          <p14:tracePt t="189240" x="8943975" y="2813050"/>
          <p14:tracePt t="189246" x="8936038" y="2844800"/>
          <p14:tracePt t="189254" x="8928100" y="2884488"/>
          <p14:tracePt t="189262" x="8920163" y="2930525"/>
          <p14:tracePt t="189270" x="8920163" y="2978150"/>
          <p14:tracePt t="189276" x="8912225" y="3033713"/>
          <p14:tracePt t="189291" x="8912225" y="3041650"/>
          <p14:tracePt t="189300" x="8904288" y="3055938"/>
          <p14:tracePt t="189306" x="8904288" y="3071813"/>
          <p14:tracePt t="189314" x="8904288" y="3087688"/>
          <p14:tracePt t="189322" x="8904288" y="3111500"/>
          <p14:tracePt t="189330" x="8904288" y="3143250"/>
          <p14:tracePt t="189336" x="8896350" y="3189288"/>
          <p14:tracePt t="189344" x="8896350" y="3228975"/>
          <p14:tracePt t="189353" x="8888413" y="3276600"/>
          <p14:tracePt t="189360" x="8888413" y="3322638"/>
          <p14:tracePt t="189365" x="8880475" y="3362325"/>
          <p14:tracePt t="189374" x="8880475" y="3409950"/>
          <p14:tracePt t="189383" x="8872538" y="3409950"/>
          <p14:tracePt t="189390" x="8866188" y="3417888"/>
          <p14:tracePt t="189396" x="8866188" y="3432175"/>
          <p14:tracePt t="189404" x="8858250" y="3440113"/>
          <p14:tracePt t="189413" x="8850313" y="3463925"/>
          <p14:tracePt t="189420" x="8850313" y="3487738"/>
          <p14:tracePt t="189426" x="8842375" y="3503613"/>
          <p14:tracePt t="189434" x="8842375" y="3519488"/>
          <p14:tracePt t="189443" x="8842375" y="3527425"/>
          <p14:tracePt t="189450" x="8834438" y="3543300"/>
          <p14:tracePt t="189464" x="8834438" y="3551238"/>
          <p14:tracePt t="189473" x="8834438" y="3557588"/>
          <p14:tracePt t="189525" x="8842375" y="3557588"/>
          <p14:tracePt t="189541" x="8842375" y="3551238"/>
          <p14:tracePt t="189548" x="8850313" y="3543300"/>
          <p14:tracePt t="189554" x="8850313" y="3535363"/>
          <p14:tracePt t="189562" x="8858250" y="3527425"/>
          <p14:tracePt t="189570" x="8858250" y="3519488"/>
          <p14:tracePt t="189578" x="8866188" y="3511550"/>
          <p14:tracePt t="189583" x="8866188" y="3503613"/>
          <p14:tracePt t="189592" x="8872538" y="3487738"/>
          <p14:tracePt t="189600" x="8872538" y="3479800"/>
          <p14:tracePt t="189608" x="8872538" y="3471863"/>
          <p14:tracePt t="189614" x="8880475" y="3463925"/>
          <p14:tracePt t="189622" x="8880475" y="3448050"/>
          <p14:tracePt t="189630" x="8888413" y="3425825"/>
          <p14:tracePt t="189638" x="8896350" y="3394075"/>
          <p14:tracePt t="189645" x="8904288" y="3362325"/>
          <p14:tracePt t="189652" x="8912225" y="3314700"/>
          <p14:tracePt t="189660" x="8920163" y="3268663"/>
          <p14:tracePt t="189668" x="8928100" y="3213100"/>
          <p14:tracePt t="189674" x="8936038" y="3151188"/>
          <p14:tracePt t="189682" x="8943975" y="3079750"/>
          <p14:tracePt t="189690" x="8943975" y="3041650"/>
          <p14:tracePt t="189698" x="8951913" y="3009900"/>
          <p14:tracePt t="189713" x="8951913" y="2954338"/>
          <p14:tracePt t="189720" x="8951913" y="2908300"/>
          <p14:tracePt t="189746" x="8936038" y="2876550"/>
          <p14:tracePt t="189750" x="8920163" y="2876550"/>
          <p14:tracePt t="189759" x="8904288" y="2876550"/>
          <p14:tracePt t="189764" x="8880475" y="2868613"/>
          <p14:tracePt t="189772" x="8850313" y="2868613"/>
          <p14:tracePt t="189780" x="8842375" y="2860675"/>
          <p14:tracePt t="189788" x="8818563" y="2852738"/>
          <p14:tracePt t="189794" x="8794750" y="2852738"/>
          <p14:tracePt t="189802" x="8763000" y="2852738"/>
          <p14:tracePt t="189811" x="8739188" y="2852738"/>
          <p14:tracePt t="189818" x="8716963" y="2852738"/>
          <p14:tracePt t="189823" x="8693150" y="2860675"/>
          <p14:tracePt t="189832" x="8669338" y="2876550"/>
          <p14:tracePt t="189840" x="8645525" y="2884488"/>
          <p14:tracePt t="189848" x="8621713" y="2892425"/>
          <p14:tracePt t="189854" x="8605838" y="2900363"/>
          <p14:tracePt t="189862" x="8591550" y="2916238"/>
          <p14:tracePt t="189870" x="8575675" y="2924175"/>
          <p14:tracePt t="189879" x="8559800" y="2930525"/>
          <p14:tracePt t="189884" x="8543925" y="2938463"/>
          <p14:tracePt t="189892" x="8535988" y="2946400"/>
          <p14:tracePt t="189900" x="8528050" y="2962275"/>
          <p14:tracePt t="189908" x="8520113" y="2970213"/>
          <p14:tracePt t="189914" x="8512175" y="2986088"/>
          <p14:tracePt t="189922" x="8512175" y="3001963"/>
          <p14:tracePt t="189931" x="8512175" y="3009900"/>
          <p14:tracePt t="189938" x="8520113" y="3033713"/>
          <p14:tracePt t="189944" x="8543925" y="3049588"/>
          <p14:tracePt t="189952" x="8591550" y="3071813"/>
          <p14:tracePt t="189962" x="8661400" y="3087688"/>
          <p14:tracePt t="189967" x="8763000" y="3087688"/>
          <p14:tracePt t="189974" x="8904288" y="3095625"/>
          <p14:tracePt t="189982" x="9069388" y="3103563"/>
          <p14:tracePt t="189990" x="9234488" y="3111500"/>
          <p14:tracePt t="189998" x="9312275" y="3111500"/>
          <p14:tracePt t="190005" x="9375775" y="3111500"/>
          <p14:tracePt t="190012" x="9421813" y="3111500"/>
          <p14:tracePt t="190020" x="9453563" y="3111500"/>
          <p14:tracePt t="190028" x="9485313" y="3103563"/>
          <p14:tracePt t="190035" x="9485313" y="3095625"/>
          <p14:tracePt t="190042" x="9540875" y="3079750"/>
          <p14:tracePt t="190050" x="9602788" y="3063875"/>
          <p14:tracePt t="190058" x="9642475" y="3049588"/>
          <p14:tracePt t="190066" x="9682163" y="3033713"/>
          <p14:tracePt t="190072" x="9682163" y="3025775"/>
          <p14:tracePt t="190080" x="9682163" y="3009900"/>
          <p14:tracePt t="190088" x="9682163" y="2994025"/>
          <p14:tracePt t="190096" x="9682163" y="2978150"/>
          <p14:tracePt t="190102" x="9688513" y="2962275"/>
          <p14:tracePt t="190111" x="9712325" y="2938463"/>
          <p14:tracePt t="190118" x="9720263" y="2916238"/>
          <p14:tracePt t="190125" x="9728200" y="2900363"/>
          <p14:tracePt t="190132" x="9728200" y="2876550"/>
          <p14:tracePt t="190140" x="9712325" y="2860675"/>
          <p14:tracePt t="190148" x="9674225" y="2828925"/>
          <p14:tracePt t="190156" x="9594850" y="2798763"/>
          <p14:tracePt t="190162" x="9493250" y="2759075"/>
          <p14:tracePt t="190170" x="9344025" y="2751138"/>
          <p14:tracePt t="190178" x="9163050" y="2743200"/>
          <p14:tracePt t="190186" x="9061450" y="2735263"/>
          <p14:tracePt t="190191" x="8983663" y="2719388"/>
          <p14:tracePt t="190200" x="8920163" y="2703513"/>
          <p14:tracePt t="190208" x="8866188" y="2703513"/>
          <p14:tracePt t="190216" x="8802688" y="2687638"/>
          <p14:tracePt t="190222" x="8747125" y="2687638"/>
          <p14:tracePt t="190230" x="8693150" y="2687638"/>
          <p14:tracePt t="190238" x="8661400" y="2703513"/>
          <p14:tracePt t="190246" x="8621713" y="2719388"/>
          <p14:tracePt t="190252" x="8575675" y="2751138"/>
          <p14:tracePt t="190261" x="8528050" y="2790825"/>
          <p14:tracePt t="190268" x="8472488" y="2836863"/>
          <p14:tracePt t="190275" x="8434388" y="2892425"/>
          <p14:tracePt t="190282" x="8434388" y="2946400"/>
          <p14:tracePt t="190290" x="8442325" y="3017838"/>
          <p14:tracePt t="190298" x="8442325" y="3079750"/>
          <p14:tracePt t="190312" x="8402638" y="3079750"/>
          <p14:tracePt t="190333" x="8410575" y="3087688"/>
          <p14:tracePt t="190335" x="8472488" y="3103563"/>
          <p14:tracePt t="190341" x="8575675" y="3127375"/>
          <p14:tracePt t="190350" x="8724900" y="3151188"/>
          <p14:tracePt t="190358" x="8858250" y="3175000"/>
          <p14:tracePt t="190366" x="9007475" y="3189288"/>
          <p14:tracePt t="190372" x="9155113" y="3197225"/>
          <p14:tracePt t="190380" x="9288463" y="3205163"/>
          <p14:tracePt t="190388" x="9415463" y="3205163"/>
          <p14:tracePt t="190396" x="9525000" y="3205163"/>
          <p14:tracePt t="190402" x="9626600" y="3205163"/>
          <p14:tracePt t="190410" x="9712325" y="3175000"/>
          <p14:tracePt t="190418" x="9775825" y="3167063"/>
          <p14:tracePt t="190426" x="9767888" y="3151188"/>
          <p14:tracePt t="190432" x="9744075" y="3135313"/>
          <p14:tracePt t="190440" x="9752013" y="3111500"/>
          <p14:tracePt t="190448" x="9767888" y="3087688"/>
          <p14:tracePt t="190456" x="9775825" y="3049588"/>
          <p14:tracePt t="190464" x="9821863" y="3001963"/>
          <p14:tracePt t="190470" x="9845675" y="2962275"/>
          <p14:tracePt t="190479" x="9861550" y="2924175"/>
          <p14:tracePt t="190486" x="9869488" y="2908300"/>
          <p14:tracePt t="190495" x="9869488" y="2892425"/>
          <p14:tracePt t="190500" x="9829800" y="2852738"/>
          <p14:tracePt t="190508" x="9744075" y="2844800"/>
          <p14:tracePt t="190516" x="9610725" y="2828925"/>
          <p14:tracePt t="190524" x="9415463" y="2828925"/>
          <p14:tracePt t="190530" x="9186863" y="2805113"/>
          <p14:tracePt t="190538" x="9045575" y="2790825"/>
          <p14:tracePt t="190546" x="8920163" y="2790825"/>
          <p14:tracePt t="190554" x="8826500" y="2798763"/>
          <p14:tracePt t="190560" x="8747125" y="2836863"/>
          <p14:tracePt t="190568" x="8677275" y="2836863"/>
          <p14:tracePt t="190577" x="8637588" y="2852738"/>
          <p14:tracePt t="190584" x="8637588" y="2868613"/>
          <p14:tracePt t="190589" x="8645525" y="2884488"/>
          <p14:tracePt t="190598" x="8645525" y="2908300"/>
          <p14:tracePt t="190606" x="8629650" y="2930525"/>
          <p14:tracePt t="190614" x="8567738" y="2978150"/>
          <p14:tracePt t="190620" x="8559800" y="3017838"/>
          <p14:tracePt t="190628" x="8551863" y="3033713"/>
          <p14:tracePt t="190635" x="8551863" y="3041650"/>
          <p14:tracePt t="190645" x="8535988" y="3063875"/>
          <p14:tracePt t="190650" x="8535988" y="3087688"/>
          <p14:tracePt t="190658" x="8551863" y="3111500"/>
          <p14:tracePt t="190666" x="8613775" y="3127375"/>
          <p14:tracePt t="190674" x="8732838" y="3143250"/>
          <p14:tracePt t="190680" x="8896350" y="3151188"/>
          <p14:tracePt t="190688" x="9101138" y="3167063"/>
          <p14:tracePt t="190696" x="9312275" y="3167063"/>
          <p14:tracePt t="190704" x="9429750" y="3167063"/>
          <p14:tracePt t="190710" x="9517063" y="3159125"/>
          <p14:tracePt t="190718" x="9578975" y="3143250"/>
          <p14:tracePt t="190727" x="9571038" y="3127375"/>
          <p14:tracePt t="190734" x="9548813" y="3111500"/>
          <p14:tracePt t="190740" x="9548813" y="3087688"/>
          <p14:tracePt t="190748" x="9563100" y="3063875"/>
          <p14:tracePt t="190756" x="9571038" y="3041650"/>
          <p14:tracePt t="190764" x="9610725" y="3025775"/>
          <p14:tracePt t="190770" x="9626600" y="3001963"/>
          <p14:tracePt t="190778" x="9642475" y="2986088"/>
          <p14:tracePt t="190786" x="9642475" y="2962275"/>
          <p14:tracePt t="190795" x="9610725" y="2946400"/>
          <p14:tracePt t="190799" x="9540875" y="2938463"/>
          <p14:tracePt t="190808" x="9445625" y="2924175"/>
          <p14:tracePt t="190816" x="9336088" y="2908300"/>
          <p14:tracePt t="190824" x="9234488" y="2892425"/>
          <p14:tracePt t="190830" x="9186863" y="2892425"/>
          <p14:tracePt t="190838" x="9132888" y="2876550"/>
          <p14:tracePt t="190846" x="9069388" y="2868613"/>
          <p14:tracePt t="190854" x="9007475" y="2860675"/>
          <p14:tracePt t="190861" x="8936038" y="2852738"/>
          <p14:tracePt t="190868" x="8880475" y="2852738"/>
          <p14:tracePt t="190875" x="8826500" y="2852738"/>
          <p14:tracePt t="190884" x="8778875" y="2852738"/>
          <p14:tracePt t="190890" x="8739188" y="2852738"/>
          <p14:tracePt t="190908" x="8747125" y="2868613"/>
          <p14:tracePt t="190914" x="8747125" y="2884488"/>
          <p14:tracePt t="190920" x="8739188" y="2908300"/>
          <p14:tracePt t="190928" x="8739188" y="2938463"/>
          <p14:tracePt t="190936" x="8716963" y="2946400"/>
          <p14:tracePt t="190946" x="8716963" y="2970213"/>
          <p14:tracePt t="190952" x="8755063" y="2994025"/>
          <p14:tracePt t="190957" x="8842375" y="3017838"/>
          <p14:tracePt t="190966" x="8975725" y="3033713"/>
          <p14:tracePt t="190974" x="9163050" y="3049588"/>
          <p14:tracePt t="190982" x="9359900" y="3049588"/>
          <p14:tracePt t="190987" x="9445625" y="3041650"/>
          <p14:tracePt t="190996" x="9509125" y="3025775"/>
          <p14:tracePt t="191004" x="9493250" y="3017838"/>
          <p14:tracePt t="191012" x="9469438" y="2994025"/>
          <p14:tracePt t="191018" x="9469438" y="2978150"/>
          <p14:tracePt t="191026" x="9477375" y="2946400"/>
          <p14:tracePt t="191034" x="9485313" y="2924175"/>
          <p14:tracePt t="191043" x="9493250" y="2892425"/>
          <p14:tracePt t="191048" x="9532938" y="2868613"/>
          <p14:tracePt t="191055" x="9532938" y="2852738"/>
          <p14:tracePt t="191064" x="9509125" y="2836863"/>
          <p14:tracePt t="191072" x="9437688" y="2836863"/>
          <p14:tracePt t="191078" x="9336088" y="2828925"/>
          <p14:tracePt t="191086" x="9194800" y="2828925"/>
          <p14:tracePt t="191094" x="9045575" y="2828925"/>
          <p14:tracePt t="191102" x="8936038" y="2828925"/>
          <p14:tracePt t="191108" x="8904288" y="2836863"/>
          <p14:tracePt t="191116" x="8872538" y="2852738"/>
          <p14:tracePt t="191124" x="8872538" y="2868613"/>
          <p14:tracePt t="191132" x="8818563" y="2900363"/>
          <p14:tracePt t="191138" x="8763000" y="2916238"/>
          <p14:tracePt t="191146" x="8763000" y="2924175"/>
          <p14:tracePt t="191154" x="8763000" y="2946400"/>
          <p14:tracePt t="191162" x="8770938" y="2970213"/>
          <p14:tracePt t="191167" x="8770938" y="2986088"/>
          <p14:tracePt t="191176" x="8770938" y="3001963"/>
          <p14:tracePt t="191184" x="8755063" y="3017838"/>
          <p14:tracePt t="191193" x="8747125" y="3033713"/>
          <p14:tracePt t="191198" x="8755063" y="3041650"/>
          <p14:tracePt t="191205" x="8786813" y="3049588"/>
          <p14:tracePt t="191214" x="8842375" y="3049588"/>
          <p14:tracePt t="191222" x="8912225" y="3055938"/>
          <p14:tracePt t="191228" x="8975725" y="3055938"/>
          <p14:tracePt t="191236" x="9037638" y="3055938"/>
          <p14:tracePt t="191244" x="9077325" y="3055938"/>
          <p14:tracePt t="191252" x="9077325" y="3049588"/>
          <p14:tracePt t="191258" x="9069388" y="3041650"/>
          <p14:tracePt t="191266" x="9061450" y="3041650"/>
          <p14:tracePt t="191274" x="9061450" y="3033713"/>
          <p14:tracePt t="191282" x="9069388" y="3025775"/>
          <p14:tracePt t="191287" x="9069388" y="3017838"/>
          <p14:tracePt t="191296" x="9085263" y="3017838"/>
          <p14:tracePt t="191304" x="9101138" y="3009900"/>
          <p14:tracePt t="191312" x="9109075" y="3009900"/>
          <p14:tracePt t="191318" x="9117013" y="3009900"/>
          <p14:tracePt t="191356" x="9109075" y="3009900"/>
          <p14:tracePt t="191364" x="9101138" y="3017838"/>
          <p14:tracePt t="191372" x="9093200" y="3017838"/>
          <p14:tracePt t="191378" x="9085263" y="3025775"/>
          <p14:tracePt t="191385" x="9077325" y="3025775"/>
          <p14:tracePt t="191395" x="9069388" y="3033713"/>
          <p14:tracePt t="191402" x="9061450" y="3033713"/>
          <p14:tracePt t="191407" x="9061450" y="3041650"/>
          <p14:tracePt t="191416" x="9053513" y="3041650"/>
          <p14:tracePt t="191424" x="9045575" y="3041650"/>
          <p14:tracePt t="191432" x="9037638" y="3049588"/>
          <p14:tracePt t="191448" x="9029700" y="3055938"/>
          <p14:tracePt t="191454" x="9021763" y="3055938"/>
          <p14:tracePt t="191462" x="9021763" y="3063875"/>
          <p14:tracePt t="191470" x="9013825" y="3063875"/>
          <p14:tracePt t="191475" x="9007475" y="3063875"/>
          <p14:tracePt t="191484" x="9007475" y="3071813"/>
          <p14:tracePt t="191500" x="8999538" y="3071813"/>
          <p14:tracePt t="191505" x="8999538" y="3079750"/>
          <p14:tracePt t="191545" x="9007475" y="3079750"/>
          <p14:tracePt t="191563" x="9013825" y="3079750"/>
          <p14:tracePt t="191574" x="9021763" y="3079750"/>
          <p14:tracePt t="191582" x="9021763" y="3087688"/>
          <p14:tracePt t="191606" x="9021763" y="3095625"/>
          <p14:tracePt t="191628" x="9021763" y="3103563"/>
          <p14:tracePt t="191650" x="9021763" y="3111500"/>
          <p14:tracePt t="191683" x="9021763" y="3119438"/>
          <p14:tracePt t="191694" x="9013825" y="3119438"/>
          <p14:tracePt t="191716" x="9007475" y="3119438"/>
          <p14:tracePt t="191734" x="8999538" y="3119438"/>
          <p14:tracePt t="191746" x="8991600" y="3119438"/>
          <p14:tracePt t="191763" x="8983663" y="3119438"/>
          <p14:tracePt t="191777" x="8975725" y="3119438"/>
          <p14:tracePt t="191795" x="8967788" y="3119438"/>
          <p14:tracePt t="191855" x="8967788" y="3127375"/>
          <p14:tracePt t="192127" x="8967788" y="3135313"/>
          <p14:tracePt t="192221" x="8975725" y="3127375"/>
          <p14:tracePt t="192234" x="8975725" y="3119438"/>
          <p14:tracePt t="192250" x="8975725" y="3111500"/>
          <p14:tracePt t="192258" x="8983663" y="3111500"/>
          <p14:tracePt t="192264" x="8983663" y="3103563"/>
          <p14:tracePt t="192280" x="8983663" y="3095625"/>
          <p14:tracePt t="192288" x="8983663" y="3087688"/>
          <p14:tracePt t="192295" x="8975725" y="3087688"/>
          <p14:tracePt t="192302" x="8967788" y="3079750"/>
          <p14:tracePt t="192311" x="8951913" y="3079750"/>
          <p14:tracePt t="192318" x="8943975" y="3071813"/>
          <p14:tracePt t="192324" x="8928100" y="3071813"/>
          <p14:tracePt t="192332" x="8912225" y="3063875"/>
          <p14:tracePt t="192340" x="8896350" y="3063875"/>
          <p14:tracePt t="192348" x="8880475" y="3063875"/>
          <p14:tracePt t="192353" x="8866188" y="3055938"/>
          <p14:tracePt t="192362" x="8850313" y="3055938"/>
          <p14:tracePt t="192370" x="8834438" y="3049588"/>
          <p14:tracePt t="192378" x="8818563" y="3049588"/>
          <p14:tracePt t="192386" x="8802688" y="3049588"/>
          <p14:tracePt t="192391" x="8794750" y="3041650"/>
          <p14:tracePt t="192400" x="8778875" y="3041650"/>
          <p14:tracePt t="192408" x="8770938" y="3033713"/>
          <p14:tracePt t="192416" x="8763000" y="3033713"/>
          <p14:tracePt t="192422" x="8755063" y="3025775"/>
          <p14:tracePt t="192430" x="8747125" y="3025775"/>
          <p14:tracePt t="192438" x="8739188" y="3025775"/>
          <p14:tracePt t="192446" x="8739188" y="3017838"/>
          <p14:tracePt t="192451" x="8732838" y="3017838"/>
          <p14:tracePt t="192460" x="8724900" y="3017838"/>
          <p14:tracePt t="192481" x="8716963" y="3017838"/>
          <p14:tracePt t="192498" x="8709025" y="3017838"/>
          <p14:tracePt t="192520" x="8701088" y="3017838"/>
          <p14:tracePt t="192529" x="8701088" y="3025775"/>
          <p14:tracePt t="192542" x="8701088" y="3033713"/>
          <p14:tracePt t="192550" x="8693150" y="3033713"/>
          <p14:tracePt t="192558" x="8693150" y="3041650"/>
          <p14:tracePt t="192572" x="8693150" y="3049588"/>
          <p14:tracePt t="192599" x="8693150" y="3055938"/>
          <p14:tracePt t="192618" x="8693150" y="3063875"/>
          <p14:tracePt t="192640" x="8693150" y="3071813"/>
          <p14:tracePt t="192656" x="8693150" y="3079750"/>
          <p14:tracePt t="192681" x="8693150" y="3087688"/>
          <p14:tracePt t="192693" x="8685213" y="3087688"/>
          <p14:tracePt t="192708" x="8677275" y="3087688"/>
          <p14:tracePt t="192739" x="8669338" y="3087688"/>
          <p14:tracePt t="192841" x="8677275" y="3087688"/>
          <p14:tracePt t="193060" x="8677275" y="3095625"/>
          <p14:tracePt t="193069" x="8669338" y="3095625"/>
          <p14:tracePt t="193091" x="8669338" y="3103563"/>
          <p14:tracePt t="193106" x="8661400" y="3111500"/>
          <p14:tracePt t="193129" x="8661400" y="3119438"/>
          <p14:tracePt t="193151" x="8661400" y="3127375"/>
          <p14:tracePt t="193176" x="8661400" y="3135313"/>
          <p14:tracePt t="193197" x="8661400" y="3143250"/>
          <p14:tracePt t="193220" x="8661400" y="3151188"/>
          <p14:tracePt t="193234" x="8661400" y="3159125"/>
          <p14:tracePt t="193240" x="8653463" y="3159125"/>
          <p14:tracePt t="193278" x="8645525" y="3159125"/>
          <p14:tracePt t="193367" x="8645525" y="3151188"/>
          <p14:tracePt t="193402" x="8653463" y="3143250"/>
          <p14:tracePt t="193500" x="8645525" y="3143250"/>
          <p14:tracePt t="193520" x="8637588" y="3143250"/>
          <p14:tracePt t="193534" x="8629650" y="3143250"/>
          <p14:tracePt t="193548" x="8621713" y="3143250"/>
          <p14:tracePt t="193564" x="8613775" y="3143250"/>
          <p14:tracePt t="193578" x="8605838" y="3151188"/>
          <p14:tracePt t="193594" x="8599488" y="3151188"/>
          <p14:tracePt t="193603" x="8591550" y="3159125"/>
          <p14:tracePt t="193617" x="8583613" y="3159125"/>
          <p14:tracePt t="193623" x="8575675" y="3167063"/>
          <p14:tracePt t="193638" x="8567738" y="3167063"/>
          <p14:tracePt t="193646" x="8559800" y="3175000"/>
          <p14:tracePt t="193654" x="8551863" y="3175000"/>
          <p14:tracePt t="193662" x="8543925" y="3181350"/>
          <p14:tracePt t="193668" x="8535988" y="3181350"/>
          <p14:tracePt t="193677" x="8528050" y="3181350"/>
          <p14:tracePt t="193684" x="8520113" y="3189288"/>
          <p14:tracePt t="193693" x="8512175" y="3189288"/>
          <p14:tracePt t="193698" x="8504238" y="3197225"/>
          <p14:tracePt t="193706" x="8496300" y="3205163"/>
          <p14:tracePt t="193714" x="8488363" y="3205163"/>
          <p14:tracePt t="193723" x="8480425" y="3213100"/>
          <p14:tracePt t="193728" x="8472488" y="3213100"/>
          <p14:tracePt t="193736" x="8466138" y="3221038"/>
          <p14:tracePt t="193744" x="8458200" y="3228975"/>
          <p14:tracePt t="193752" x="8450263" y="3228975"/>
          <p14:tracePt t="193757" x="8442325" y="3236913"/>
          <p14:tracePt t="193766" x="8434388" y="3236913"/>
          <p14:tracePt t="193774" x="8426450" y="3244850"/>
          <p14:tracePt t="193782" x="8418513" y="3244850"/>
          <p14:tracePt t="193790" x="8410575" y="3252788"/>
          <p14:tracePt t="193796" x="8394700" y="3260725"/>
          <p14:tracePt t="193804" x="8386763" y="3260725"/>
          <p14:tracePt t="193812" x="8378825" y="3268663"/>
          <p14:tracePt t="193820" x="8362950" y="3276600"/>
          <p14:tracePt t="193825" x="8355013" y="3284538"/>
          <p14:tracePt t="193834" x="8339138" y="3292475"/>
          <p14:tracePt t="193842" x="8324850" y="3300413"/>
          <p14:tracePt t="193850" x="8316913" y="3306763"/>
          <p14:tracePt t="193856" x="8301038" y="3314700"/>
          <p14:tracePt t="193864" x="8285163" y="3322638"/>
          <p14:tracePt t="193873" x="8269288" y="3338513"/>
          <p14:tracePt t="193880" x="8253413" y="3346450"/>
          <p14:tracePt t="193886" x="8237538" y="3354388"/>
          <p14:tracePt t="193895" x="8229600" y="3370263"/>
          <p14:tracePt t="193902" x="8213725" y="3378200"/>
          <p14:tracePt t="193911" x="8197850" y="3394075"/>
          <p14:tracePt t="193916" x="8183563" y="3409950"/>
          <p14:tracePt t="193923" x="8175625" y="3417888"/>
          <p14:tracePt t="193932" x="8159750" y="3432175"/>
          <p14:tracePt t="193941" x="8143875" y="3448050"/>
          <p14:tracePt t="193946" x="8135938" y="3463925"/>
          <p14:tracePt t="193954" x="8120063" y="3479800"/>
          <p14:tracePt t="193962" x="8104188" y="3495675"/>
          <p14:tracePt t="193970" x="8096250" y="3511550"/>
          <p14:tracePt t="193976" x="8080375" y="3527425"/>
          <p14:tracePt t="193984" x="8072438" y="3543300"/>
          <p14:tracePt t="193991" x="8058150" y="3557588"/>
          <p14:tracePt t="194000" x="8050213" y="3565525"/>
          <p14:tracePt t="194006" x="8034338" y="3581400"/>
          <p14:tracePt t="194014" x="8018463" y="3589338"/>
          <p14:tracePt t="194022" x="8010525" y="3605213"/>
          <p14:tracePt t="194030" x="7994650" y="3621088"/>
          <p14:tracePt t="194036" x="7986713" y="3629025"/>
          <p14:tracePt t="194045" x="7970838" y="3644900"/>
          <p14:tracePt t="194052" x="7962900" y="3660775"/>
          <p14:tracePt t="194062" x="7947025" y="3676650"/>
          <p14:tracePt t="194066" x="7931150" y="3690938"/>
          <p14:tracePt t="194073" x="7924800" y="3706813"/>
          <p14:tracePt t="194082" x="7908925" y="3722688"/>
          <p14:tracePt t="194090" x="7900988" y="3738563"/>
          <p14:tracePt t="194096" x="7885113" y="3754438"/>
          <p14:tracePt t="194104" x="7877175" y="3770313"/>
          <p14:tracePt t="194112" x="7861300" y="3786188"/>
          <p14:tracePt t="194121" x="7853363" y="3802063"/>
          <p14:tracePt t="194126" x="7845425" y="3816350"/>
          <p14:tracePt t="194134" x="7829550" y="3824288"/>
          <p14:tracePt t="194143" x="7821613" y="3840163"/>
          <p14:tracePt t="194150" x="7813675" y="3856038"/>
          <p14:tracePt t="194156" x="7805738" y="3871913"/>
          <p14:tracePt t="194167" x="7789863" y="3887788"/>
          <p14:tracePt t="194172" x="7783513" y="3895725"/>
          <p14:tracePt t="194179" x="7767638" y="3919538"/>
          <p14:tracePt t="194185" x="7759700" y="3933825"/>
          <p14:tracePt t="194194" x="7751763" y="3949700"/>
          <p14:tracePt t="194202" x="7735888" y="3965575"/>
          <p14:tracePt t="194210" x="7727950" y="3981450"/>
          <p14:tracePt t="194216" x="7712075" y="3997325"/>
          <p14:tracePt t="194224" x="7704138" y="4021138"/>
          <p14:tracePt t="194232" x="7688263" y="4037013"/>
          <p14:tracePt t="194240" x="7680325" y="4059238"/>
          <p14:tracePt t="194246" x="7664450" y="4083050"/>
          <p14:tracePt t="194253" x="7656513" y="4098925"/>
          <p14:tracePt t="194262" x="7650163" y="4122738"/>
          <p14:tracePt t="194270" x="7634288" y="4146550"/>
          <p14:tracePt t="194278" x="7626350" y="4170363"/>
          <p14:tracePt t="194284" x="7618413" y="4192588"/>
          <p14:tracePt t="194292" x="7610475" y="4216400"/>
          <p14:tracePt t="194301" x="7602538" y="4240213"/>
          <p14:tracePt t="194308" x="7594600" y="4256088"/>
          <p14:tracePt t="194314" x="7586663" y="4279900"/>
          <p14:tracePt t="194322" x="7578725" y="4302125"/>
          <p14:tracePt t="194330" x="7570788" y="4325938"/>
          <p14:tracePt t="194338" x="7562850" y="4349750"/>
          <p14:tracePt t="194344" x="7554913" y="4373563"/>
          <p14:tracePt t="194353" x="7546975" y="4397375"/>
          <p14:tracePt t="194361" x="7546975" y="4421188"/>
          <p14:tracePt t="194368" x="7539038" y="4459288"/>
          <p14:tracePt t="194374" x="7531100" y="4483100"/>
          <p14:tracePt t="194382" x="7531100" y="4506913"/>
          <p14:tracePt t="194391" x="7531100" y="4530725"/>
          <p14:tracePt t="194398" x="7531100" y="4552950"/>
          <p14:tracePt t="194404" x="7531100" y="4576763"/>
          <p14:tracePt t="194413" x="7531100" y="4600575"/>
          <p14:tracePt t="194421" x="7531100" y="4624388"/>
          <p14:tracePt t="194428" x="7531100" y="4640263"/>
          <p14:tracePt t="194434" x="7531100" y="4664075"/>
          <p14:tracePt t="194443" x="7531100" y="4678363"/>
          <p14:tracePt t="194450" x="7531100" y="4702175"/>
          <p14:tracePt t="194457" x="7531100" y="4718050"/>
          <p14:tracePt t="194464" x="7531100" y="4733925"/>
          <p14:tracePt t="194472" x="7531100" y="4757738"/>
          <p14:tracePt t="194480" x="7539038" y="4773613"/>
          <p14:tracePt t="194488" x="7539038" y="4789488"/>
          <p14:tracePt t="194494" x="7546975" y="4811713"/>
          <p14:tracePt t="194502" x="7554913" y="4827588"/>
          <p14:tracePt t="194511" x="7554913" y="4851400"/>
          <p14:tracePt t="194518" x="7562850" y="4867275"/>
          <p14:tracePt t="194523" x="7570788" y="4883150"/>
          <p14:tracePt t="194533" x="7578725" y="4899025"/>
          <p14:tracePt t="194540" x="7586663" y="4922838"/>
          <p14:tracePt t="194548" x="7602538" y="4937125"/>
          <p14:tracePt t="194553" x="7610475" y="4945063"/>
          <p14:tracePt t="194562" x="7626350" y="4960938"/>
          <p14:tracePt t="194570" x="7634288" y="4976813"/>
          <p14:tracePt t="194578" x="7650163" y="4984750"/>
          <p14:tracePt t="194584" x="7664450" y="5000625"/>
          <p14:tracePt t="194591" x="7672388" y="5008563"/>
          <p14:tracePt t="194601" x="7688263" y="5016500"/>
          <p14:tracePt t="194607" x="7704138" y="5032375"/>
          <p14:tracePt t="194614" x="7712075" y="5040313"/>
          <p14:tracePt t="194622" x="7727950" y="5048250"/>
          <p14:tracePt t="194630" x="7743825" y="5062538"/>
          <p14:tracePt t="194638" x="7751763" y="5070475"/>
          <p14:tracePt t="194645" x="7767638" y="5086350"/>
          <p14:tracePt t="194652" x="7783513" y="5094288"/>
          <p14:tracePt t="194660" x="7797800" y="5110163"/>
          <p14:tracePt t="194668" x="7813675" y="5118100"/>
          <p14:tracePt t="194673" x="7829550" y="5133975"/>
          <p14:tracePt t="194682" x="7845425" y="5141913"/>
          <p14:tracePt t="194691" x="7869238" y="5157788"/>
          <p14:tracePt t="194698" x="7908925" y="5165725"/>
          <p14:tracePt t="194703" x="7939088" y="5173663"/>
          <p14:tracePt t="194712" x="7978775" y="5180013"/>
          <p14:tracePt t="194720" x="8026400" y="5187950"/>
          <p14:tracePt t="194729" x="8080375" y="5203825"/>
          <p14:tracePt t="194736" x="8143875" y="5203825"/>
          <p14:tracePt t="194742" x="8183563" y="5211763"/>
          <p14:tracePt t="194750" x="8229600" y="5219700"/>
          <p14:tracePt t="194758" x="8277225" y="5219700"/>
          <p14:tracePt t="194766" x="8324850" y="5227638"/>
          <p14:tracePt t="194772" x="8370888" y="5227638"/>
          <p14:tracePt t="194780" x="8410575" y="5227638"/>
          <p14:tracePt t="194787" x="8450263" y="5227638"/>
          <p14:tracePt t="194796" x="8480425" y="5227638"/>
          <p14:tracePt t="194802" x="8512175" y="5227638"/>
          <p14:tracePt t="194819" x="8520113" y="5227638"/>
          <p14:tracePt t="194827" x="8528050" y="5227638"/>
          <p14:tracePt t="194832" x="8535988" y="5227638"/>
          <p14:tracePt t="194840" x="8543925" y="5227638"/>
          <p14:tracePt t="194848" x="8559800" y="5227638"/>
          <p14:tracePt t="194856" x="8567738" y="5227638"/>
          <p14:tracePt t="194862" x="8583613" y="5227638"/>
          <p14:tracePt t="194869" x="8591550" y="5227638"/>
          <p14:tracePt t="194878" x="8599488" y="5227638"/>
          <p14:tracePt t="194895" x="8605838" y="5227638"/>
          <p14:tracePt t="194908" x="8613775" y="5227638"/>
          <p14:tracePt t="194978" x="8605838" y="5227638"/>
          <p14:tracePt t="194998" x="8599488" y="5227638"/>
          <p14:tracePt t="195071" x="8599488" y="5219700"/>
          <p14:tracePt t="195151" x="8599488" y="5211763"/>
          <p14:tracePt t="195225" x="8591550" y="5211763"/>
          <p14:tracePt t="195306" x="8591550" y="5203825"/>
          <p14:tracePt t="195434" x="8599488" y="5203825"/>
          <p14:tracePt t="195464" x="8605838" y="5203825"/>
          <p14:tracePt t="195518" x="8605838" y="5211763"/>
          <p14:tracePt t="195538" x="8605838" y="5219700"/>
          <p14:tracePt t="195546" x="8599488" y="5219700"/>
          <p14:tracePt t="195560" x="8591550" y="5227638"/>
          <p14:tracePt t="195569" x="8583613" y="5227638"/>
          <p14:tracePt t="195584" x="8575675" y="5235575"/>
          <p14:tracePt t="195590" x="8567738" y="5235575"/>
          <p14:tracePt t="195598" x="8567738" y="5243513"/>
          <p14:tracePt t="195606" x="8559800" y="5251450"/>
          <p14:tracePt t="195620" x="8551863" y="5267325"/>
          <p14:tracePt t="195629" x="8551863" y="5275263"/>
          <p14:tracePt t="195636" x="8551863" y="5283200"/>
          <p14:tracePt t="195644" x="8551863" y="5291138"/>
          <p14:tracePt t="195650" x="8551863" y="5299075"/>
          <p14:tracePt t="195658" x="8551863" y="5305425"/>
          <p14:tracePt t="195666" x="8551863" y="5321300"/>
          <p14:tracePt t="195674" x="8551863" y="5329238"/>
          <p14:tracePt t="195680" x="8559800" y="5337175"/>
          <p14:tracePt t="195696" x="8575675" y="5345113"/>
          <p14:tracePt t="195704" x="8583613" y="5353050"/>
          <p14:tracePt t="195712" x="8599488" y="5353050"/>
          <p14:tracePt t="195718" x="8613775" y="5353050"/>
          <p14:tracePt t="195727" x="8637588" y="5353050"/>
          <p14:tracePt t="195734" x="8669338" y="5353050"/>
          <p14:tracePt t="195741" x="8709025" y="5353050"/>
          <p14:tracePt t="195748" x="8755063" y="5353050"/>
          <p14:tracePt t="195756" x="8802688" y="5353050"/>
          <p14:tracePt t="195764" x="8858250" y="5345113"/>
          <p14:tracePt t="195772" x="8896350" y="5345113"/>
          <p14:tracePt t="195778" x="8928100" y="5337175"/>
          <p14:tracePt t="195786" x="8959850" y="5337175"/>
          <p14:tracePt t="195795" x="8999538" y="5337175"/>
          <p14:tracePt t="195803" x="9029700" y="5337175"/>
          <p14:tracePt t="195807" x="9069388" y="5337175"/>
          <p14:tracePt t="195816" x="9101138" y="5329238"/>
          <p14:tracePt t="195823" x="9140825" y="5329238"/>
          <p14:tracePt t="195832" x="9178925" y="5329238"/>
          <p14:tracePt t="195838" x="9218613" y="5321300"/>
          <p14:tracePt t="195846" x="9266238" y="5313363"/>
          <p14:tracePt t="195854" x="9312275" y="5299075"/>
          <p14:tracePt t="195862" x="9367838" y="5291138"/>
          <p14:tracePt t="195868" x="9421813" y="5259388"/>
          <p14:tracePt t="195876" x="9485313" y="5235575"/>
          <p14:tracePt t="195884" x="9548813" y="5195888"/>
          <p14:tracePt t="195892" x="9610725" y="5149850"/>
          <p14:tracePt t="195898" x="9674225" y="5094288"/>
          <p14:tracePt t="195906" x="9736138" y="5024438"/>
          <p14:tracePt t="195914" x="9799638" y="4968875"/>
          <p14:tracePt t="195922" x="9853613" y="4914900"/>
          <p14:tracePt t="195928" x="9909175" y="4843463"/>
          <p14:tracePt t="195936" x="9963150" y="4781550"/>
          <p14:tracePt t="195946" x="10018713" y="4694238"/>
          <p14:tracePt t="195952" x="10082213" y="4600575"/>
          <p14:tracePt t="195957" x="10152063" y="4483100"/>
          <p14:tracePt t="195966" x="10223500" y="4357688"/>
          <p14:tracePt t="195974" x="10285413" y="4224338"/>
          <p14:tracePt t="195982" x="10325100" y="4098925"/>
          <p14:tracePt t="195987" x="10325100" y="3989388"/>
          <p14:tracePt t="195996" x="10317163" y="3879850"/>
          <p14:tracePt t="196004" x="10317163" y="3786188"/>
          <p14:tracePt t="196012" x="10325100" y="3690938"/>
          <p14:tracePt t="196018" x="10340975" y="3589338"/>
          <p14:tracePt t="196026" x="10340975" y="3479800"/>
          <p14:tracePt t="196034" x="10348913" y="3378200"/>
          <p14:tracePt t="196043" x="10371138" y="3276600"/>
          <p14:tracePt t="196048" x="10387013" y="3181350"/>
          <p14:tracePt t="196055" x="10394950" y="3103563"/>
          <p14:tracePt t="196064" x="10394950" y="3041650"/>
          <p14:tracePt t="196072" x="10394950" y="3049588"/>
          <p14:tracePt t="196078" x="10394950" y="3063875"/>
          <p14:tracePt t="196086" x="10394950" y="3079750"/>
          <p14:tracePt t="196095" x="10387013" y="3071813"/>
          <p14:tracePt t="196102" x="10379075" y="3049588"/>
          <p14:tracePt t="196107" x="10363200" y="2970213"/>
          <p14:tracePt t="196116" x="10348913" y="2908300"/>
          <p14:tracePt t="196124" x="10325100" y="2852738"/>
          <p14:tracePt t="196133" x="10293350" y="2852738"/>
          <p14:tracePt t="196138" x="10261600" y="2836863"/>
          <p14:tracePt t="196146" x="10215563" y="2820988"/>
          <p14:tracePt t="196154" x="10167938" y="2805113"/>
          <p14:tracePt t="196162" x="10112375" y="2774950"/>
          <p14:tracePt t="196170" x="10050463" y="2751138"/>
          <p14:tracePt t="196176" x="9979025" y="2719388"/>
          <p14:tracePt t="196184" x="9909175" y="2695575"/>
          <p14:tracePt t="196193" x="9829800" y="2673350"/>
          <p14:tracePt t="196200" x="9775825" y="2665413"/>
          <p14:tracePt t="196205" x="9720263" y="2641600"/>
          <p14:tracePt t="196214" x="9658350" y="2625725"/>
          <p14:tracePt t="196222" x="9602788" y="2609850"/>
          <p14:tracePt t="196230" x="9540875" y="2593975"/>
          <p14:tracePt t="196236" x="9477375" y="2586038"/>
          <p14:tracePt t="196246" x="9415463" y="2586038"/>
          <p14:tracePt t="196252" x="9359900" y="2578100"/>
          <p14:tracePt t="196261" x="9296400" y="2578100"/>
          <p14:tracePt t="196265" x="9242425" y="2578100"/>
          <p14:tracePt t="196273" x="9186863" y="2578100"/>
          <p14:tracePt t="196282" x="9132888" y="2578100"/>
          <p14:tracePt t="196290" x="9077325" y="2586038"/>
          <p14:tracePt t="196296" x="9029700" y="2601913"/>
          <p14:tracePt t="196303" x="8975725" y="2617788"/>
          <p14:tracePt t="196312" x="8920163" y="2633663"/>
          <p14:tracePt t="196321" x="8866188" y="2657475"/>
          <p14:tracePt t="196326" x="8810625" y="2673350"/>
          <p14:tracePt t="196334" x="8755063" y="2703513"/>
          <p14:tracePt t="196341" x="8701088" y="2735263"/>
          <p14:tracePt t="196350" x="8629650" y="2782888"/>
          <p14:tracePt t="196356" x="8567738" y="2828925"/>
          <p14:tracePt t="196364" x="8567738" y="2852738"/>
          <p14:tracePt t="196372" x="8472488" y="2900363"/>
          <p14:tracePt t="196381" x="8378825" y="2962275"/>
          <p14:tracePt t="196386" x="8316913" y="3025775"/>
          <p14:tracePt t="196395" x="8253413" y="3087688"/>
          <p14:tracePt t="196402" x="8191500" y="3159125"/>
          <p14:tracePt t="196410" x="8135938" y="3228975"/>
          <p14:tracePt t="196415" x="8080375" y="3306763"/>
          <p14:tracePt t="196424" x="8034338" y="3386138"/>
          <p14:tracePt t="196432" x="7986713" y="3471863"/>
          <p14:tracePt t="196439" x="7947025" y="3527425"/>
          <p14:tracePt t="196446" x="7908925" y="3581400"/>
          <p14:tracePt t="196454" x="7908925" y="3644900"/>
          <p14:tracePt t="196462" x="7908925" y="3698875"/>
          <p14:tracePt t="196470" x="7908925" y="3754438"/>
          <p14:tracePt t="196476" x="7900988" y="3816350"/>
          <p14:tracePt t="196484" x="7885113" y="3871913"/>
          <p14:tracePt t="196492" x="7869238" y="3927475"/>
          <p14:tracePt t="196501" x="7853363" y="3981450"/>
          <p14:tracePt t="196506" x="7821613" y="4044950"/>
          <p14:tracePt t="196514" x="7789863" y="4114800"/>
          <p14:tracePt t="196522" x="7767638" y="4184650"/>
          <p14:tracePt t="196530" x="7735888" y="4264025"/>
          <p14:tracePt t="196536" x="7712075" y="4333875"/>
          <p14:tracePt t="196546" x="7688263" y="4413250"/>
          <p14:tracePt t="196552" x="7664450" y="4475163"/>
          <p14:tracePt t="196561" x="7650163" y="4552950"/>
          <p14:tracePt t="196566" x="7626350" y="4624388"/>
          <p14:tracePt t="196574" x="7610475" y="4694238"/>
          <p14:tracePt t="196582" x="7594600" y="4757738"/>
          <p14:tracePt t="196590" x="7578725" y="4827588"/>
          <p14:tracePt t="196596" x="7562850" y="4883150"/>
          <p14:tracePt t="196604" x="7554913" y="4937125"/>
          <p14:tracePt t="196613" x="7546975" y="4992688"/>
          <p14:tracePt t="196620" x="7539038" y="5040313"/>
          <p14:tracePt t="196626" x="7531100" y="5086350"/>
          <p14:tracePt t="196634" x="7523163" y="5126038"/>
          <p14:tracePt t="196642" x="7523163" y="5173663"/>
          <p14:tracePt t="196650" x="7523163" y="5211763"/>
          <p14:tracePt t="196658" x="7523163" y="5251450"/>
          <p14:tracePt t="196663" x="7523163" y="5299075"/>
          <p14:tracePt t="196671" x="7523163" y="5337175"/>
          <p14:tracePt t="196680" x="7523163" y="5376863"/>
          <p14:tracePt t="196688" x="7531100" y="5416550"/>
          <p14:tracePt t="196694" x="7554913" y="5462588"/>
          <p14:tracePt t="196702" x="7562850" y="5502275"/>
          <p14:tracePt t="196710" x="7578725" y="5534025"/>
          <p14:tracePt t="196718" x="7594600" y="5534025"/>
          <p14:tracePt t="196727" x="7618413" y="5534025"/>
          <p14:tracePt t="196732" x="7634288" y="5541963"/>
          <p14:tracePt t="196740" x="7656513" y="5548313"/>
          <p14:tracePt t="196748" x="7680325" y="5564188"/>
          <p14:tracePt t="196753" x="7704138" y="5572125"/>
          <p14:tracePt t="196762" x="7735888" y="5603875"/>
          <p14:tracePt t="196770" x="7759700" y="5627688"/>
          <p14:tracePt t="196778" x="7797800" y="5659438"/>
          <p14:tracePt t="196784" x="7821613" y="5681663"/>
          <p14:tracePt t="196792" x="7861300" y="5697538"/>
          <p14:tracePt t="196800" x="7900988" y="5713413"/>
          <p14:tracePt t="196808" x="7939088" y="5729288"/>
          <p14:tracePt t="196815" x="7986713" y="5737225"/>
          <p14:tracePt t="196822" x="8026400" y="5753100"/>
          <p14:tracePt t="196830" x="8080375" y="5761038"/>
          <p14:tracePt t="196838" x="8128000" y="5768975"/>
          <p14:tracePt t="196845" x="8167688" y="5776913"/>
          <p14:tracePt t="196852" x="8205788" y="5776913"/>
          <p14:tracePt t="196860" x="8237538" y="5784850"/>
          <p14:tracePt t="196868" x="8285163" y="5784850"/>
          <p14:tracePt t="196873" x="8324850" y="5784850"/>
          <p14:tracePt t="196882" x="8362950" y="5784850"/>
          <p14:tracePt t="196890" x="8402638" y="5784850"/>
          <p14:tracePt t="196898" x="8442325" y="5784850"/>
          <p14:tracePt t="196904" x="8472488" y="5784850"/>
          <p14:tracePt t="196912" x="8512175" y="5776913"/>
          <p14:tracePt t="196920" x="8543925" y="5776913"/>
          <p14:tracePt t="196928" x="8575675" y="5761038"/>
          <p14:tracePt t="196934" x="8605838" y="5753100"/>
          <p14:tracePt t="196942" x="8637588" y="5737225"/>
          <p14:tracePt t="196950" x="8669338" y="5729288"/>
          <p14:tracePt t="196958" x="8701088" y="5713413"/>
          <p14:tracePt t="196964" x="8739188" y="5689600"/>
          <p14:tracePt t="196973" x="8778875" y="5673725"/>
          <p14:tracePt t="196980" x="8818563" y="5651500"/>
          <p14:tracePt t="196987" x="8866188" y="5635625"/>
          <p14:tracePt t="196995" x="8912225" y="5611813"/>
          <p14:tracePt t="197002" x="8959850" y="5572125"/>
          <p14:tracePt t="197010" x="9013825" y="5541963"/>
          <p14:tracePt t="197018" x="9061450" y="5526088"/>
          <p14:tracePt t="197023" x="9109075" y="5486400"/>
          <p14:tracePt t="197032" x="9147175" y="5478463"/>
          <p14:tracePt t="197040" x="9194800" y="5438775"/>
          <p14:tracePt t="197048" x="9234488" y="5424488"/>
          <p14:tracePt t="197054" x="9274175" y="5400675"/>
          <p14:tracePt t="197062" x="9312275" y="5360988"/>
          <p14:tracePt t="197070" x="9351963" y="5321300"/>
          <p14:tracePt t="197078" x="9383713" y="5283200"/>
          <p14:tracePt t="197084" x="9421813" y="5243513"/>
          <p14:tracePt t="197092" x="9461500" y="5203825"/>
          <p14:tracePt t="197100" x="9509125" y="5149850"/>
          <p14:tracePt t="197108" x="9548813" y="5118100"/>
          <p14:tracePt t="197114" x="9594850" y="5070475"/>
          <p14:tracePt t="197122" x="9634538" y="5024438"/>
          <p14:tracePt t="197131" x="9682163" y="4976813"/>
          <p14:tracePt t="197138" x="9728200" y="4922838"/>
          <p14:tracePt t="197146" x="9775825" y="4859338"/>
          <p14:tracePt t="197152" x="9821863" y="4797425"/>
          <p14:tracePt t="197160" x="9861550" y="4741863"/>
          <p14:tracePt t="197168" x="9901238" y="4678363"/>
          <p14:tracePt t="197176" x="9940925" y="4616450"/>
          <p14:tracePt t="197182" x="9979025" y="4560888"/>
          <p14:tracePt t="197190" x="10018713" y="4506913"/>
          <p14:tracePt t="197198" x="10058400" y="4443413"/>
          <p14:tracePt t="197206" x="10090150" y="4389438"/>
          <p14:tracePt t="197212" x="10128250" y="4325938"/>
          <p14:tracePt t="197220" x="10167938" y="4264025"/>
          <p14:tracePt t="197228" x="10199688" y="4200525"/>
          <p14:tracePt t="197236" x="10237788" y="4138613"/>
          <p14:tracePt t="197246" x="10269538" y="4083050"/>
          <p14:tracePt t="197250" x="10301288" y="4029075"/>
          <p14:tracePt t="197258" x="10301288" y="3973513"/>
          <p14:tracePt t="197266" x="10301288" y="3919538"/>
          <p14:tracePt t="197272" x="10309225" y="3863975"/>
          <p14:tracePt t="197279" x="10317163" y="3816350"/>
          <p14:tracePt t="197288" x="10333038" y="3762375"/>
          <p14:tracePt t="197296" x="10340975" y="3706813"/>
          <p14:tracePt t="197302" x="10363200" y="3652838"/>
          <p14:tracePt t="197310" x="10387013" y="3597275"/>
          <p14:tracePt t="197318" x="10402888" y="3543300"/>
          <p14:tracePt t="197326" x="10418763" y="3479800"/>
          <p14:tracePt t="197332" x="10434638" y="3417888"/>
          <p14:tracePt t="197340" x="10434638" y="3354388"/>
          <p14:tracePt t="197348" x="10442575" y="3284538"/>
          <p14:tracePt t="197356" x="10450513" y="3213100"/>
          <p14:tracePt t="197362" x="10458450" y="3151188"/>
          <p14:tracePt t="197370" x="10466388" y="3095625"/>
          <p14:tracePt t="197378" x="10466388" y="3041650"/>
          <p14:tracePt t="197386" x="10466388" y="2986088"/>
          <p14:tracePt t="197392" x="10466388" y="2938463"/>
          <p14:tracePt t="197399" x="10466388" y="2900363"/>
          <p14:tracePt t="197408" x="10466388" y="2860675"/>
          <p14:tracePt t="197416" x="10466388" y="2828925"/>
          <p14:tracePt t="197422" x="10458450" y="2828925"/>
          <p14:tracePt t="197430" x="10450513" y="2828925"/>
          <p14:tracePt t="197438" x="10434638" y="2828925"/>
          <p14:tracePt t="197446" x="10426700" y="2820988"/>
          <p14:tracePt t="197451" x="10418763" y="2805113"/>
          <p14:tracePt t="197460" x="10402888" y="2790825"/>
          <p14:tracePt t="197468" x="10387013" y="2782888"/>
          <p14:tracePt t="197476" x="10371138" y="2751138"/>
          <p14:tracePt t="197482" x="10348913" y="2719388"/>
          <p14:tracePt t="197490" x="10333038" y="2695575"/>
          <p14:tracePt t="197498" x="10309225" y="2673350"/>
          <p14:tracePt t="197506" x="10277475" y="2657475"/>
          <p14:tracePt t="197512" x="10237788" y="2633663"/>
          <p14:tracePt t="197520" x="10199688" y="2617788"/>
          <p14:tracePt t="197528" x="10152063" y="2609850"/>
          <p14:tracePt t="197536" x="10136188" y="2593975"/>
          <p14:tracePt t="197543" x="10120313" y="2586038"/>
          <p14:tracePt t="197550" x="10104438" y="2578100"/>
          <p14:tracePt t="197558" x="10090150" y="2570163"/>
          <p14:tracePt t="197566" x="10058400" y="2562225"/>
          <p14:tracePt t="197572" x="10026650" y="2562225"/>
          <p14:tracePt t="197580" x="9994900" y="2562225"/>
          <p14:tracePt t="197588" x="9963150" y="2562225"/>
          <p14:tracePt t="197596" x="9932988" y="2562225"/>
          <p14:tracePt t="197604" x="9901238" y="2562225"/>
          <p14:tracePt t="197610" x="9853613" y="2562225"/>
          <p14:tracePt t="197618" x="9807575" y="2562225"/>
          <p14:tracePt t="197626" x="9759950" y="2562225"/>
          <p14:tracePt t="197634" x="9712325" y="2562225"/>
          <p14:tracePt t="197640" x="9658350" y="2562225"/>
          <p14:tracePt t="197648" x="9602788" y="2562225"/>
          <p14:tracePt t="197656" x="9540875" y="2562225"/>
          <p14:tracePt t="197664" x="9485313" y="2562225"/>
          <p14:tracePt t="197670" x="9421813" y="2562225"/>
          <p14:tracePt t="197678" x="9367838" y="2562225"/>
          <p14:tracePt t="197686" x="9328150" y="2562225"/>
          <p14:tracePt t="197694" x="9288463" y="2562225"/>
          <p14:tracePt t="197700" x="9250363" y="2562225"/>
          <p14:tracePt t="197733" x="9242425" y="2570163"/>
          <p14:tracePt t="197738" x="9226550" y="2570163"/>
          <p14:tracePt t="197746" x="9210675" y="2578100"/>
          <p14:tracePt t="197754" x="9194800" y="2586038"/>
          <p14:tracePt t="197761" x="9163050" y="2593975"/>
          <p14:tracePt t="197768" x="9140825" y="2601913"/>
          <p14:tracePt t="197776" x="9109075" y="2609850"/>
          <p14:tracePt t="197784" x="9085263" y="2617788"/>
          <p14:tracePt t="197790" x="9061450" y="2625725"/>
          <p14:tracePt t="197798" x="9037638" y="2633663"/>
          <p14:tracePt t="197806" x="9013825" y="2649538"/>
          <p14:tracePt t="197814" x="8999538" y="2657475"/>
          <p14:tracePt t="197820" x="8975725" y="2673350"/>
          <p14:tracePt t="197828" x="8959850" y="2681288"/>
          <p14:tracePt t="197836" x="8936038" y="2695575"/>
          <p14:tracePt t="197844" x="8920163" y="2703513"/>
          <p14:tracePt t="197850" x="8904288" y="2719388"/>
          <p14:tracePt t="197858" x="8880475" y="2727325"/>
          <p14:tracePt t="197867" x="8866188" y="2743200"/>
          <p14:tracePt t="197874" x="8842375" y="2751138"/>
          <p14:tracePt t="197880" x="8818563" y="2759075"/>
          <p14:tracePt t="197888" x="8802688" y="2774950"/>
          <p14:tracePt t="197896" x="8778875" y="2782888"/>
          <p14:tracePt t="197904" x="8763000" y="2798763"/>
          <p14:tracePt t="197910" x="8739188" y="2805113"/>
          <p14:tracePt t="197918" x="8724900" y="2820988"/>
          <p14:tracePt t="197926" x="8701088" y="2828925"/>
          <p14:tracePt t="197934" x="8685213" y="2836863"/>
          <p14:tracePt t="197940" x="8669338" y="2852738"/>
          <p14:tracePt t="197948" x="8653463" y="2868613"/>
          <p14:tracePt t="197956" x="8637588" y="2876550"/>
          <p14:tracePt t="197964" x="8605838" y="2900363"/>
          <p14:tracePt t="197970" x="8591550" y="2908300"/>
          <p14:tracePt t="197978" x="8575675" y="2924175"/>
          <p14:tracePt t="197986" x="8559800" y="2938463"/>
          <p14:tracePt t="197994" x="8543925" y="2954338"/>
          <p14:tracePt t="198000" x="8520113" y="2970213"/>
          <p14:tracePt t="198009" x="8504238" y="2986088"/>
          <p14:tracePt t="198016" x="8480425" y="3001963"/>
          <p14:tracePt t="198023" x="8458200" y="3017838"/>
          <p14:tracePt t="198030" x="8442325" y="3041650"/>
          <p14:tracePt t="198037" x="8418513" y="3055938"/>
          <p14:tracePt t="198046" x="8394700" y="3071813"/>
          <p14:tracePt t="198054" x="8370888" y="3087688"/>
          <p14:tracePt t="198061" x="8355013" y="3111500"/>
          <p14:tracePt t="198068" x="8331200" y="3127375"/>
          <p14:tracePt t="198076" x="8308975" y="3151188"/>
          <p14:tracePt t="198086" x="8285163" y="3167063"/>
          <p14:tracePt t="198092" x="8269288" y="3189288"/>
          <p14:tracePt t="198097" x="8245475" y="3205163"/>
          <p14:tracePt t="198105" x="8229600" y="3228975"/>
          <p14:tracePt t="198113" x="8205788" y="3252788"/>
          <p14:tracePt t="198121" x="8191500" y="3268663"/>
          <p14:tracePt t="198128" x="8175625" y="3292475"/>
          <p14:tracePt t="198136" x="8159750" y="3306763"/>
          <p14:tracePt t="198145" x="8143875" y="3322638"/>
          <p14:tracePt t="198152" x="8120063" y="3354388"/>
          <p14:tracePt t="198158" x="8112125" y="3370263"/>
          <p14:tracePt t="198166" x="8096250" y="3386138"/>
          <p14:tracePt t="198173" x="8088313" y="3402013"/>
          <p14:tracePt t="198182" x="8080375" y="3417888"/>
          <p14:tracePt t="198187" x="8072438" y="3432175"/>
          <p14:tracePt t="198196" x="8064500" y="3448050"/>
          <p14:tracePt t="198204" x="8050213" y="3463925"/>
          <p14:tracePt t="198212" x="8042275" y="3471863"/>
          <p14:tracePt t="198218" x="8034338" y="3487738"/>
          <p14:tracePt t="198226" x="8026400" y="3503613"/>
          <p14:tracePt t="198234" x="8010525" y="3519488"/>
          <p14:tracePt t="198243" x="8002588" y="3527425"/>
          <p14:tracePt t="198248" x="7994650" y="3535363"/>
          <p14:tracePt t="198255" x="7986713" y="3551238"/>
          <p14:tracePt t="198265" x="7978775" y="3557588"/>
          <p14:tracePt t="198271" x="7970838" y="3565525"/>
          <p14:tracePt t="198286" x="7962900" y="3573463"/>
          <p14:tracePt t="198302" x="7954963" y="3581400"/>
          <p14:tracePt t="198346" x="7962900" y="3581400"/>
          <p14:tracePt t="198362" x="7970838" y="3581400"/>
          <p14:tracePt t="198376" x="7978775" y="3581400"/>
          <p14:tracePt t="198392" x="7986713" y="3573463"/>
          <p14:tracePt t="198406" x="7986713" y="3565525"/>
          <p14:tracePt t="198424" x="7994650" y="3565525"/>
          <p14:tracePt t="198436" x="7994650" y="3557588"/>
          <p14:tracePt t="198467" x="7994650" y="3551238"/>
          <p14:tracePt t="198474" x="8002588" y="3551238"/>
          <p14:tracePt t="198512" x="8010525" y="3543300"/>
          <p14:tracePt t="198546" x="8010525" y="3535363"/>
          <p14:tracePt t="198582" x="8010525" y="3527425"/>
          <p14:tracePt t="198613" x="8010525" y="3519488"/>
          <p14:tracePt t="198624" x="8010525" y="3511550"/>
          <p14:tracePt t="198647" x="8010525" y="3503613"/>
          <p14:tracePt t="198670" x="8010525" y="3495675"/>
          <p14:tracePt t="198744" x="8018463" y="3495675"/>
          <p14:tracePt t="198827" x="8018463" y="3487738"/>
          <p14:tracePt t="199024" x="8018463" y="3479800"/>
          <p14:tracePt t="199143" x="8026400" y="3479800"/>
          <p14:tracePt t="199182" x="8034338" y="3479800"/>
          <p14:tracePt t="199202" x="8042275" y="3479800"/>
          <p14:tracePt t="199232" x="8050213" y="3471863"/>
          <p14:tracePt t="199264" x="8058150" y="3471863"/>
          <p14:tracePt t="199335" x="8058150" y="3463925"/>
          <p14:tracePt t="199396" x="8058150" y="3455988"/>
          <p14:tracePt t="199480" x="8058150" y="3463925"/>
          <p14:tracePt t="199495" x="8050213" y="3471863"/>
          <p14:tracePt t="199511" x="8050213" y="3479800"/>
          <p14:tracePt t="199518" x="8042275" y="3479800"/>
          <p14:tracePt t="199540" x="8042275" y="3487738"/>
          <p14:tracePt t="199616" x="8042275" y="3479800"/>
          <p14:tracePt t="199622" x="8050213" y="3479800"/>
          <p14:tracePt t="199638" x="8058150" y="3471863"/>
          <p14:tracePt t="199652" x="8064500" y="3471863"/>
          <p14:tracePt t="199668" x="8064500" y="3463925"/>
          <p14:tracePt t="199678" x="8072438" y="3463925"/>
          <p14:tracePt t="199690" x="8080375" y="3463925"/>
          <p14:tracePt t="199721" x="8088313" y="3455988"/>
          <p14:tracePt t="199832" x="8096250" y="3455988"/>
          <p14:tracePt t="199883" x="8104188" y="3455988"/>
          <p14:tracePt t="199955" x="8112125" y="3455988"/>
          <p14:tracePt t="199968" x="8112125" y="3448050"/>
          <p14:tracePt t="199983" x="8112125" y="3440113"/>
          <p14:tracePt t="200024" x="8112125" y="3432175"/>
          <p14:tracePt t="200047" x="8104188" y="3432175"/>
          <p14:tracePt t="200083" x="8104188" y="3425825"/>
          <p14:tracePt t="200096" x="8104188" y="3417888"/>
          <p14:tracePt t="200110" x="8104188" y="3409950"/>
          <p14:tracePt t="200126" x="8112125" y="3402013"/>
          <p14:tracePt t="200134" x="8120063" y="3402013"/>
          <p14:tracePt t="200140" x="8128000" y="3394075"/>
          <p14:tracePt t="200148" x="8135938" y="3386138"/>
          <p14:tracePt t="200156" x="8143875" y="3378200"/>
          <p14:tracePt t="200164" x="8151813" y="3370263"/>
          <p14:tracePt t="200170" x="8159750" y="3370263"/>
          <p14:tracePt t="200178" x="8167688" y="3362325"/>
          <p14:tracePt t="200186" x="8175625" y="3362325"/>
          <p14:tracePt t="200195" x="8183563" y="3362325"/>
          <p14:tracePt t="200199" x="8191500" y="3362325"/>
          <p14:tracePt t="200208" x="8197850" y="3362325"/>
          <p14:tracePt t="200226" x="8205788" y="3362325"/>
          <p14:tracePt t="200240" x="8213725" y="3362325"/>
          <p14:tracePt t="200255" x="8221663" y="3362325"/>
          <p14:tracePt t="200299" x="8221663" y="3370263"/>
          <p14:tracePt t="200314" x="8221663" y="3378200"/>
          <p14:tracePt t="200328" x="8221663" y="3386138"/>
          <p14:tracePt t="200336" x="8221663" y="3394075"/>
          <p14:tracePt t="200344" x="8213725" y="3394075"/>
          <p14:tracePt t="200350" x="8213725" y="3402013"/>
          <p14:tracePt t="200358" x="8205788" y="3409950"/>
          <p14:tracePt t="200374" x="8205788" y="3417888"/>
          <p14:tracePt t="200398" x="8197850" y="3425825"/>
          <p14:tracePt t="200498" x="8197850" y="3417888"/>
          <p14:tracePt t="200548" x="8191500" y="3417888"/>
          <p14:tracePt t="200562" x="8183563" y="3425825"/>
          <p14:tracePt t="200568" x="8175625" y="3425825"/>
          <p14:tracePt t="200584" x="8167688" y="3432175"/>
          <p14:tracePt t="200592" x="8159750" y="3432175"/>
          <p14:tracePt t="200598" x="8143875" y="3440113"/>
          <p14:tracePt t="200607" x="8135938" y="3440113"/>
          <p14:tracePt t="200614" x="8120063" y="3448050"/>
          <p14:tracePt t="200622" x="8104188" y="3455988"/>
          <p14:tracePt t="200628" x="8088313" y="3463925"/>
          <p14:tracePt t="200636" x="8072438" y="3471863"/>
          <p14:tracePt t="200645" x="8050213" y="3487738"/>
          <p14:tracePt t="200652" x="8034338" y="3495675"/>
          <p14:tracePt t="200657" x="8010525" y="3511550"/>
          <p14:tracePt t="200666" x="7994650" y="3519488"/>
          <p14:tracePt t="200674" x="7970838" y="3535363"/>
          <p14:tracePt t="200683" x="7954963" y="3551238"/>
          <p14:tracePt t="200687" x="7939088" y="3557588"/>
          <p14:tracePt t="200696" x="7916863" y="3581400"/>
          <p14:tracePt t="200704" x="7900988" y="3597275"/>
          <p14:tracePt t="200713" x="7877175" y="3613150"/>
          <p14:tracePt t="200728" x="7829550" y="3652838"/>
          <p14:tracePt t="200734" x="7813675" y="3676650"/>
          <p14:tracePt t="200742" x="7789863" y="3698875"/>
          <p14:tracePt t="200748" x="7767638" y="3714750"/>
          <p14:tracePt t="200755" x="7735888" y="3746500"/>
          <p14:tracePt t="200764" x="7712075" y="3762375"/>
          <p14:tracePt t="200772" x="7688263" y="3786188"/>
          <p14:tracePt t="200778" x="7672388" y="3794125"/>
          <p14:tracePt t="200786" x="7650163" y="3808413"/>
          <p14:tracePt t="200794" x="7634288" y="3824288"/>
          <p14:tracePt t="200802" x="7626350" y="3832225"/>
          <p14:tracePt t="200808" x="7610475" y="3840163"/>
          <p14:tracePt t="200816" x="7602538" y="3856038"/>
          <p14:tracePt t="200824" x="7594600" y="3856038"/>
          <p14:tracePt t="200832" x="7586663" y="3863975"/>
          <p14:tracePt t="200838" x="7586663" y="3871913"/>
          <p14:tracePt t="200846" x="7578725" y="3879850"/>
          <p14:tracePt t="200853" x="7578725" y="3887788"/>
          <p14:tracePt t="200870" x="7570788" y="3895725"/>
          <p14:tracePt t="200876" x="7570788" y="3903663"/>
          <p14:tracePt t="200884" x="7570788" y="3919538"/>
          <p14:tracePt t="200892" x="7562850" y="3927475"/>
          <p14:tracePt t="200898" x="7562850" y="3933825"/>
          <p14:tracePt t="200905" x="7554913" y="3941763"/>
          <p14:tracePt t="200914" x="7554913" y="3949700"/>
          <p14:tracePt t="200922" x="7546975" y="3957638"/>
          <p14:tracePt t="200928" x="7546975" y="3965575"/>
          <p14:tracePt t="200936" x="7539038" y="3973513"/>
          <p14:tracePt t="200945" x="7531100" y="3989388"/>
          <p14:tracePt t="200952" x="7531100" y="3997325"/>
          <p14:tracePt t="200960" x="7523163" y="4005263"/>
          <p14:tracePt t="200966" x="7523163" y="4013200"/>
          <p14:tracePt t="200974" x="7516813" y="4029075"/>
          <p14:tracePt t="200982" x="7516813" y="4037013"/>
          <p14:tracePt t="200990" x="7508875" y="4052888"/>
          <p14:tracePt t="200996" x="7508875" y="4059238"/>
          <p14:tracePt t="201004" x="7500938" y="4075113"/>
          <p14:tracePt t="201012" x="7500938" y="4083050"/>
          <p14:tracePt t="201020" x="7500938" y="4098925"/>
          <p14:tracePt t="201026" x="7493000" y="4106863"/>
          <p14:tracePt t="201034" x="7493000" y="4114800"/>
          <p14:tracePt t="201051" x="7493000" y="4122738"/>
          <p14:tracePt t="201082" x="7500938" y="4122738"/>
          <p14:tracePt t="201086" x="7508875" y="4114800"/>
          <p14:tracePt t="201095" x="7516813" y="4098925"/>
          <p14:tracePt t="201103" x="7531100" y="4075113"/>
          <p14:tracePt t="201111" x="7546975" y="4037013"/>
          <p14:tracePt t="201116" x="7578725" y="3989388"/>
          <p14:tracePt t="201123" x="7610475" y="3933825"/>
          <p14:tracePt t="201132" x="7650163" y="3863975"/>
          <p14:tracePt t="201139" x="7696200" y="3786188"/>
          <p14:tracePt t="201145" x="7751763" y="3706813"/>
          <p14:tracePt t="201153" x="7805738" y="3652838"/>
          <p14:tracePt t="201162" x="7853363" y="3605213"/>
          <p14:tracePt t="201170" x="7908925" y="3557588"/>
          <p14:tracePt t="201175" x="7939088" y="3519488"/>
          <p14:tracePt t="201196" x="7986713" y="3519488"/>
          <p14:tracePt t="201200" x="7986713" y="3527425"/>
          <p14:tracePt t="201214" x="7994650" y="3519488"/>
          <p14:tracePt t="201222" x="8042275" y="3487738"/>
          <p14:tracePt t="201230" x="8050213" y="3463925"/>
          <p14:tracePt t="201236" x="8058150" y="3448050"/>
          <p14:tracePt t="201245" x="8064500" y="3432175"/>
          <p14:tracePt t="201252" x="8088313" y="3425825"/>
          <p14:tracePt t="201260" x="8104188" y="3417888"/>
          <p14:tracePt t="201266" x="8120063" y="3409950"/>
          <p14:tracePt t="201274" x="8135938" y="3409950"/>
          <p14:tracePt t="201282" x="8151813" y="3402013"/>
          <p14:tracePt t="201290" x="8159750" y="3402013"/>
          <p14:tracePt t="201296" x="8167688" y="3402013"/>
          <p14:tracePt t="201304" x="8175625" y="3402013"/>
          <p14:tracePt t="201313" x="8183563" y="3402013"/>
          <p14:tracePt t="201336" x="8191500" y="3402013"/>
          <p14:tracePt t="201384" x="8191500" y="3409950"/>
          <p14:tracePt t="201418" x="8191500" y="3417888"/>
          <p14:tracePt t="201424" x="8183563" y="3417888"/>
          <p14:tracePt t="201560" x="8191500" y="3417888"/>
          <p14:tracePt t="201568" x="8191500" y="3409950"/>
          <p14:tracePt t="201573" x="8197850" y="3402013"/>
          <p14:tracePt t="201582" x="8205788" y="3402013"/>
          <p14:tracePt t="201590" x="8213725" y="3394075"/>
          <p14:tracePt t="201598" x="8221663" y="3386138"/>
          <p14:tracePt t="201603" x="8237538" y="3370263"/>
          <p14:tracePt t="201612" x="8253413" y="3354388"/>
          <p14:tracePt t="201620" x="8269288" y="3330575"/>
          <p14:tracePt t="201628" x="8293100" y="3306763"/>
          <p14:tracePt t="201634" x="8316913" y="3276600"/>
          <p14:tracePt t="201642" x="8331200" y="3260725"/>
          <p14:tracePt t="201650" x="8355013" y="3244850"/>
          <p14:tracePt t="201659" x="8378825" y="3228975"/>
          <p14:tracePt t="201664" x="8402638" y="3205163"/>
          <p14:tracePt t="201672" x="8426450" y="3181350"/>
          <p14:tracePt t="201680" x="8442325" y="3159125"/>
          <p14:tracePt t="201688" x="8466138" y="3143250"/>
          <p14:tracePt t="201694" x="8480425" y="3119438"/>
          <p14:tracePt t="201702" x="8496300" y="3103563"/>
          <p14:tracePt t="201711" x="8512175" y="3095625"/>
          <p14:tracePt t="201718" x="8520113" y="3087688"/>
          <p14:tracePt t="201724" x="8535988" y="3079750"/>
          <p14:tracePt t="201732" x="8543925" y="3071813"/>
          <p14:tracePt t="201749" x="8551863" y="3071813"/>
          <p14:tracePt t="201763" x="8559800" y="3071813"/>
          <p14:tracePt t="201778" x="8559800" y="3079750"/>
          <p14:tracePt t="201785" x="8559800" y="3087688"/>
          <p14:tracePt t="201792" x="8567738" y="3095625"/>
          <p14:tracePt t="201800" x="8567738" y="3111500"/>
          <p14:tracePt t="201808" x="8575675" y="3119438"/>
          <p14:tracePt t="201814" x="8575675" y="3135313"/>
          <p14:tracePt t="201822" x="8583613" y="3143250"/>
          <p14:tracePt t="201831" x="8591550" y="3159125"/>
          <p14:tracePt t="201838" x="8599488" y="3175000"/>
          <p14:tracePt t="201844" x="8605838" y="3197225"/>
          <p14:tracePt t="201852" x="8613775" y="3213100"/>
          <p14:tracePt t="201860" x="8621713" y="3228975"/>
          <p14:tracePt t="201868" x="8629650" y="3244850"/>
          <p14:tracePt t="201874" x="8645525" y="3268663"/>
          <p14:tracePt t="201882" x="8661400" y="3292475"/>
          <p14:tracePt t="201890" x="8669338" y="3306763"/>
          <p14:tracePt t="201898" x="8677275" y="3322638"/>
          <p14:tracePt t="201906" x="8685213" y="3338513"/>
          <p14:tracePt t="201913" x="8685213" y="3354388"/>
          <p14:tracePt t="201920" x="8693150" y="3370263"/>
          <p14:tracePt t="201929" x="8693150" y="3386138"/>
          <p14:tracePt t="201936" x="8693150" y="3394075"/>
          <p14:tracePt t="201942" x="8693150" y="3409950"/>
          <p14:tracePt t="201950" x="8693150" y="3425825"/>
          <p14:tracePt t="201958" x="8693150" y="3432175"/>
          <p14:tracePt t="201966" x="8685213" y="3440113"/>
          <p14:tracePt t="201972" x="8677275" y="3455988"/>
          <p14:tracePt t="201980" x="8669338" y="3463925"/>
          <p14:tracePt t="201988" x="8661400" y="3471863"/>
          <p14:tracePt t="201996" x="8653463" y="3479800"/>
          <p14:tracePt t="202002" x="8645525" y="3479800"/>
          <p14:tracePt t="202010" x="8637588" y="3487738"/>
          <p14:tracePt t="202018" x="8629650" y="3495675"/>
          <p14:tracePt t="202026" x="8621713" y="3495675"/>
          <p14:tracePt t="202040" x="8621713" y="3503613"/>
          <p14:tracePt t="202048" x="8613775" y="3503613"/>
          <p14:tracePt t="202056" x="8613775" y="3511550"/>
          <p14:tracePt t="202062" x="8621713" y="3511550"/>
          <p14:tracePt t="202070" x="8637588" y="3519488"/>
          <p14:tracePt t="202078" x="8677275" y="3519488"/>
          <p14:tracePt t="202086" x="8724900" y="3519488"/>
          <p14:tracePt t="202092" x="8794750" y="3519488"/>
          <p14:tracePt t="202100" x="8880475" y="3519488"/>
          <p14:tracePt t="202108" x="8975725" y="3519488"/>
          <p14:tracePt t="202117" x="9037638" y="3519488"/>
          <p14:tracePt t="202121" x="9109075" y="3511550"/>
          <p14:tracePt t="202130" x="9178925" y="3503613"/>
          <p14:tracePt t="202137" x="9242425" y="3495675"/>
          <p14:tracePt t="202146" x="9304338" y="3487738"/>
          <p14:tracePt t="202151" x="9359900" y="3479800"/>
          <p14:tracePt t="202161" x="9407525" y="3471863"/>
          <p14:tracePt t="202167" x="9453563" y="3463925"/>
          <p14:tracePt t="202176" x="9485313" y="3455988"/>
          <p14:tracePt t="202182" x="9485313" y="3448050"/>
          <p14:tracePt t="202189" x="9485313" y="3440113"/>
          <p14:tracePt t="202206" x="9485313" y="3432175"/>
          <p14:tracePt t="202212" x="9493250" y="3432175"/>
          <p14:tracePt t="202220" x="9509125" y="3432175"/>
          <p14:tracePt t="202228" x="9517063" y="3432175"/>
          <p14:tracePt t="202236" x="9525000" y="3432175"/>
          <p14:tracePt t="202243" x="9525000" y="3440113"/>
          <p14:tracePt t="202250" x="9517063" y="3463925"/>
          <p14:tracePt t="202257" x="9485313" y="3487738"/>
          <p14:tracePt t="202266" x="9445625" y="3519488"/>
          <p14:tracePt t="202272" x="9391650" y="3557588"/>
          <p14:tracePt t="202280" x="9336088" y="3605213"/>
          <p14:tracePt t="202288" x="9266238" y="3652838"/>
          <p14:tracePt t="202296" x="9218613" y="3652838"/>
          <p14:tracePt t="202302" x="9163050" y="3652838"/>
          <p14:tracePt t="202310" x="9109075" y="3668713"/>
          <p14:tracePt t="202318" x="9053513" y="3683000"/>
          <p14:tracePt t="202325" x="8991600" y="3690938"/>
          <p14:tracePt t="202332" x="8928100" y="3722688"/>
          <p14:tracePt t="202340" x="8866188" y="3754438"/>
          <p14:tracePt t="202348" x="8810625" y="3778250"/>
          <p14:tracePt t="202356" x="8763000" y="3824288"/>
          <p14:tracePt t="202362" x="8716963" y="3840163"/>
          <p14:tracePt t="202370" x="8716963" y="3863975"/>
          <p14:tracePt t="202378" x="8724900" y="3887788"/>
          <p14:tracePt t="202386" x="8724900" y="3919538"/>
          <p14:tracePt t="202395" x="8724900" y="3941763"/>
          <p14:tracePt t="202399" x="8716963" y="3973513"/>
          <p14:tracePt t="202408" x="8701088" y="3997325"/>
          <p14:tracePt t="202416" x="8685213" y="4013200"/>
          <p14:tracePt t="202424" x="8685213" y="4037013"/>
          <p14:tracePt t="202430" x="8709025" y="4052888"/>
          <p14:tracePt t="202438" x="8755063" y="4075113"/>
          <p14:tracePt t="202446" x="8826500" y="4090988"/>
          <p14:tracePt t="202454" x="8912225" y="4098925"/>
          <p14:tracePt t="202461" x="9037638" y="4114800"/>
          <p14:tracePt t="202468" x="9140825" y="4130675"/>
          <p14:tracePt t="202476" x="9266238" y="4146550"/>
          <p14:tracePt t="202484" x="9391650" y="4154488"/>
          <p14:tracePt t="202490" x="9517063" y="4162425"/>
          <p14:tracePt t="202498" x="9610725" y="4170363"/>
          <p14:tracePt t="202506" x="9688513" y="4176713"/>
          <p14:tracePt t="202514" x="9736138" y="4176713"/>
          <p14:tracePt t="202520" x="9767888" y="4176713"/>
          <p14:tracePt t="202528" x="9799638" y="4176713"/>
          <p14:tracePt t="202536" x="9829800" y="4176713"/>
          <p14:tracePt t="202544" x="9869488" y="4176713"/>
          <p14:tracePt t="202550" x="9901238" y="4176713"/>
          <p14:tracePt t="202557" x="9925050" y="4176713"/>
          <p14:tracePt t="202583" x="9932988" y="4176713"/>
          <p14:tracePt t="202588" x="9940925" y="4176713"/>
          <p14:tracePt t="202596" x="9948863" y="4176713"/>
          <p14:tracePt t="202603" x="9956800" y="4176713"/>
          <p14:tracePt t="202643" x="9948863" y="4176713"/>
          <p14:tracePt t="202648" x="9940925" y="4176713"/>
          <p14:tracePt t="202656" x="9932988" y="4176713"/>
          <p14:tracePt t="202664" x="9925050" y="4176713"/>
          <p14:tracePt t="202670" x="9917113" y="4176713"/>
          <p14:tracePt t="202678" x="9909175" y="4176713"/>
          <p14:tracePt t="202686" x="9901238" y="4176713"/>
          <p14:tracePt t="202732" x="9901238" y="4170363"/>
          <p14:tracePt t="202738" x="9901238" y="4162425"/>
          <p14:tracePt t="202746" x="9901238" y="4154488"/>
          <p14:tracePt t="202754" x="9901238" y="4146550"/>
          <p14:tracePt t="202760" x="9901238" y="4130675"/>
          <p14:tracePt t="202767" x="9901238" y="4106863"/>
          <p14:tracePt t="202776" x="9893300" y="4075113"/>
          <p14:tracePt t="202784" x="9861550" y="4021138"/>
          <p14:tracePt t="202789" x="9815513" y="3949700"/>
          <p14:tracePt t="202798" x="9720263" y="3848100"/>
          <p14:tracePt t="202806" x="9571038" y="3746500"/>
          <p14:tracePt t="202814" x="9344025" y="3636963"/>
          <p14:tracePt t="202820" x="9186863" y="3527425"/>
          <p14:tracePt t="202829" x="9037638" y="3440113"/>
          <p14:tracePt t="202836" x="8912225" y="3370263"/>
          <p14:tracePt t="202845" x="8810625" y="3322638"/>
          <p14:tracePt t="202850" x="8716963" y="3276600"/>
          <p14:tracePt t="202858" x="8637588" y="3244850"/>
          <p14:tracePt t="202866" x="8575675" y="3244850"/>
          <p14:tracePt t="202874" x="8528050" y="3244850"/>
          <p14:tracePt t="202882" x="8528050" y="3260725"/>
          <p14:tracePt t="202888" x="8543925" y="3260725"/>
          <p14:tracePt t="202896" x="8559800" y="3252788"/>
          <p14:tracePt t="202904" x="8551863" y="3236913"/>
          <p14:tracePt t="202913" x="8480425" y="3213100"/>
          <p14:tracePt t="202917" x="8466138" y="3189288"/>
          <p14:tracePt t="202926" x="8450263" y="3175000"/>
          <p14:tracePt t="202934" x="8442325" y="3151188"/>
          <p14:tracePt t="202942" x="8410575" y="3135313"/>
          <p14:tracePt t="202948" x="8394700" y="3127375"/>
          <p14:tracePt t="202956" x="8370888" y="3111500"/>
          <p14:tracePt t="202964" x="8355013" y="3103563"/>
          <p14:tracePt t="202972" x="8324850" y="3095625"/>
          <p14:tracePt t="202978" x="8316913" y="3087688"/>
          <p14:tracePt t="202986" x="8293100" y="3087688"/>
          <p14:tracePt t="202994" x="8269288" y="3087688"/>
          <p14:tracePt t="203002" x="8245475" y="3103563"/>
          <p14:tracePt t="203011" x="8213725" y="3135313"/>
          <p14:tracePt t="203016" x="8175625" y="3175000"/>
          <p14:tracePt t="203023" x="8120063" y="3236913"/>
          <p14:tracePt t="203032" x="8112125" y="3306763"/>
          <p14:tracePt t="203037" x="8050213" y="3394075"/>
          <p14:tracePt t="203046" x="7978775" y="3487738"/>
          <p14:tracePt t="203054" x="7908925" y="3565525"/>
          <p14:tracePt t="203062" x="7837488" y="3629025"/>
          <p14:tracePt t="203067" x="7775575" y="3690938"/>
          <p14:tracePt t="203076" x="7743825" y="3754438"/>
          <p14:tracePt t="203086" x="7712075" y="3808413"/>
          <p14:tracePt t="203093" x="7680325" y="3863975"/>
          <p14:tracePt t="203098" x="7680325" y="3919538"/>
          <p14:tracePt t="203105" x="7680325" y="3965575"/>
          <p14:tracePt t="203113" x="7672388" y="4021138"/>
          <p14:tracePt t="203122" x="7656513" y="4075113"/>
          <p14:tracePt t="203127" x="7642225" y="4130675"/>
          <p14:tracePt t="203136" x="7634288" y="4184650"/>
          <p14:tracePt t="203145" x="7610475" y="4248150"/>
          <p14:tracePt t="203152" x="7578725" y="4302125"/>
          <p14:tracePt t="203158" x="7546975" y="4357688"/>
          <p14:tracePt t="203166" x="7531100" y="4421188"/>
          <p14:tracePt t="203174" x="7508875" y="4475163"/>
          <p14:tracePt t="203182" x="7500938" y="4530725"/>
          <p14:tracePt t="203187" x="7485063" y="4576763"/>
          <p14:tracePt t="203196" x="7477125" y="4632325"/>
          <p14:tracePt t="203204" x="7469188" y="4686300"/>
          <p14:tracePt t="203212" x="7453313" y="4741863"/>
          <p14:tracePt t="203217" x="7453313" y="4789488"/>
          <p14:tracePt t="203226" x="7453313" y="4843463"/>
          <p14:tracePt t="203234" x="7453313" y="4891088"/>
          <p14:tracePt t="203242" x="7453313" y="4937125"/>
          <p14:tracePt t="203247" x="7461250" y="4976813"/>
          <p14:tracePt t="203255" x="7469188" y="5016500"/>
          <p14:tracePt t="203264" x="7485063" y="5048250"/>
          <p14:tracePt t="203272" x="7500938" y="5048250"/>
          <p14:tracePt t="203277" x="7516813" y="5054600"/>
          <p14:tracePt t="203286" x="7531100" y="5070475"/>
          <p14:tracePt t="203295" x="7546975" y="5078413"/>
          <p14:tracePt t="203302" x="7570788" y="5094288"/>
          <p14:tracePt t="203312" x="7586663" y="5118100"/>
          <p14:tracePt t="203315" x="7610475" y="5141913"/>
          <p14:tracePt t="203323" x="7634288" y="5165725"/>
          <p14:tracePt t="203332" x="7650163" y="5187950"/>
          <p14:tracePt t="203340" x="7672388" y="5211763"/>
          <p14:tracePt t="203346" x="7696200" y="5243513"/>
          <p14:tracePt t="203354" x="7720013" y="5283200"/>
          <p14:tracePt t="203362" x="7743825" y="5321300"/>
          <p14:tracePt t="203370" x="7767638" y="5360988"/>
          <p14:tracePt t="203376" x="7789863" y="5408613"/>
          <p14:tracePt t="203384" x="7813675" y="5454650"/>
          <p14:tracePt t="203392" x="7837488" y="5486400"/>
          <p14:tracePt t="203400" x="7861300" y="5510213"/>
          <p14:tracePt t="203406" x="7893050" y="5510213"/>
          <p14:tracePt t="203414" x="7931150" y="5518150"/>
          <p14:tracePt t="203422" x="7970838" y="5526088"/>
          <p14:tracePt t="203430" x="8018463" y="5541963"/>
          <p14:tracePt t="203436" x="8064500" y="5548313"/>
          <p14:tracePt t="203444" x="8128000" y="5564188"/>
          <p14:tracePt t="203452" x="8175625" y="5580063"/>
          <p14:tracePt t="203462" x="8229600" y="5595938"/>
          <p14:tracePt t="203465" x="8293100" y="5603875"/>
          <p14:tracePt t="203474" x="8347075" y="5611813"/>
          <p14:tracePt t="203482" x="8410575" y="5611813"/>
          <p14:tracePt t="203489" x="8472488" y="5611813"/>
          <p14:tracePt t="203496" x="8535988" y="5611813"/>
          <p14:tracePt t="203504" x="8591550" y="5611813"/>
          <p14:tracePt t="203512" x="8645525" y="5603875"/>
          <p14:tracePt t="203520" x="8701088" y="5588000"/>
          <p14:tracePt t="203526" x="8755063" y="5556250"/>
          <p14:tracePt t="203534" x="8802688" y="5526088"/>
          <p14:tracePt t="203542" x="8858250" y="5486400"/>
          <p14:tracePt t="203550" x="8912225" y="5438775"/>
          <p14:tracePt t="203555" x="8959850" y="5400675"/>
          <p14:tracePt t="203564" x="9021763" y="5368925"/>
          <p14:tracePt t="203572" x="9077325" y="5345113"/>
          <p14:tracePt t="203580" x="9132888" y="5345113"/>
          <p14:tracePt t="203586" x="9186863" y="5329238"/>
          <p14:tracePt t="203595" x="9250363" y="5321300"/>
          <p14:tracePt t="203602" x="9296400" y="5313363"/>
          <p14:tracePt t="203611" x="9359900" y="5291138"/>
          <p14:tracePt t="203616" x="9407525" y="5275263"/>
          <p14:tracePt t="203624" x="9453563" y="5243513"/>
          <p14:tracePt t="203632" x="9493250" y="5227638"/>
          <p14:tracePt t="203640" x="9517063" y="5219700"/>
          <p14:tracePt t="203646" x="9525000" y="5203825"/>
          <p14:tracePt t="203654" x="9525000" y="5195888"/>
          <p14:tracePt t="203662" x="9532938" y="5180013"/>
          <p14:tracePt t="203670" x="9532938" y="5173663"/>
          <p14:tracePt t="203675" x="9540875" y="5165725"/>
          <p14:tracePt t="203684" x="9548813" y="5157788"/>
          <p14:tracePt t="203700" x="9548813" y="5149850"/>
          <p14:tracePt t="203730" x="9540875" y="5149850"/>
          <p14:tracePt t="203732" x="9532938" y="5141913"/>
          <p14:tracePt t="203744" x="9525000" y="5141913"/>
          <p14:tracePt t="203764" x="9517063" y="5141913"/>
          <p14:tracePt t="203783" x="9509125" y="5141913"/>
          <p14:tracePt t="203805" x="9501188" y="5141913"/>
          <p14:tracePt t="203820" x="9493250" y="5141913"/>
          <p14:tracePt t="203834" x="9485313" y="5149850"/>
          <p14:tracePt t="203841" x="9477375" y="5149850"/>
          <p14:tracePt t="203852" x="9469438" y="5149850"/>
          <p14:tracePt t="203858" x="9453563" y="5149850"/>
          <p14:tracePt t="203864" x="9437688" y="5149850"/>
          <p14:tracePt t="203872" x="9415463" y="5149850"/>
          <p14:tracePt t="203880" x="9399588" y="5149850"/>
          <p14:tracePt t="203888" x="9367838" y="5149850"/>
          <p14:tracePt t="203894" x="9328150" y="5149850"/>
          <p14:tracePt t="203902" x="9280525" y="5149850"/>
          <p14:tracePt t="203911" x="9234488" y="5149850"/>
          <p14:tracePt t="203918" x="9194800" y="5141913"/>
          <p14:tracePt t="203924" x="9155113" y="5141913"/>
          <p14:tracePt t="203932" x="9117013" y="5133975"/>
          <p14:tracePt t="203940" x="9085263" y="5133975"/>
          <p14:tracePt t="203955" x="9077325" y="5126038"/>
          <p14:tracePt t="203963" x="9069388" y="5126038"/>
          <p14:tracePt t="203980" x="9053513" y="5126038"/>
          <p14:tracePt t="203983" x="9045575" y="5126038"/>
          <p14:tracePt t="203992" x="9053513" y="5126038"/>
          <p14:tracePt t="204000" x="9093200" y="5126038"/>
          <p14:tracePt t="204008" x="9163050" y="5126038"/>
          <p14:tracePt t="204014" x="9280525" y="5118100"/>
          <p14:tracePt t="204021" x="9383713" y="5110163"/>
          <p14:tracePt t="204030" x="9501188" y="5102225"/>
          <p14:tracePt t="204038" x="9602788" y="5094288"/>
          <p14:tracePt t="204045" x="9682163" y="5078413"/>
          <p14:tracePt t="204052" x="9736138" y="5070475"/>
          <p14:tracePt t="204061" x="9767888" y="5062538"/>
          <p14:tracePt t="204068" x="9807575" y="5054600"/>
          <p14:tracePt t="204073" x="9845675" y="5048250"/>
          <p14:tracePt t="204082" x="9893300" y="5048250"/>
          <p14:tracePt t="204091" x="9932988" y="5040313"/>
          <p14:tracePt t="204098" x="9963150" y="5040313"/>
          <p14:tracePt t="204135" x="9971088" y="5040313"/>
          <p14:tracePt t="204143" x="9971088" y="5048250"/>
          <p14:tracePt t="204151" x="9956800" y="5048250"/>
          <p14:tracePt t="204158" x="9940925" y="5054600"/>
          <p14:tracePt t="204164" x="9893300" y="5062538"/>
          <p14:tracePt t="204172" x="9845675" y="5062538"/>
          <p14:tracePt t="204182" x="9775825" y="5070475"/>
          <p14:tracePt t="204188" x="9728200" y="5078413"/>
          <p14:tracePt t="204194" x="9674225" y="5078413"/>
          <p14:tracePt t="204202" x="9610725" y="5086350"/>
          <p14:tracePt t="204211" x="9555163" y="5094288"/>
          <p14:tracePt t="204218" x="9493250" y="5094288"/>
          <p14:tracePt t="204223" x="9437688" y="5102225"/>
          <p14:tracePt t="204232" x="9375775" y="5110163"/>
          <p14:tracePt t="204240" x="9320213" y="5118100"/>
          <p14:tracePt t="204248" x="9266238" y="5126038"/>
          <p14:tracePt t="204254" x="9210675" y="5141913"/>
          <p14:tracePt t="204262" x="9163050" y="5149850"/>
          <p14:tracePt t="204270" x="9109075" y="5157788"/>
          <p14:tracePt t="204278" x="9061450" y="5173663"/>
          <p14:tracePt t="204286" x="9013825" y="5180013"/>
          <p14:tracePt t="204291" x="8967788" y="5195888"/>
          <p14:tracePt t="204300" x="8936038" y="5211763"/>
          <p14:tracePt t="204309" x="8904288" y="5219700"/>
          <p14:tracePt t="204316" x="8904288" y="5235575"/>
          <p14:tracePt t="204322" x="8904288" y="5243513"/>
          <p14:tracePt t="204330" x="8904288" y="5259388"/>
          <p14:tracePt t="204338" x="8904288" y="5267325"/>
          <p14:tracePt t="204346" x="8904288" y="5275263"/>
          <p14:tracePt t="204352" x="8928100" y="5283200"/>
          <p14:tracePt t="204360" x="9007475" y="5283200"/>
          <p14:tracePt t="204368" x="9140825" y="5283200"/>
          <p14:tracePt t="204376" x="9336088" y="5283200"/>
          <p14:tracePt t="204383" x="9477375" y="5283200"/>
          <p14:tracePt t="204389" x="9602788" y="5283200"/>
          <p14:tracePt t="204398" x="9696450" y="5283200"/>
          <p14:tracePt t="204406" x="9752013" y="5275263"/>
          <p14:tracePt t="204412" x="9799638" y="5267325"/>
          <p14:tracePt t="204420" x="9829800" y="5267325"/>
          <p14:tracePt t="204428" x="9869488" y="5267325"/>
          <p14:tracePt t="204435" x="9909175" y="5267325"/>
          <p14:tracePt t="204441" x="9956800" y="5267325"/>
          <p14:tracePt t="204450" x="9994900" y="5267325"/>
          <p14:tracePt t="204458" x="10034588" y="5259388"/>
          <p14:tracePt t="204466" x="10066338" y="5259388"/>
          <p14:tracePt t="204472" x="10090150" y="5259388"/>
          <p14:tracePt t="204480" x="10096500" y="5259388"/>
          <p14:tracePt t="204503" x="10096500" y="5251450"/>
          <p14:tracePt t="204511" x="10104438" y="5251450"/>
          <p14:tracePt t="204540" x="10096500" y="5251450"/>
          <p14:tracePt t="204548" x="10074275" y="5251450"/>
          <p14:tracePt t="204556" x="10050463" y="5251450"/>
          <p14:tracePt t="204562" x="10042525" y="5251450"/>
          <p14:tracePt t="204570" x="10010775" y="5251450"/>
          <p14:tracePt t="204578" x="9971088" y="5251450"/>
          <p14:tracePt t="204586" x="9932988" y="5251450"/>
          <p14:tracePt t="204592" x="9877425" y="5251450"/>
          <p14:tracePt t="204600" x="9845675" y="5251450"/>
          <p14:tracePt t="204608" x="9799638" y="5251450"/>
          <p14:tracePt t="204617" x="9744075" y="5259388"/>
          <p14:tracePt t="204622" x="9682163" y="5275263"/>
          <p14:tracePt t="204630" x="9594850" y="5299075"/>
          <p14:tracePt t="204638" x="9509125" y="5321300"/>
          <p14:tracePt t="204646" x="9437688" y="5337175"/>
          <p14:tracePt t="204652" x="9367838" y="5345113"/>
          <p14:tracePt t="204661" x="9312275" y="5384800"/>
          <p14:tracePt t="204668" x="9258300" y="5424488"/>
          <p14:tracePt t="204676" x="9194800" y="5470525"/>
          <p14:tracePt t="204682" x="9140825" y="5478463"/>
          <p14:tracePt t="204690" x="9101138" y="5494338"/>
          <p14:tracePt t="204698" x="9101138" y="5502275"/>
          <p14:tracePt t="204706" x="9109075" y="5518150"/>
          <p14:tracePt t="204713" x="9109075" y="5534025"/>
          <p14:tracePt t="204720" x="9109075" y="5556250"/>
          <p14:tracePt t="204728" x="9101138" y="5572125"/>
          <p14:tracePt t="204736" x="9069388" y="5603875"/>
          <p14:tracePt t="204744" x="9069388" y="5611813"/>
          <p14:tracePt t="204750" x="9069388" y="5619750"/>
          <p14:tracePt t="204757" x="9077325" y="5627688"/>
          <p14:tracePt t="204766" x="9109075" y="5635625"/>
          <p14:tracePt t="204773" x="9163050" y="5635625"/>
          <p14:tracePt t="204779" x="9242425" y="5635625"/>
          <p14:tracePt t="204788" x="9344025" y="5635625"/>
          <p14:tracePt t="204796" x="9437688" y="5635625"/>
          <p14:tracePt t="204803" x="9555163" y="5635625"/>
          <p14:tracePt t="204810" x="9696450" y="5635625"/>
          <p14:tracePt t="204818" x="9815513" y="5635625"/>
          <p14:tracePt t="204825" x="9917113" y="5635625"/>
          <p14:tracePt t="204834" x="9986963" y="5635625"/>
          <p14:tracePt t="204839" x="10034588" y="5627688"/>
          <p14:tracePt t="204848" x="10066338" y="5619750"/>
          <p14:tracePt t="204856" x="10112375" y="5611813"/>
          <p14:tracePt t="204864" x="10160000" y="5603875"/>
          <p14:tracePt t="204870" x="10207625" y="5595938"/>
          <p14:tracePt t="204878" x="10261600" y="5595938"/>
          <p14:tracePt t="204886" x="10301288" y="5588000"/>
          <p14:tracePt t="204895" x="10325100" y="5580063"/>
          <p14:tracePt t="204910" x="10325100" y="5572125"/>
          <p14:tracePt t="204939" x="10277475" y="5572125"/>
          <p14:tracePt t="204947" x="10199688" y="5580063"/>
          <p14:tracePt t="204954" x="10144125" y="5588000"/>
          <p14:tracePt t="204961" x="10074275" y="5595938"/>
          <p14:tracePt t="204968" x="10002838" y="5603875"/>
          <p14:tracePt t="204976" x="9932988" y="5611813"/>
          <p14:tracePt t="204984" x="9853613" y="5619750"/>
          <p14:tracePt t="204990" x="9783763" y="5627688"/>
          <p14:tracePt t="204998" x="9712325" y="5643563"/>
          <p14:tracePt t="205006" x="9650413" y="5651500"/>
          <p14:tracePt t="205014" x="9594850" y="5667375"/>
          <p14:tracePt t="205021" x="9555163" y="5673725"/>
          <p14:tracePt t="205028" x="9555163" y="5689600"/>
          <p14:tracePt t="205048" x="9548813" y="5729288"/>
          <p14:tracePt t="205051" x="9548813" y="5745163"/>
          <p14:tracePt t="205057" x="9540875" y="5761038"/>
          <p14:tracePt t="205066" x="9548813" y="5776913"/>
          <p14:tracePt t="205074" x="9610725" y="5784850"/>
          <p14:tracePt t="205080" x="9704388" y="5792788"/>
          <p14:tracePt t="205088" x="9815513" y="5799138"/>
          <p14:tracePt t="205096" x="9885363" y="5799138"/>
          <p14:tracePt t="205104" x="9940925" y="5799138"/>
          <p14:tracePt t="205110" x="10002838" y="5799138"/>
          <p14:tracePt t="205118" x="10074275" y="5799138"/>
          <p14:tracePt t="205126" x="10128250" y="5799138"/>
          <p14:tracePt t="205134" x="10183813" y="5792788"/>
          <p14:tracePt t="205139" x="10229850" y="5784850"/>
          <p14:tracePt t="205148" x="10269538" y="5776913"/>
          <p14:tracePt t="205156" x="10293350" y="5776913"/>
          <p14:tracePt t="205164" x="10301288" y="5776913"/>
          <p14:tracePt t="205170" x="10309225" y="5776913"/>
          <p14:tracePt t="205187" x="10317163" y="5776913"/>
          <p14:tracePt t="205194" x="10325100" y="5776913"/>
          <p14:tracePt t="205218" x="10325100" y="5784850"/>
          <p14:tracePt t="205224" x="10317163" y="5784850"/>
          <p14:tracePt t="205233" x="10309225" y="5792788"/>
          <p14:tracePt t="205238" x="10301288" y="5792788"/>
          <p14:tracePt t="205247" x="10293350" y="5792788"/>
          <p14:tracePt t="205254" x="10285413" y="5792788"/>
          <p14:tracePt t="205268" x="10277475" y="5792788"/>
          <p14:tracePt t="205284" x="10269538" y="5792788"/>
          <p14:tracePt t="205355" x="10269538" y="5799138"/>
          <p14:tracePt t="205450" x="10277475" y="5799138"/>
          <p14:tracePt t="205455" x="10277475" y="5807075"/>
          <p14:tracePt t="205483" x="10285413" y="5807075"/>
          <p14:tracePt t="205495" x="10285413" y="5815013"/>
          <p14:tracePt t="205503" x="10293350" y="5815013"/>
          <p14:tracePt t="205516" x="10293350" y="5822950"/>
          <p14:tracePt t="205524" x="10301288" y="5822950"/>
          <p14:tracePt t="205538" x="10309225" y="5830888"/>
          <p14:tracePt t="205563" x="10317163" y="5830888"/>
          <p14:tracePt t="205577" x="10325100" y="5815013"/>
          <p14:tracePt t="205584" x="10333038" y="5784850"/>
          <p14:tracePt t="205592" x="10340975" y="5737225"/>
          <p14:tracePt t="205598" x="10348913" y="5651500"/>
          <p14:tracePt t="205606" x="10363200" y="5556250"/>
          <p14:tracePt t="205614" x="10371138" y="5446713"/>
          <p14:tracePt t="205621" x="10387013" y="5305425"/>
          <p14:tracePt t="205628" x="10387013" y="5173663"/>
          <p14:tracePt t="205636" x="10394950" y="5032375"/>
          <p14:tracePt t="205645" x="10394950" y="4899025"/>
          <p14:tracePt t="205652" x="10394950" y="4773613"/>
          <p14:tracePt t="205658" x="10387013" y="4656138"/>
          <p14:tracePt t="205666" x="10379075" y="4546600"/>
          <p14:tracePt t="205674" x="10363200" y="4451350"/>
          <p14:tracePt t="205683" x="10356850" y="4365625"/>
          <p14:tracePt t="205688" x="10340975" y="4302125"/>
          <p14:tracePt t="205696" x="10317163" y="4256088"/>
          <p14:tracePt t="205704" x="10293350" y="4224338"/>
          <p14:tracePt t="205712" x="10269538" y="4192588"/>
          <p14:tracePt t="205720" x="10253663" y="4192588"/>
          <p14:tracePt t="205726" x="10223500" y="4130675"/>
          <p14:tracePt t="205744" x="10183813" y="4013200"/>
          <p14:tracePt t="205750" x="10167938" y="3965575"/>
          <p14:tracePt t="205756" x="10152063" y="3927475"/>
          <p14:tracePt t="205764" x="10144125" y="3887788"/>
          <p14:tracePt t="205772" x="10128250" y="3856038"/>
          <p14:tracePt t="205779" x="10120313" y="3824288"/>
          <p14:tracePt t="205785" x="10112375" y="3824288"/>
          <p14:tracePt t="205802" x="10104438" y="3816350"/>
          <p14:tracePt t="205810" x="10104438" y="3802063"/>
          <p14:tracePt t="205816" x="10104438" y="3794125"/>
          <p14:tracePt t="205823" x="10104438" y="3762375"/>
          <p14:tracePt t="205832" x="10104438" y="3738563"/>
          <p14:tracePt t="205839" x="10104438" y="3714750"/>
          <p14:tracePt t="205845" x="10096500" y="3690938"/>
          <p14:tracePt t="205853" x="10090150" y="3676650"/>
          <p14:tracePt t="205862" x="10082213" y="3652838"/>
          <p14:tracePt t="205871" x="10074275" y="3613150"/>
          <p14:tracePt t="205875" x="10058400" y="3597275"/>
          <p14:tracePt t="205884" x="10026650" y="3589338"/>
          <p14:tracePt t="205892" x="9986963" y="3565525"/>
          <p14:tracePt t="205900" x="9940925" y="3543300"/>
          <p14:tracePt t="205905" x="9877425" y="3527425"/>
          <p14:tracePt t="205914" x="9807575" y="3511550"/>
          <p14:tracePt t="205921" x="9720263" y="3495675"/>
          <p14:tracePt t="205930" x="9610725" y="3487738"/>
          <p14:tracePt t="205935" x="9548813" y="3487738"/>
          <p14:tracePt t="205945" x="9548813" y="3511550"/>
          <p14:tracePt t="205952" x="9469438" y="3565525"/>
          <p14:tracePt t="205960" x="9407525" y="3652838"/>
          <p14:tracePt t="205966" x="9407525" y="3762375"/>
          <p14:tracePt t="205974" x="9407525" y="3871913"/>
          <p14:tracePt t="205982" x="9407525" y="3973513"/>
          <p14:tracePt t="205991" x="9391650" y="4029075"/>
          <p14:tracePt t="205996" x="9399588" y="4083050"/>
          <p14:tracePt t="206004" x="9469438" y="4114800"/>
          <p14:tracePt t="206013" x="9594850" y="4106863"/>
          <p14:tracePt t="206019" x="9720263" y="4106863"/>
          <p14:tracePt t="206026" x="9829800" y="4075113"/>
          <p14:tracePt t="206034" x="9917113" y="4029075"/>
          <p14:tracePt t="206041" x="9971088" y="3989388"/>
          <p14:tracePt t="206050" x="9963150" y="3957638"/>
          <p14:tracePt t="206056" x="9963150" y="3919538"/>
          <p14:tracePt t="206064" x="10026650" y="3871913"/>
          <p14:tracePt t="206073" x="10026650" y="3824288"/>
          <p14:tracePt t="206080" x="10026650" y="3762375"/>
          <p14:tracePt t="206086" x="10026650" y="3714750"/>
          <p14:tracePt t="206094" x="10034588" y="3676650"/>
          <p14:tracePt t="206110" x="10002838" y="3683000"/>
          <p14:tracePt t="206116" x="9932988" y="3683000"/>
          <p14:tracePt t="206124" x="9845675" y="3683000"/>
          <p14:tracePt t="206132" x="9752013" y="3668713"/>
          <p14:tracePt t="206140" x="9696450" y="3668713"/>
          <p14:tracePt t="206146" x="9650413" y="3690938"/>
          <p14:tracePt t="206154" x="9610725" y="3738563"/>
          <p14:tracePt t="206163" x="9610725" y="3802063"/>
          <p14:tracePt t="206170" x="9626600" y="3863975"/>
          <p14:tracePt t="206178" x="9626600" y="3895725"/>
          <p14:tracePt t="206202" x="9610725" y="3903663"/>
          <p14:tracePt t="206207" x="9610725" y="3911600"/>
          <p14:tracePt t="206214" x="9610725" y="3919538"/>
          <p14:tracePt t="206222" x="9642475" y="3927475"/>
          <p14:tracePt t="206230" x="9650413" y="3933825"/>
          <p14:tracePt t="206238" x="9666288" y="3949700"/>
          <p14:tracePt t="206245" x="9674225" y="3965575"/>
          <p14:tracePt t="206252" x="9682163" y="3973513"/>
          <p14:tracePt t="206261" x="9688513" y="3981450"/>
          <p14:tracePt t="206268" x="9696450" y="3981450"/>
          <p14:tracePt t="206273" x="9704388" y="3981450"/>
          <p14:tracePt t="206291" x="9712325" y="3981450"/>
          <p14:tracePt t="206298" x="9712325" y="3973513"/>
          <p14:tracePt t="206303" x="9688513" y="3965575"/>
          <p14:tracePt t="206312" x="9674225" y="3949700"/>
          <p14:tracePt t="206320" x="9634538" y="3933825"/>
          <p14:tracePt t="207192" x="7218363" y="4075113"/>
          <p14:tracePt t="207196" x="7226300" y="4075113"/>
          <p14:tracePt t="207203" x="7256463" y="4075113"/>
          <p14:tracePt t="207212" x="7256463" y="4067175"/>
          <p14:tracePt t="207219" x="7296150" y="4067175"/>
          <p14:tracePt t="207225" x="7319963" y="4067175"/>
          <p14:tracePt t="207234" x="7383463" y="4067175"/>
          <p14:tracePt t="207243" x="7453313" y="4075113"/>
          <p14:tracePt t="207250" x="7531100" y="4090988"/>
          <p14:tracePt t="207258" x="7578725" y="4098925"/>
          <p14:tracePt t="207264" x="7626350" y="4130675"/>
          <p14:tracePt t="207272" x="7672388" y="4176713"/>
          <p14:tracePt t="207280" x="7735888" y="4264025"/>
          <p14:tracePt t="207288" x="7783513" y="4357688"/>
          <p14:tracePt t="207295" x="7783513" y="4483100"/>
          <p14:tracePt t="207302" x="7783513" y="4600575"/>
          <p14:tracePt t="207311" x="7775575" y="4686300"/>
          <p14:tracePt t="207317" x="7829550" y="4741863"/>
          <p14:tracePt t="207323" x="7893050" y="4797425"/>
          <p14:tracePt t="207332" x="7947025" y="4859338"/>
          <p14:tracePt t="207339" x="8010525" y="4914900"/>
          <p14:tracePt t="207348" x="8080375" y="4968875"/>
          <p14:tracePt t="207354" x="8143875" y="4968875"/>
          <p14:tracePt t="207362" x="8175625" y="4960938"/>
          <p14:tracePt t="207370" x="8205788" y="4960938"/>
          <p14:tracePt t="207378" x="8229600" y="4976813"/>
          <p14:tracePt t="207383" x="8229600" y="5008563"/>
          <p14:tracePt t="207391" x="8245475" y="5032375"/>
          <p14:tracePt t="207400" x="8253413" y="5054600"/>
          <p14:tracePt t="207408" x="8261350" y="5070475"/>
          <p14:tracePt t="207415" x="8269288" y="5078413"/>
          <p14:tracePt t="207422" x="8293100" y="5086350"/>
          <p14:tracePt t="207430" x="8308975" y="5094288"/>
          <p14:tracePt t="207438" x="8316913" y="5094288"/>
          <p14:tracePt t="207446" x="8324850" y="5102225"/>
          <p14:tracePt t="207452" x="8339138" y="5102225"/>
          <p14:tracePt t="207461" x="8347075" y="5102225"/>
          <p14:tracePt t="207468" x="8355013" y="5102225"/>
          <p14:tracePt t="207473" x="8362950" y="5102225"/>
          <p14:tracePt t="207482" x="8378825" y="5094288"/>
          <p14:tracePt t="207490" x="8394700" y="5070475"/>
          <p14:tracePt t="207498" x="8418513" y="5032375"/>
          <p14:tracePt t="207504" x="8458200" y="4976813"/>
          <p14:tracePt t="207512" x="8472488" y="4899025"/>
          <p14:tracePt t="207520" x="8528050" y="4803775"/>
          <p14:tracePt t="207528" x="8599488" y="4686300"/>
          <p14:tracePt t="207534" x="8685213" y="4592638"/>
          <p14:tracePt t="207542" x="8802688" y="4483100"/>
          <p14:tracePt t="207550" x="8943975" y="4397375"/>
          <p14:tracePt t="207558" x="9021763" y="4405313"/>
          <p14:tracePt t="207564" x="9077325" y="4421188"/>
          <p14:tracePt t="207572" x="9109075" y="4443413"/>
          <p14:tracePt t="207580" x="9117013" y="4435475"/>
          <p14:tracePt t="207588" x="9170988" y="4341813"/>
          <p14:tracePt t="207595" x="9234488" y="4325938"/>
          <p14:tracePt t="207602" x="9274175" y="4310063"/>
          <p14:tracePt t="207610" x="9274175" y="4302125"/>
          <p14:tracePt t="207618" x="9266238" y="4264025"/>
          <p14:tracePt t="207623" x="9258300" y="4232275"/>
          <p14:tracePt t="207633" x="9258300" y="4216400"/>
          <p14:tracePt t="207640" x="9258300" y="4200525"/>
          <p14:tracePt t="207653" x="9266238" y="4192588"/>
          <p14:tracePt t="207662" x="9274175" y="4192588"/>
          <p14:tracePt t="207670" x="9274175" y="4184650"/>
          <p14:tracePt t="207692" x="9274175" y="4176713"/>
          <p14:tracePt t="207708" x="9266238" y="4162425"/>
          <p14:tracePt t="207714" x="9266238" y="4146550"/>
          <p14:tracePt t="207722" x="9266238" y="4122738"/>
          <p14:tracePt t="207730" x="9266238" y="4083050"/>
          <p14:tracePt t="207738" x="9266238" y="4021138"/>
          <p14:tracePt t="207746" x="9266238" y="3949700"/>
          <p14:tracePt t="207752" x="9280525" y="3871913"/>
          <p14:tracePt t="207760" x="9296400" y="3786188"/>
          <p14:tracePt t="207768" x="9312275" y="3698875"/>
          <p14:tracePt t="207776" x="9344025" y="3629025"/>
          <p14:tracePt t="207782" x="9367838" y="3589338"/>
          <p14:tracePt t="207789" x="9391650" y="3589338"/>
          <p14:tracePt t="207798" x="9407525" y="3589338"/>
          <p14:tracePt t="207806" x="9429750" y="3589338"/>
          <p14:tracePt t="207812" x="9437688" y="3581400"/>
          <p14:tracePt t="207819" x="9445625" y="3535363"/>
          <p14:tracePt t="207828" x="9453563" y="3519488"/>
          <p14:tracePt t="207836" x="9453563" y="3503613"/>
          <p14:tracePt t="207841" x="9461500" y="3495675"/>
          <p14:tracePt t="207858" x="9469438" y="3495675"/>
          <p14:tracePt t="207888" x="9477375" y="3495675"/>
          <p14:tracePt t="207896" x="9477375" y="3503613"/>
          <p14:tracePt t="207902" x="9477375" y="3511550"/>
          <p14:tracePt t="207918" x="9477375" y="3519488"/>
          <p14:tracePt t="207932" x="9477375" y="3527425"/>
          <p14:tracePt t="207957" x="9469438" y="3527425"/>
          <p14:tracePt t="208016" x="9477375" y="3527425"/>
          <p14:tracePt t="208022" x="9493250" y="3527425"/>
          <p14:tracePt t="208029" x="9501188" y="3527425"/>
          <p14:tracePt t="208038" x="9517063" y="3527425"/>
          <p14:tracePt t="208047" x="9540875" y="3527425"/>
          <p14:tracePt t="208051" x="9555163" y="3527425"/>
          <p14:tracePt t="208060" x="9571038" y="3527425"/>
          <p14:tracePt t="208068" x="9586913" y="3527425"/>
          <p14:tracePt t="208078" x="9602788" y="3527425"/>
          <p14:tracePt t="208081" x="9618663" y="3527425"/>
          <p14:tracePt t="208090" x="9634538" y="3535363"/>
          <p14:tracePt t="208098" x="9642475" y="3535363"/>
          <p14:tracePt t="208105" x="9650413" y="3543300"/>
          <p14:tracePt t="208120" x="9650413" y="3551238"/>
          <p14:tracePt t="208136" x="9650413" y="3557588"/>
          <p14:tracePt t="208151" x="9634538" y="3557588"/>
          <p14:tracePt t="208158" x="9610725" y="3557588"/>
          <p14:tracePt t="208166" x="9578975" y="3557588"/>
          <p14:tracePt t="208172" x="9540875" y="3557588"/>
          <p14:tracePt t="208180" x="9501188" y="3557588"/>
          <p14:tracePt t="208188" x="9469438" y="3557588"/>
          <p14:tracePt t="208196" x="9445625" y="3557588"/>
          <p14:tracePt t="208202" x="9415463" y="3557588"/>
          <p14:tracePt t="208211" x="9391650" y="3557588"/>
          <p14:tracePt t="208218" x="9367838" y="3557588"/>
          <p14:tracePt t="208226" x="9351963" y="3557588"/>
          <p14:tracePt t="208234" x="9344025" y="3557588"/>
          <p14:tracePt t="208240" x="9336088" y="3573463"/>
          <p14:tracePt t="208248" x="9328150" y="3605213"/>
          <p14:tracePt t="208256" x="9312275" y="3644900"/>
          <p14:tracePt t="208264" x="9304338" y="3683000"/>
          <p14:tracePt t="208270" x="9288463" y="3714750"/>
          <p14:tracePt t="208278" x="9280525" y="3746500"/>
          <p14:tracePt t="208286" x="9280525" y="3778250"/>
          <p14:tracePt t="208295" x="9274175" y="3816350"/>
          <p14:tracePt t="208300" x="9266238" y="3848100"/>
          <p14:tracePt t="208308" x="9266238" y="3879850"/>
          <p14:tracePt t="208316" x="9258300" y="3919538"/>
          <p14:tracePt t="208324" x="9258300" y="3941763"/>
          <p14:tracePt t="208330" x="9250363" y="3965575"/>
          <p14:tracePt t="208338" x="9250363" y="3981450"/>
          <p14:tracePt t="208346" x="9250363" y="3989388"/>
          <p14:tracePt t="208354" x="9250363" y="3997325"/>
          <p14:tracePt t="208360" x="9258300" y="4005263"/>
          <p14:tracePt t="208367" x="9280525" y="4021138"/>
          <p14:tracePt t="208376" x="9312275" y="4037013"/>
          <p14:tracePt t="208384" x="9351963" y="4044950"/>
          <p14:tracePt t="208390" x="9383713" y="4059238"/>
          <p14:tracePt t="208398" x="9415463" y="4067175"/>
          <p14:tracePt t="208405" x="9453563" y="4075113"/>
          <p14:tracePt t="208414" x="9493250" y="4083050"/>
          <p14:tracePt t="208419" x="9525000" y="4090988"/>
          <p14:tracePt t="208428" x="9563100" y="4090988"/>
          <p14:tracePt t="208436" x="9602788" y="4098925"/>
          <p14:tracePt t="208444" x="9634538" y="4098925"/>
          <p14:tracePt t="208449" x="9658350" y="4098925"/>
          <p14:tracePt t="208457" x="9688513" y="4098925"/>
          <p14:tracePt t="208466" x="9712325" y="4098925"/>
          <p14:tracePt t="208474" x="9728200" y="4098925"/>
          <p14:tracePt t="208480" x="9752013" y="4098925"/>
          <p14:tracePt t="208488" x="9775825" y="4083050"/>
          <p14:tracePt t="208496" x="9799638" y="4067175"/>
          <p14:tracePt t="208503" x="9821863" y="4037013"/>
          <p14:tracePt t="208510" x="9845675" y="3997325"/>
          <p14:tracePt t="208518" x="9869488" y="3965575"/>
          <p14:tracePt t="208526" x="9893300" y="3933825"/>
          <p14:tracePt t="208535" x="9917113" y="3895725"/>
          <p14:tracePt t="208540" x="9925050" y="3856038"/>
          <p14:tracePt t="208548" x="9925050" y="3816350"/>
          <p14:tracePt t="208556" x="9932988" y="3778250"/>
          <p14:tracePt t="208564" x="9932988" y="3738563"/>
          <p14:tracePt t="208570" x="9940925" y="3706813"/>
          <p14:tracePt t="208578" x="9940925" y="3683000"/>
          <p14:tracePt t="208586" x="9932988" y="3652838"/>
          <p14:tracePt t="208594" x="9901238" y="3629025"/>
          <p14:tracePt t="208599" x="9861550" y="3621088"/>
          <p14:tracePt t="208608" x="9829800" y="3613150"/>
          <p14:tracePt t="208617" x="9791700" y="3613150"/>
          <p14:tracePt t="208624" x="9752013" y="3605213"/>
          <p14:tracePt t="208630" x="9712325" y="3589338"/>
          <p14:tracePt t="208638" x="9674225" y="3589338"/>
          <p14:tracePt t="208646" x="9626600" y="3581400"/>
          <p14:tracePt t="208654" x="9586913" y="3581400"/>
          <p14:tracePt t="208660" x="9548813" y="3581400"/>
          <p14:tracePt t="208668" x="9509125" y="3581400"/>
          <p14:tracePt t="208676" x="9477375" y="3597275"/>
          <p14:tracePt t="208684" x="9437688" y="3605213"/>
          <p14:tracePt t="208691" x="9399588" y="3629025"/>
          <p14:tracePt t="208697" x="9351963" y="3660775"/>
          <p14:tracePt t="208706" x="9312275" y="3698875"/>
          <p14:tracePt t="208714" x="9274175" y="3738563"/>
          <p14:tracePt t="208722" x="9242425" y="3794125"/>
          <p14:tracePt t="208728" x="9210675" y="3824288"/>
          <p14:tracePt t="208736" x="9210675" y="3863975"/>
          <p14:tracePt t="208745" x="9210675" y="3895725"/>
          <p14:tracePt t="208752" x="9202738" y="3941763"/>
          <p14:tracePt t="208758" x="9202738" y="3981450"/>
          <p14:tracePt t="208766" x="9178925" y="4029075"/>
          <p14:tracePt t="208773" x="9178925" y="4075113"/>
          <p14:tracePt t="208782" x="9178925" y="4122738"/>
          <p14:tracePt t="208788" x="9194800" y="4162425"/>
          <p14:tracePt t="208796" x="9226550" y="4192588"/>
          <p14:tracePt t="208804" x="9280525" y="4224338"/>
          <p14:tracePt t="208813" x="9320213" y="4248150"/>
          <p14:tracePt t="208818" x="9367838" y="4256088"/>
          <p14:tracePt t="208826" x="9407525" y="4264025"/>
          <p14:tracePt t="208834" x="9453563" y="4264025"/>
          <p14:tracePt t="208842" x="9501188" y="4264025"/>
          <p14:tracePt t="208848" x="9548813" y="4271963"/>
          <p14:tracePt t="208856" x="9594850" y="4271963"/>
          <p14:tracePt t="208864" x="9642475" y="4264025"/>
          <p14:tracePt t="208871" x="9682163" y="4232275"/>
          <p14:tracePt t="208878" x="9720263" y="4192588"/>
          <p14:tracePt t="208886" x="9759950" y="4162425"/>
          <p14:tracePt t="208894" x="9791700" y="4130675"/>
          <p14:tracePt t="208902" x="9821863" y="4106863"/>
          <p14:tracePt t="208907" x="9853613" y="4083050"/>
          <p14:tracePt t="208916" x="9885363" y="4052888"/>
          <p14:tracePt t="208923" x="9917113" y="4037013"/>
          <p14:tracePt t="208932" x="9940925" y="4013200"/>
          <p14:tracePt t="208937" x="9963150" y="4005263"/>
          <p14:tracePt t="208945" x="9986963" y="3989388"/>
          <p14:tracePt t="208953" x="9994900" y="3981450"/>
          <p14:tracePt t="208962" x="10002838" y="3973513"/>
          <p14:tracePt t="208968" x="10010775" y="3957638"/>
          <p14:tracePt t="208976" x="10010775" y="3941763"/>
          <p14:tracePt t="208984" x="10018713" y="3919538"/>
          <p14:tracePt t="208991" x="10026650" y="3903663"/>
          <p14:tracePt t="208998" x="10034588" y="3887788"/>
          <p14:tracePt t="209005" x="10034588" y="3871913"/>
          <p14:tracePt t="209014" x="10034588" y="3856038"/>
          <p14:tracePt t="209023" x="10034588" y="3840163"/>
          <p14:tracePt t="209028" x="10034588" y="3832225"/>
          <p14:tracePt t="209036" x="10026650" y="3816350"/>
          <p14:tracePt t="209045" x="10018713" y="3802063"/>
          <p14:tracePt t="209052" x="10010775" y="3786188"/>
          <p14:tracePt t="209057" x="10010775" y="3770313"/>
          <p14:tracePt t="209066" x="10002838" y="3754438"/>
          <p14:tracePt t="209074" x="10002838" y="3746500"/>
          <p14:tracePt t="209082" x="9994900" y="3738563"/>
          <p14:tracePt t="209088" x="9994900" y="3722688"/>
          <p14:tracePt t="209096" x="9994900" y="3706813"/>
          <p14:tracePt t="209104" x="9994900" y="3698875"/>
          <p14:tracePt t="209112" x="9994900" y="3690938"/>
          <p14:tracePt t="209118" x="9986963" y="3676650"/>
          <p14:tracePt t="209126" x="9986963" y="3668713"/>
          <p14:tracePt t="209141" x="9986963" y="3660775"/>
          <p14:tracePt t="209156" x="9986963" y="3652838"/>
          <p14:tracePt t="209167" x="9979025" y="3652838"/>
          <p14:tracePt t="209225" x="9979025" y="3644900"/>
          <p14:tracePt t="209241" x="9979025" y="3636963"/>
          <p14:tracePt t="209246" x="9979025" y="3629025"/>
          <p14:tracePt t="209263" x="9979025" y="3621088"/>
          <p14:tracePt t="209276" x="9979025" y="3613150"/>
          <p14:tracePt t="209292" x="9979025" y="3605213"/>
          <p14:tracePt t="209307" x="9979025" y="3597275"/>
          <p14:tracePt t="209323" x="9971088" y="3589338"/>
          <p14:tracePt t="209336" x="9963150" y="3581400"/>
          <p14:tracePt t="209345" x="9956800" y="3573463"/>
          <p14:tracePt t="209352" x="9948863" y="3565525"/>
          <p14:tracePt t="209361" x="9940925" y="3557588"/>
          <p14:tracePt t="209365" x="9917113" y="3551238"/>
          <p14:tracePt t="209374" x="9893300" y="3535363"/>
          <p14:tracePt t="209382" x="9845675" y="3527425"/>
          <p14:tracePt t="209390" x="9783763" y="3519488"/>
          <p14:tracePt t="209395" x="9682163" y="3519488"/>
          <p14:tracePt t="209404" x="9555163" y="3519488"/>
          <p14:tracePt t="209412" x="9485313" y="3519488"/>
          <p14:tracePt t="209420" x="9421813" y="3519488"/>
          <p14:tracePt t="209425" x="9383713" y="3535363"/>
          <p14:tracePt t="209433" x="9336088" y="3557588"/>
          <p14:tracePt t="209441" x="9288463" y="3589338"/>
          <p14:tracePt t="209451" x="9250363" y="3629025"/>
          <p14:tracePt t="209455" x="9210675" y="3636963"/>
          <p14:tracePt t="209464" x="9178925" y="3652838"/>
          <p14:tracePt t="209471" x="9178925" y="3660775"/>
          <p14:tracePt t="209481" x="9178925" y="3683000"/>
          <p14:tracePt t="209486" x="9170988" y="3706813"/>
          <p14:tracePt t="209494" x="9170988" y="3730625"/>
          <p14:tracePt t="209502" x="9163050" y="3746500"/>
          <p14:tracePt t="209510" x="9155113" y="3770313"/>
          <p14:tracePt t="209516" x="9147175" y="3786188"/>
          <p14:tracePt t="209524" x="9147175" y="3802063"/>
          <p14:tracePt t="209532" x="9147175" y="3816350"/>
          <p14:tracePt t="209540" x="9147175" y="3824288"/>
          <p14:tracePt t="209546" x="9155113" y="3832225"/>
          <p14:tracePt t="209554" x="9163050" y="3840163"/>
          <p14:tracePt t="209562" x="9170988" y="3848100"/>
          <p14:tracePt t="209570" x="9170988" y="3856038"/>
          <p14:tracePt t="209576" x="9178925" y="3863975"/>
          <p14:tracePt t="209584" x="9186863" y="3871913"/>
          <p14:tracePt t="209600" x="9194800" y="3879850"/>
          <p14:tracePt t="209614" x="9194800" y="3887788"/>
          <p14:tracePt t="209630" x="9194800" y="3895725"/>
          <p14:tracePt t="209635" x="9194800" y="3903663"/>
          <p14:tracePt t="209652" x="9186863" y="3911600"/>
          <p14:tracePt t="209661" x="9178925" y="3927475"/>
          <p14:tracePt t="209668" x="9170988" y="3933825"/>
          <p14:tracePt t="209673" x="9163050" y="3941763"/>
          <p14:tracePt t="209682" x="9163050" y="3949700"/>
          <p14:tracePt t="209690" x="9155113" y="3957638"/>
          <p14:tracePt t="209698" x="9147175" y="3965575"/>
          <p14:tracePt t="209703" x="9140825" y="3981450"/>
          <p14:tracePt t="209712" x="9140825" y="3989388"/>
          <p14:tracePt t="209747" x="9132888" y="4005263"/>
          <p14:tracePt t="209751" x="9132888" y="4013200"/>
          <p14:tracePt t="209794" x="9140825" y="4013200"/>
          <p14:tracePt t="209810" x="9147175" y="4005263"/>
          <p14:tracePt t="209818" x="9163050" y="4005263"/>
          <p14:tracePt t="209824" x="9170988" y="3997325"/>
          <p14:tracePt t="209832" x="9178925" y="3997325"/>
          <p14:tracePt t="209841" x="9186863" y="3989388"/>
          <p14:tracePt t="209849" x="9202738" y="3989388"/>
          <p14:tracePt t="209854" x="9210675" y="3981450"/>
          <p14:tracePt t="209862" x="9218613" y="3973513"/>
          <p14:tracePt t="209870" x="9234488" y="3973513"/>
          <p14:tracePt t="209879" x="9242425" y="3965575"/>
          <p14:tracePt t="209884" x="9250363" y="3957638"/>
          <p14:tracePt t="209892" x="9266238" y="3949700"/>
          <p14:tracePt t="209900" x="9280525" y="3941763"/>
          <p14:tracePt t="209908" x="9296400" y="3941763"/>
          <p14:tracePt t="209914" x="9312275" y="3933825"/>
          <p14:tracePt t="209921" x="9336088" y="3927475"/>
          <p14:tracePt t="209930" x="9351963" y="3927475"/>
          <p14:tracePt t="209938" x="9383713" y="3919538"/>
          <p14:tracePt t="209944" x="9399588" y="3919538"/>
          <p14:tracePt t="209952" x="9429750" y="3919538"/>
          <p14:tracePt t="209964" x="9445625" y="3927475"/>
          <p14:tracePt t="209968" x="9461500" y="3941763"/>
          <p14:tracePt t="209973" x="9469438" y="3965575"/>
          <p14:tracePt t="209982" x="9477375" y="3981450"/>
          <p14:tracePt t="209990" x="9477375" y="4005263"/>
          <p14:tracePt t="209998" x="9477375" y="4021138"/>
          <p14:tracePt t="210003" x="9477375" y="4037013"/>
          <p14:tracePt t="210012" x="9477375" y="4052888"/>
          <p14:tracePt t="210020" x="9469438" y="4059238"/>
          <p14:tracePt t="210028" x="9469438" y="4067175"/>
          <p14:tracePt t="210034" x="9461500" y="4075113"/>
          <p14:tracePt t="210042" x="9453563" y="4075113"/>
          <p14:tracePt t="210050" x="9445625" y="4075113"/>
          <p14:tracePt t="210066" x="9437688" y="4075113"/>
          <p14:tracePt t="210072" x="9437688" y="4059238"/>
          <p14:tracePt t="210080" x="9445625" y="4029075"/>
          <p14:tracePt t="210088" x="9461500" y="3981450"/>
          <p14:tracePt t="210095" x="9509125" y="3903663"/>
          <p14:tracePt t="210101" x="9594850" y="3794125"/>
          <p14:tracePt t="210110" x="9720263" y="3652838"/>
          <p14:tracePt t="210117" x="9901238" y="3565525"/>
          <p14:tracePt t="210126" x="10104438" y="3503613"/>
          <p14:tracePt t="210132" x="10229850" y="3511550"/>
          <p14:tracePt t="210139" x="10340975" y="3543300"/>
          <p14:tracePt t="210148" x="10434638" y="3543300"/>
          <p14:tracePt t="210156" x="10520363" y="3527425"/>
          <p14:tracePt t="210162" x="10575925" y="3527425"/>
          <p14:tracePt t="210170" x="10623550" y="3519488"/>
          <p14:tracePt t="210178" x="10623550" y="3487738"/>
          <p14:tracePt t="210186" x="10607675" y="3471863"/>
          <p14:tracePt t="210193" x="10615613" y="3463925"/>
          <p14:tracePt t="210200" x="10677525" y="3463925"/>
          <p14:tracePt t="210207" x="10693400" y="3463925"/>
          <p14:tracePt t="210216" x="10701338" y="3463925"/>
          <p14:tracePt t="210222" x="10709275" y="3463925"/>
          <p14:tracePt t="210230" x="10717213" y="3471863"/>
          <p14:tracePt t="210238" x="10741025" y="3479800"/>
          <p14:tracePt t="210246" x="10748963" y="3495675"/>
          <p14:tracePt t="210252" x="10764838" y="3503613"/>
          <p14:tracePt t="210268" x="10764838" y="3519488"/>
          <p14:tracePt t="210277" x="10764838" y="3527425"/>
          <p14:tracePt t="210282" x="10748963" y="3543300"/>
          <p14:tracePt t="210289" x="10709275" y="3573463"/>
          <p14:tracePt t="210298" x="10637838" y="3605213"/>
          <p14:tracePt t="210306" x="10544175" y="3644900"/>
          <p14:tracePt t="210312" x="10402888" y="3706813"/>
          <p14:tracePt t="210320" x="10215563" y="3786188"/>
          <p14:tracePt t="210328" x="10002838" y="3887788"/>
          <p14:tracePt t="210336" x="9775825" y="4013200"/>
          <p14:tracePt t="210341" x="9650413" y="4138613"/>
          <p14:tracePt t="210350" x="9555163" y="4248150"/>
          <p14:tracePt t="210358" x="9563100" y="4248150"/>
          <p14:tracePt t="210366" x="9594850" y="4240213"/>
          <p14:tracePt t="210372" x="9626600" y="4224338"/>
          <p14:tracePt t="210380" x="9658350" y="4208463"/>
          <p14:tracePt t="210388" x="9650413" y="4216400"/>
          <p14:tracePt t="210396" x="9626600" y="4240213"/>
          <p14:tracePt t="210402" x="9555163" y="4325938"/>
          <p14:tracePt t="210410" x="9493250" y="4341813"/>
          <p14:tracePt t="210418" x="9445625" y="4389438"/>
          <p14:tracePt t="210426" x="9407525" y="4427538"/>
          <p14:tracePt t="210432" x="9383713" y="4459288"/>
          <p14:tracePt t="210439" x="9367838" y="4483100"/>
          <p14:tracePt t="210449" x="9359900" y="4506913"/>
          <p14:tracePt t="210455" x="9359900" y="4522788"/>
          <p14:tracePt t="210463" x="9359900" y="4530725"/>
          <p14:tracePt t="210469" x="9359900" y="4538663"/>
          <p14:tracePt t="210478" x="9375775" y="4546600"/>
          <p14:tracePt t="210485" x="9415463" y="4546600"/>
          <p14:tracePt t="210491" x="9429750" y="4546600"/>
          <p14:tracePt t="210500" x="9437688" y="4546600"/>
          <p14:tracePt t="210508" x="9453563" y="4538663"/>
          <p14:tracePt t="210516" x="9485313" y="4522788"/>
          <p14:tracePt t="210522" x="9509125" y="4506913"/>
          <p14:tracePt t="210530" x="9532938" y="4491038"/>
          <p14:tracePt t="210538" x="9555163" y="4475163"/>
          <p14:tracePt t="210546" x="9571038" y="4459288"/>
          <p14:tracePt t="210552" x="9586913" y="4451350"/>
          <p14:tracePt t="210560" x="9602788" y="4435475"/>
          <p14:tracePt t="210568" x="9610725" y="4427538"/>
          <p14:tracePt t="210576" x="9618663" y="4421188"/>
          <p14:tracePt t="210582" x="9618663" y="4405313"/>
          <p14:tracePt t="210598" x="9618663" y="4397375"/>
          <p14:tracePt t="210606" x="9618663" y="4389438"/>
          <p14:tracePt t="210614" x="9618663" y="4381500"/>
          <p14:tracePt t="210629" x="9618663" y="4373563"/>
          <p14:tracePt t="210637" x="9610725" y="4365625"/>
          <p14:tracePt t="210645" x="9602788" y="4365625"/>
          <p14:tracePt t="210651" x="9602788" y="4357688"/>
          <p14:tracePt t="210658" x="9594850" y="4357688"/>
          <p14:tracePt t="210666" x="9594850" y="4349750"/>
          <p14:tracePt t="210674" x="9586913" y="4341813"/>
          <p14:tracePt t="210688" x="9578975" y="4333875"/>
          <p14:tracePt t="210705" x="9578975" y="4325938"/>
          <p14:tracePt t="210718" x="9571038" y="4318000"/>
          <p14:tracePt t="210726" x="9571038" y="4310063"/>
          <p14:tracePt t="210744" x="9571038" y="4302125"/>
          <p14:tracePt t="210749" x="9571038" y="4295775"/>
          <p14:tracePt t="210756" x="9571038" y="4287838"/>
          <p14:tracePt t="210770" x="9571038" y="4279900"/>
          <p14:tracePt t="210786" x="9571038" y="4271963"/>
          <p14:tracePt t="210810" x="9571038" y="4264025"/>
          <p14:tracePt t="210838" x="9571038" y="4256088"/>
          <p14:tracePt t="210847" x="9578975" y="4248150"/>
          <p14:tracePt t="210862" x="9586913" y="4232275"/>
          <p14:tracePt t="210868" x="9586913" y="4224338"/>
          <p14:tracePt t="210876" x="9594850" y="4208463"/>
          <p14:tracePt t="210884" x="9594850" y="4192588"/>
          <p14:tracePt t="210889" x="9602788" y="4176713"/>
          <p14:tracePt t="210898" x="9602788" y="4162425"/>
          <p14:tracePt t="210906" x="9602788" y="4138613"/>
          <p14:tracePt t="210914" x="9602788" y="4122738"/>
          <p14:tracePt t="210920" x="9602788" y="4098925"/>
          <p14:tracePt t="210928" x="9602788" y="4083050"/>
          <p14:tracePt t="210936" x="9602788" y="4059238"/>
          <p14:tracePt t="210944" x="9602788" y="4044950"/>
          <p14:tracePt t="210950" x="9602788" y="4029075"/>
          <p14:tracePt t="210959" x="9602788" y="4013200"/>
          <p14:tracePt t="210966" x="9602788" y="3997325"/>
          <p14:tracePt t="210973" x="9602788" y="3981450"/>
          <p14:tracePt t="210980" x="9602788" y="3973513"/>
          <p14:tracePt t="210988" x="9602788" y="3965575"/>
          <p14:tracePt t="210996" x="9602788" y="3957638"/>
          <p14:tracePt t="211004" x="9602788" y="3949700"/>
          <p14:tracePt t="211010" x="9602788" y="3941763"/>
          <p14:tracePt t="211027" x="9602788" y="3933825"/>
          <p14:tracePt t="211034" x="9602788" y="3927475"/>
          <p14:tracePt t="211043" x="9602788" y="3919538"/>
          <p14:tracePt t="211048" x="9602788" y="3903663"/>
          <p14:tracePt t="211056" x="9602788" y="3895725"/>
          <p14:tracePt t="211064" x="9602788" y="3879850"/>
          <p14:tracePt t="211070" x="9602788" y="3856038"/>
          <p14:tracePt t="211078" x="9602788" y="3824288"/>
          <p14:tracePt t="211086" x="9602788" y="3786188"/>
          <p14:tracePt t="211095" x="9594850" y="3746500"/>
          <p14:tracePt t="211102" x="9594850" y="3698875"/>
          <p14:tracePt t="211108" x="9586913" y="3698875"/>
          <p14:tracePt t="211116" x="9578975" y="3690938"/>
          <p14:tracePt t="211124" x="9571038" y="3676650"/>
          <p14:tracePt t="211132" x="9563100" y="3668713"/>
          <p14:tracePt t="211138" x="9555163" y="3660775"/>
          <p14:tracePt t="211147" x="9540875" y="3644900"/>
          <p14:tracePt t="211154" x="9525000" y="3636963"/>
          <p14:tracePt t="211162" x="9509125" y="3629025"/>
          <p14:tracePt t="211167" x="9493250" y="3629025"/>
          <p14:tracePt t="211176" x="9485313" y="3636963"/>
          <p14:tracePt t="211184" x="9477375" y="3676650"/>
          <p14:tracePt t="211191" x="9461500" y="3738563"/>
          <p14:tracePt t="211198" x="9453563" y="3808413"/>
          <p14:tracePt t="211206" x="9453563" y="3879850"/>
          <p14:tracePt t="211214" x="9453563" y="3933825"/>
          <p14:tracePt t="211222" x="9469438" y="3933825"/>
          <p14:tracePt t="211228" x="9501188" y="3933825"/>
          <p14:tracePt t="211235" x="9548813" y="3941763"/>
          <p14:tracePt t="211244" x="9618663" y="3941763"/>
          <p14:tracePt t="211252" x="9696450" y="3941763"/>
          <p14:tracePt t="211257" x="9744075" y="3957638"/>
          <p14:tracePt t="211266" x="9799638" y="3957638"/>
          <p14:tracePt t="211274" x="9837738" y="3933825"/>
          <p14:tracePt t="211282" x="9869488" y="3887788"/>
          <p14:tracePt t="211288" x="9869488" y="3824288"/>
          <p14:tracePt t="211296" x="9869488" y="3770313"/>
          <p14:tracePt t="211304" x="9869488" y="3730625"/>
          <p14:tracePt t="211312" x="9869488" y="3690938"/>
          <p14:tracePt t="211318" x="9869488" y="3660775"/>
          <p14:tracePt t="211326" x="9877425" y="3660775"/>
          <p14:tracePt t="211344" x="9861550" y="3660775"/>
          <p14:tracePt t="211348" x="9821863" y="3660775"/>
          <p14:tracePt t="211355" x="9775825" y="3652838"/>
          <p14:tracePt t="211364" x="9720263" y="3644900"/>
          <p14:tracePt t="211372" x="9658350" y="3629025"/>
          <p14:tracePt t="211378" x="9626600" y="3629025"/>
          <p14:tracePt t="211386" x="9626600" y="3644900"/>
          <p14:tracePt t="211395" x="9626600" y="3683000"/>
          <p14:tracePt t="211402" x="9626600" y="3730625"/>
          <p14:tracePt t="211408" x="9626600" y="3778250"/>
          <p14:tracePt t="211426" x="9602788" y="3778250"/>
          <p14:tracePt t="211433" x="9602788" y="3786188"/>
          <p14:tracePt t="211446" x="9642475" y="3786188"/>
          <p14:tracePt t="211454" x="9704388" y="3794125"/>
          <p14:tracePt t="211462" x="9775825" y="3794125"/>
          <p14:tracePt t="211468" x="9845675" y="3794125"/>
          <p14:tracePt t="211476" x="9885363" y="3762375"/>
          <p14:tracePt t="211484" x="9917113" y="3722688"/>
          <p14:tracePt t="211492" x="9917113" y="3668713"/>
          <p14:tracePt t="211516" x="9917113" y="3660775"/>
          <p14:tracePt t="211522" x="9917113" y="3652838"/>
          <p14:tracePt t="211528" x="9932988" y="3636963"/>
          <p14:tracePt t="211536" x="9940925" y="3629025"/>
          <p14:tracePt t="211544" x="9948863" y="3621088"/>
          <p14:tracePt t="211576" x="9948863" y="3629025"/>
          <p14:tracePt t="211582" x="9948863" y="3644900"/>
          <p14:tracePt t="211590" x="9956800" y="3652838"/>
          <p14:tracePt t="211596" x="9971088" y="3668713"/>
          <p14:tracePt t="211604" x="10002838" y="3676650"/>
          <p14:tracePt t="211613" x="10050463" y="3676650"/>
          <p14:tracePt t="211620" x="10104438" y="3676650"/>
          <p14:tracePt t="211625" x="10167938" y="3676650"/>
          <p14:tracePt t="211634" x="10237788" y="3676650"/>
          <p14:tracePt t="211643" x="10285413" y="3676650"/>
          <p14:tracePt t="211650" x="10325100" y="3676650"/>
          <p14:tracePt t="211656" x="10371138" y="3676650"/>
          <p14:tracePt t="211664" x="10410825" y="3668713"/>
          <p14:tracePt t="211672" x="10450513" y="3660775"/>
          <p14:tracePt t="211679" x="10490200" y="3660775"/>
          <p14:tracePt t="211686" x="10490200" y="3652838"/>
          <p14:tracePt t="211711" x="10498138" y="3652838"/>
          <p14:tracePt t="211724" x="10520363" y="3652838"/>
          <p14:tracePt t="211732" x="10528300" y="3660775"/>
          <p14:tracePt t="211741" x="10536238" y="3668713"/>
          <p14:tracePt t="211755" x="10504488" y="3683000"/>
          <p14:tracePt t="211762" x="10450513" y="3706813"/>
          <p14:tracePt t="211770" x="10348913" y="3746500"/>
          <p14:tracePt t="211776" x="10191750" y="3802063"/>
          <p14:tracePt t="211784" x="9948863" y="3887788"/>
          <p14:tracePt t="211791" x="9759950" y="3997325"/>
          <p14:tracePt t="211800" x="9571038" y="4138613"/>
          <p14:tracePt t="211805" x="9391650" y="4295775"/>
          <p14:tracePt t="211814" x="9242425" y="4421188"/>
          <p14:tracePt t="211822" x="9117013" y="4491038"/>
          <p14:tracePt t="211830" x="9013825" y="4546600"/>
          <p14:tracePt t="211836" x="8943975" y="4546600"/>
          <p14:tracePt t="211846" x="8951913" y="4530725"/>
          <p14:tracePt t="211851" x="8975725" y="4514850"/>
          <p14:tracePt t="211860" x="9007475" y="4491038"/>
          <p14:tracePt t="211866" x="9045575" y="4498975"/>
          <p14:tracePt t="211873" x="9029700" y="4506913"/>
          <p14:tracePt t="211882" x="9013825" y="4522788"/>
          <p14:tracePt t="211890" x="8999538" y="4568825"/>
          <p14:tracePt t="211896" x="8943975" y="4600575"/>
          <p14:tracePt t="211904" x="8896350" y="4624388"/>
          <p14:tracePt t="211912" x="8842375" y="4656138"/>
          <p14:tracePt t="211920" x="8818563" y="4672013"/>
          <p14:tracePt t="211926" x="8810625" y="4678363"/>
          <p14:tracePt t="211966" x="8834438" y="4672013"/>
          <p14:tracePt t="211973" x="8866188" y="4656138"/>
          <p14:tracePt t="211980" x="8904288" y="4640263"/>
          <p14:tracePt t="211985" x="8951913" y="4624388"/>
          <p14:tracePt t="211995" x="9007475" y="4608513"/>
          <p14:tracePt t="212002" x="9069388" y="4576763"/>
          <p14:tracePt t="212011" x="9069388" y="4552950"/>
          <p14:tracePt t="212016" x="9077325" y="4538663"/>
          <p14:tracePt t="212024" x="9093200" y="4514850"/>
          <p14:tracePt t="212032" x="9109075" y="4498975"/>
          <p14:tracePt t="212039" x="9117013" y="4483100"/>
          <p14:tracePt t="212048" x="9147175" y="4467225"/>
          <p14:tracePt t="212054" x="9170988" y="4451350"/>
          <p14:tracePt t="212062" x="9194800" y="4443413"/>
          <p14:tracePt t="212070" x="9210675" y="4435475"/>
          <p14:tracePt t="212078" x="9226550" y="4427538"/>
          <p14:tracePt t="212084" x="9234488" y="4421188"/>
          <p14:tracePt t="212091" x="9242425" y="4413250"/>
          <p14:tracePt t="212100" x="9242425" y="4405313"/>
          <p14:tracePt t="212114" x="9242425" y="4397375"/>
          <p14:tracePt t="212140" x="9234488" y="4397375"/>
          <p14:tracePt t="212143" x="9226550" y="4397375"/>
          <p14:tracePt t="212152" x="9218613" y="4397375"/>
          <p14:tracePt t="212160" x="9210675" y="4397375"/>
          <p14:tracePt t="212168" x="9194800" y="4397375"/>
          <p14:tracePt t="212174" x="9186863" y="4397375"/>
          <p14:tracePt t="212182" x="9178925" y="4397375"/>
          <p14:tracePt t="212198" x="9170988" y="4397375"/>
          <p14:tracePt t="212204" x="9163050" y="4397375"/>
          <p14:tracePt t="212221" x="9163050" y="4405313"/>
          <p14:tracePt t="212265" x="9170988" y="4397375"/>
          <p14:tracePt t="212273" x="9178925" y="4397375"/>
          <p14:tracePt t="212280" x="9194800" y="4389438"/>
          <p14:tracePt t="212288" x="9210675" y="4381500"/>
          <p14:tracePt t="212294" x="9218613" y="4381500"/>
          <p14:tracePt t="212302" x="9234488" y="4373563"/>
          <p14:tracePt t="212310" x="9250363" y="4365625"/>
          <p14:tracePt t="212318" x="9258300" y="4365625"/>
          <p14:tracePt t="212324" x="9274175" y="4357688"/>
          <p14:tracePt t="212332" x="9280525" y="4357688"/>
          <p14:tracePt t="212340" x="9288463" y="4357688"/>
          <p14:tracePt t="212348" x="9304338" y="4349750"/>
          <p14:tracePt t="212353" x="9312275" y="4349750"/>
          <p14:tracePt t="212362" x="9320213" y="4349750"/>
          <p14:tracePt t="212378" x="9328150" y="4341813"/>
          <p14:tracePt t="212394" x="9336088" y="4341813"/>
          <p14:tracePt t="212564" x="9344025" y="4349750"/>
          <p14:tracePt t="212581" x="9351963" y="4349750"/>
          <p14:tracePt t="212588" x="9359900" y="4349750"/>
          <p14:tracePt t="212602" x="9367838" y="4357688"/>
          <p14:tracePt t="212618" x="9375775" y="4357688"/>
          <p14:tracePt t="212641" x="9375775" y="4365625"/>
          <p14:tracePt t="212663" x="9375775" y="4373563"/>
          <p14:tracePt t="212694" x="9375775" y="4381500"/>
          <p14:tracePt t="212772" x="9375775" y="4389438"/>
          <p14:tracePt t="212782" x="9383713" y="4389438"/>
          <p14:tracePt t="212806" x="9391650" y="4389438"/>
          <p14:tracePt t="212829" x="9391650" y="4397375"/>
          <p14:tracePt t="212860" x="9399588" y="4397375"/>
          <p14:tracePt t="212872" x="9399588" y="4405313"/>
          <p14:tracePt t="212914" x="9407525" y="4405313"/>
          <p14:tracePt t="212950" x="9415463" y="4405313"/>
          <p14:tracePt t="212987" x="9415463" y="4413250"/>
          <p14:tracePt t="213011" x="9407525" y="4413250"/>
          <p14:tracePt t="213016" x="9399588" y="4413250"/>
          <p14:tracePt t="213023" x="9391650" y="4421188"/>
          <p14:tracePt t="213030" x="9383713" y="4421188"/>
          <p14:tracePt t="213037" x="9359900" y="4427538"/>
          <p14:tracePt t="213045" x="9328150" y="4443413"/>
          <p14:tracePt t="213053" x="9266238" y="4459288"/>
          <p14:tracePt t="213060" x="9170988" y="4498975"/>
          <p14:tracePt t="213067" x="9013825" y="4552950"/>
          <p14:tracePt t="213075" x="8763000" y="4640263"/>
          <p14:tracePt t="213085" x="8434388" y="4757738"/>
          <p14:tracePt t="213090" x="8042275" y="4906963"/>
          <p14:tracePt t="213097" x="7789863" y="5062538"/>
          <p14:tracePt t="213105" x="7586663" y="5195888"/>
          <p14:tracePt t="213113" x="7375525" y="5275263"/>
          <p14:tracePt t="213119" x="7178675" y="5353050"/>
          <p14:tracePt t="213128" x="7005638" y="5430838"/>
          <p14:tracePt t="213135" x="6848475" y="5502275"/>
          <p14:tracePt t="213144" x="6738938" y="5548313"/>
          <p14:tracePt t="213150" x="6661150" y="5548313"/>
          <p14:tracePt t="213157" x="6677025" y="5526088"/>
          <p14:tracePt t="213166" x="6707188" y="5510213"/>
          <p14:tracePt t="213174" x="6738938" y="5510213"/>
          <p14:tracePt t="213180" x="6731000" y="5518150"/>
          <p14:tracePt t="213188" x="6715125" y="5526088"/>
          <p14:tracePt t="213195" x="6692900" y="5526088"/>
          <p14:tracePt t="213204" x="6677025" y="5556250"/>
          <p14:tracePt t="213210" x="6621463" y="5572125"/>
          <p14:tracePt t="213218" x="6581775" y="5580063"/>
          <p14:tracePt t="213227" x="6559550" y="5580063"/>
          <p14:tracePt t="213234" x="6543675" y="5572125"/>
          <p14:tracePt t="213240" x="6543675" y="5548313"/>
          <p14:tracePt t="213248" x="6543675" y="5518150"/>
          <p14:tracePt t="213256" x="6567488" y="5470525"/>
          <p14:tracePt t="213264" x="6621463" y="5416550"/>
          <p14:tracePt t="213270" x="6692900" y="5416550"/>
          <p14:tracePt t="213278" x="6778625" y="5416550"/>
          <p14:tracePt t="213286" x="6778625" y="5392738"/>
          <p14:tracePt t="213295" x="6856413" y="5376863"/>
          <p14:tracePt t="213300" x="6943725" y="5360988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號: 五邊形 196">
            <a:extLst>
              <a:ext uri="{FF2B5EF4-FFF2-40B4-BE49-F238E27FC236}">
                <a16:creationId xmlns:a16="http://schemas.microsoft.com/office/drawing/2014/main" id="{1D0EB394-4980-6941-B0CE-0FEFA3E2D876}"/>
              </a:ext>
            </a:extLst>
          </p:cNvPr>
          <p:cNvSpPr/>
          <p:nvPr/>
        </p:nvSpPr>
        <p:spPr>
          <a:xfrm>
            <a:off x="0" y="0"/>
            <a:ext cx="2692400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效能設計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A7FACA4-4FB6-6965-1735-BBD46C943139}"/>
              </a:ext>
            </a:extLst>
          </p:cNvPr>
          <p:cNvGrpSpPr/>
          <p:nvPr/>
        </p:nvGrpSpPr>
        <p:grpSpPr>
          <a:xfrm>
            <a:off x="533399" y="792116"/>
            <a:ext cx="5346701" cy="826246"/>
            <a:chOff x="1229091" y="477031"/>
            <a:chExt cx="5346701" cy="826246"/>
          </a:xfrm>
        </p:grpSpPr>
        <p:pic>
          <p:nvPicPr>
            <p:cNvPr id="6" name="圖形 5" descr="燈泡與齒輪 外框">
              <a:extLst>
                <a:ext uri="{FF2B5EF4-FFF2-40B4-BE49-F238E27FC236}">
                  <a16:creationId xmlns:a16="http://schemas.microsoft.com/office/drawing/2014/main" id="{7A65B210-2474-61EE-DE2F-F2CE06B2F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844C449-5150-85EF-6FEA-67D7EE9C331B}"/>
                </a:ext>
              </a:extLst>
            </p:cNvPr>
            <p:cNvSpPr txBox="1"/>
            <p:nvPr/>
          </p:nvSpPr>
          <p:spPr>
            <a:xfrm>
              <a:off x="2055338" y="669285"/>
              <a:ext cx="4520454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內建於微處理器的技術</a:t>
              </a:r>
            </a:p>
          </p:txBody>
        </p:sp>
      </p:grpSp>
      <p:pic>
        <p:nvPicPr>
          <p:cNvPr id="15" name="圖形 14" descr="問號 以實心填滿">
            <a:extLst>
              <a:ext uri="{FF2B5EF4-FFF2-40B4-BE49-F238E27FC236}">
                <a16:creationId xmlns:a16="http://schemas.microsoft.com/office/drawing/2014/main" id="{F9E68099-EFB0-2B89-7C76-E44B9944A4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1490" y="2225709"/>
            <a:ext cx="914400" cy="9144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F96A4572-539D-5C68-FB9D-060E0ACE31B8}"/>
              </a:ext>
            </a:extLst>
          </p:cNvPr>
          <p:cNvSpPr txBox="1"/>
          <p:nvPr/>
        </p:nvSpPr>
        <p:spPr>
          <a:xfrm>
            <a:off x="2454244" y="2359743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如何提升電腦效能</a:t>
            </a:r>
          </a:p>
        </p:txBody>
      </p:sp>
      <p:pic>
        <p:nvPicPr>
          <p:cNvPr id="21" name="圖形 20" descr="燈泡與齒輪 以實心填滿">
            <a:extLst>
              <a:ext uri="{FF2B5EF4-FFF2-40B4-BE49-F238E27FC236}">
                <a16:creationId xmlns:a16="http://schemas.microsoft.com/office/drawing/2014/main" id="{F0413B14-19EF-EB16-7253-74184B6F60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9844" y="3435568"/>
            <a:ext cx="914400" cy="914400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A1B29FFD-B3BB-E317-2655-9E9FC41CCD11}"/>
              </a:ext>
            </a:extLst>
          </p:cNvPr>
          <p:cNvSpPr txBox="1"/>
          <p:nvPr/>
        </p:nvSpPr>
        <p:spPr>
          <a:xfrm>
            <a:off x="2454244" y="3569602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如果能重新排列程式順序</a:t>
            </a:r>
          </a:p>
        </p:txBody>
      </p:sp>
      <p:sp>
        <p:nvSpPr>
          <p:cNvPr id="4" name="矩形: 圓角 14">
            <a:extLst>
              <a:ext uri="{FF2B5EF4-FFF2-40B4-BE49-F238E27FC236}">
                <a16:creationId xmlns:a16="http://schemas.microsoft.com/office/drawing/2014/main" id="{798C31CE-6947-B4B0-64EF-A029D413601F}"/>
              </a:ext>
            </a:extLst>
          </p:cNvPr>
          <p:cNvSpPr/>
          <p:nvPr/>
        </p:nvSpPr>
        <p:spPr>
          <a:xfrm>
            <a:off x="3087476" y="5288856"/>
            <a:ext cx="6547411" cy="5847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資料流程分析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(Data flow analysis)</a:t>
            </a:r>
            <a:endParaRPr lang="zh-TW" altLang="en-US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787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712"/>
    </mc:Choice>
    <mc:Fallback xmlns="">
      <p:transition spd="slow" advTm="3257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3A86A75C-4F4B-4683-9AE1-C65F6400EC91}">
      <p14:laserTraceLst xmlns:p14="http://schemas.microsoft.com/office/powerpoint/2010/main">
        <p14:tracePtLst>
          <p14:tracePt t="882" x="8058150" y="2155825"/>
          <p14:tracePt t="958" x="8050213" y="2155825"/>
          <p14:tracePt t="1054" x="8050213" y="2163763"/>
          <p14:tracePt t="1071" x="8050213" y="2179638"/>
          <p14:tracePt t="1096" x="8042275" y="2193925"/>
          <p14:tracePt t="1207" x="8034338" y="2201863"/>
          <p14:tracePt t="1222" x="8026400" y="2209800"/>
          <p14:tracePt t="1240" x="8010525" y="2225675"/>
          <p14:tracePt t="1256" x="8002588" y="2225675"/>
          <p14:tracePt t="1273" x="7978775" y="2233613"/>
          <p14:tracePt t="1276" x="7970838" y="2241550"/>
          <p14:tracePt t="1288" x="7962900" y="2241550"/>
          <p14:tracePt t="1305" x="7931150" y="2241550"/>
          <p14:tracePt t="1316" x="7916863" y="2241550"/>
          <p14:tracePt t="1345" x="7861300" y="2241550"/>
          <p14:tracePt t="1373" x="7767638" y="2241550"/>
          <p14:tracePt t="1386" x="7688263" y="2241550"/>
          <p14:tracePt t="1394" x="7634288" y="2249488"/>
          <p14:tracePt t="1407" x="7586663" y="2257425"/>
          <p14:tracePt t="1427" x="7461250" y="2289175"/>
          <p14:tracePt t="1441" x="7389813" y="2311400"/>
          <p14:tracePt t="1457" x="7319963" y="2335213"/>
          <p14:tracePt t="1471" x="7264400" y="2359025"/>
          <p14:tracePt t="1489" x="7210425" y="2374900"/>
          <p14:tracePt t="1503" x="7202488" y="2390775"/>
          <p14:tracePt t="1524" x="7170738" y="2398713"/>
          <p14:tracePt t="1539" x="7138988" y="2406650"/>
          <p14:tracePt t="1554" x="7123113" y="2422525"/>
          <p14:tracePt t="1564" x="7108825" y="2430463"/>
          <p14:tracePt t="1586" x="7092950" y="2452688"/>
          <p14:tracePt t="1604" x="7085013" y="2476500"/>
          <p14:tracePt t="1606" x="7085013" y="2484438"/>
          <p14:tracePt t="1614" x="7077075" y="2500313"/>
          <p14:tracePt t="1627" x="7069138" y="2516188"/>
          <p14:tracePt t="1629" x="7061200" y="2532063"/>
          <p14:tracePt t="1644" x="7029450" y="2578100"/>
          <p14:tracePt t="1659" x="6967538" y="2649538"/>
          <p14:tracePt t="1675" x="6856413" y="2735263"/>
          <p14:tracePt t="1689" x="6738938" y="2798763"/>
          <p14:tracePt t="1709" x="6645275" y="2828925"/>
          <p14:tracePt t="1712" x="6597650" y="2828925"/>
          <p14:tracePt t="1725" x="6519863" y="2844800"/>
          <p14:tracePt t="1739" x="6480175" y="2852738"/>
          <p14:tracePt t="1741" x="6440488" y="2860675"/>
          <p14:tracePt t="1752" x="6402388" y="2876550"/>
          <p14:tracePt t="1772" x="6299200" y="2884488"/>
          <p14:tracePt t="1790" x="6229350" y="2884488"/>
          <p14:tracePt t="1793" x="6197600" y="2884488"/>
          <p14:tracePt t="1806" x="6165850" y="2884488"/>
          <p14:tracePt t="1819" x="6096000" y="2884488"/>
          <p14:tracePt t="1842" x="5946775" y="2892425"/>
          <p14:tracePt t="1845" x="5899150" y="2892425"/>
          <p14:tracePt t="1862" x="5797550" y="2908300"/>
          <p14:tracePt t="1879" x="5703888" y="2924175"/>
          <p14:tracePt t="1896" x="5610225" y="2938463"/>
          <p14:tracePt t="1898" x="5610225" y="2946400"/>
          <p14:tracePt t="1912" x="5453063" y="2962275"/>
          <p14:tracePt t="1923" x="5389563" y="2978150"/>
          <p14:tracePt t="1940" x="5280025" y="3001963"/>
          <p14:tracePt t="1942" x="5216525" y="3009900"/>
          <p14:tracePt t="1958" x="5099050" y="3041650"/>
          <p14:tracePt t="1971" x="5045075" y="3063875"/>
          <p14:tracePt t="1974" x="4989513" y="3079750"/>
          <p14:tracePt t="1986" x="4935538" y="3103563"/>
          <p14:tracePt t="1989" x="4895850" y="3127375"/>
          <p14:tracePt t="2003" x="4816475" y="3175000"/>
          <p14:tracePt t="2022" x="4824413" y="3205163"/>
          <p14:tracePt t="2040" x="4808538" y="3244850"/>
          <p14:tracePt t="2053" x="4808538" y="3252788"/>
          <p14:tracePt t="2075" x="4778375" y="3260725"/>
          <p14:tracePt t="2099" x="4778375" y="3252788"/>
          <p14:tracePt t="2119" x="4794250" y="3228975"/>
          <p14:tracePt t="2123" x="4808538" y="3221038"/>
          <p14:tracePt t="2131" x="4816475" y="3213100"/>
          <p14:tracePt t="2146" x="4832350" y="3205163"/>
          <p14:tracePt t="2148" x="4840288" y="3197225"/>
          <p14:tracePt t="2157" x="4848225" y="3197225"/>
          <p14:tracePt t="2177" x="4864100" y="3181350"/>
          <p14:tracePt t="2204" x="4864100" y="3175000"/>
          <p14:tracePt t="2229" x="4856163" y="3167063"/>
          <p14:tracePt t="2232" x="4848225" y="3159125"/>
          <p14:tracePt t="2241" x="4840288" y="3159125"/>
          <p14:tracePt t="2242" x="4832350" y="3151188"/>
          <p14:tracePt t="2252" x="4824413" y="3143250"/>
          <p14:tracePt t="2271" x="4802188" y="3127375"/>
          <p14:tracePt t="2273" x="4794250" y="3119438"/>
          <p14:tracePt t="2289" x="4778375" y="3103563"/>
          <p14:tracePt t="2307" x="4762500" y="3087688"/>
          <p14:tracePt t="2323" x="4754563" y="3079750"/>
          <p14:tracePt t="2364" x="4770438" y="3079750"/>
          <p14:tracePt t="2387" x="4786313" y="3087688"/>
          <p14:tracePt t="2397" x="4794250" y="3095625"/>
          <p14:tracePt t="2411" x="4808538" y="3095625"/>
          <p14:tracePt t="2425" x="4824413" y="3095625"/>
          <p14:tracePt t="2440" x="4832350" y="3095625"/>
          <p14:tracePt t="2459" x="4856163" y="3087688"/>
          <p14:tracePt t="2462" x="4864100" y="3079750"/>
          <p14:tracePt t="2472" x="4879975" y="3079750"/>
          <p14:tracePt t="2495" x="4903788" y="3055938"/>
          <p14:tracePt t="2498" x="4911725" y="3055938"/>
          <p14:tracePt t="2506" x="4919663" y="3049588"/>
          <p14:tracePt t="2524" x="4927600" y="3041650"/>
          <p14:tracePt t="2589" x="4911725" y="3049588"/>
          <p14:tracePt t="2600" x="4895850" y="3055938"/>
          <p14:tracePt t="2613" x="4879975" y="3055938"/>
          <p14:tracePt t="2631" x="4872038" y="3055938"/>
          <p14:tracePt t="2654" x="4856163" y="3055938"/>
          <p14:tracePt t="2706" x="4864100" y="3049588"/>
          <p14:tracePt t="2723" x="4879975" y="3041650"/>
          <p14:tracePt t="2725" x="4895850" y="3033713"/>
          <p14:tracePt t="2740" x="4919663" y="3025775"/>
          <p14:tracePt t="2756" x="4935538" y="3017838"/>
          <p14:tracePt t="2768" x="4949825" y="3017838"/>
          <p14:tracePt t="2769" x="4957763" y="3017838"/>
          <p14:tracePt t="2791" x="4973638" y="3017838"/>
          <p14:tracePt t="2804" x="4989513" y="3017838"/>
          <p14:tracePt t="2821" x="4997450" y="3025775"/>
          <p14:tracePt t="2860" x="4997450" y="3041650"/>
          <p14:tracePt t="2888" x="4997450" y="3049588"/>
          <p14:tracePt t="2908" x="5013325" y="3049588"/>
          <p14:tracePt t="2923" x="5045075" y="3049588"/>
          <p14:tracePt t="2949" x="5146675" y="3041650"/>
          <p14:tracePt t="2950" x="5194300" y="3033713"/>
          <p14:tracePt t="2958" x="5248275" y="3025775"/>
          <p14:tracePt t="2977" x="5343525" y="3009900"/>
          <p14:tracePt t="2979" x="5373688" y="2994025"/>
          <p14:tracePt t="2990" x="5373688" y="2986088"/>
          <p14:tracePt t="3003" x="5373688" y="2962275"/>
          <p14:tracePt t="3023" x="5397500" y="2938463"/>
          <p14:tracePt t="3037" x="5429250" y="2924175"/>
          <p14:tracePt t="3039" x="5445125" y="2916238"/>
          <p14:tracePt t="3053" x="5461000" y="2908300"/>
          <p14:tracePt t="3066" x="5468938" y="2908300"/>
          <p14:tracePt t="3088" x="5468938" y="2900363"/>
          <p14:tracePt t="3148" x="5468938" y="2892425"/>
          <p14:tracePt t="3175" x="5476875" y="2876550"/>
          <p14:tracePt t="3193" x="5499100" y="2868613"/>
          <p14:tracePt t="3206" x="5522913" y="2852738"/>
          <p14:tracePt t="3220" x="5554663" y="2844800"/>
          <p14:tracePt t="3237" x="5586413" y="2828925"/>
          <p14:tracePt t="3257" x="5632450" y="2820988"/>
          <p14:tracePt t="3270" x="5640388" y="2820988"/>
          <p14:tracePt t="3274" x="5656263" y="2813050"/>
          <p14:tracePt t="3285" x="5664200" y="2813050"/>
          <p14:tracePt t="3288" x="5672138" y="2813050"/>
          <p14:tracePt t="3306" x="5688013" y="2813050"/>
          <p14:tracePt t="3308" x="5695950" y="2813050"/>
          <p14:tracePt t="3332" x="5703888" y="2813050"/>
          <p14:tracePt t="3347" x="5711825" y="2813050"/>
          <p14:tracePt t="3361" x="5719763" y="2813050"/>
          <p14:tracePt t="3364" x="5719763" y="2805113"/>
          <p14:tracePt t="3380" x="5735638" y="2798763"/>
          <p14:tracePt t="3395" x="5743575" y="2782888"/>
          <p14:tracePt t="3411" x="5757863" y="2767013"/>
          <p14:tracePt t="3427" x="5773738" y="2751138"/>
          <p14:tracePt t="3444" x="5789613" y="2735263"/>
          <p14:tracePt t="3457" x="5813425" y="2711450"/>
          <p14:tracePt t="3469" x="5837238" y="2695575"/>
          <p14:tracePt t="3489" x="5853113" y="2681288"/>
          <p14:tracePt t="3491" x="5861050" y="2681288"/>
          <p14:tracePt t="3503" x="5861050" y="2673350"/>
          <p14:tracePt t="3506" x="5868988" y="2673350"/>
          <p14:tracePt t="3521" x="5876925" y="2673350"/>
          <p14:tracePt t="3554" x="5884863" y="2673350"/>
          <p14:tracePt t="3569" x="5884863" y="2681288"/>
          <p14:tracePt t="3587" x="5892800" y="2687638"/>
          <p14:tracePt t="3615" x="5899150" y="2687638"/>
          <p14:tracePt t="3627" x="5907088" y="2687638"/>
          <p14:tracePt t="3646" x="5915025" y="2687638"/>
          <p14:tracePt t="3677" x="5922963" y="2687638"/>
          <p14:tracePt t="3738" x="5922963" y="2695575"/>
          <p14:tracePt t="3767" x="5922963" y="2703513"/>
          <p14:tracePt t="3787" x="5922963" y="2711450"/>
          <p14:tracePt t="3802" x="5922963" y="2719388"/>
          <p14:tracePt t="3819" x="5922963" y="2743200"/>
          <p14:tracePt t="3821" x="5930900" y="2751138"/>
          <p14:tracePt t="3835" x="5938838" y="2782888"/>
          <p14:tracePt t="3851" x="5946775" y="2820988"/>
          <p14:tracePt t="3866" x="5954713" y="2868613"/>
          <p14:tracePt t="3884" x="5962650" y="2916238"/>
          <p14:tracePt t="3900" x="5962650" y="2954338"/>
          <p14:tracePt t="3907" x="5962650" y="2978150"/>
          <p14:tracePt t="3927" x="5970588" y="3033713"/>
          <p14:tracePt t="3945" x="5970588" y="3063875"/>
          <p14:tracePt t="3956" x="5970588" y="3095625"/>
          <p14:tracePt t="3975" x="5954713" y="3119438"/>
          <p14:tracePt t="3988" x="5946775" y="3143250"/>
          <p14:tracePt t="4003" x="5938838" y="3175000"/>
          <p14:tracePt t="4019" x="5930900" y="3197225"/>
          <p14:tracePt t="4035" x="5930900" y="3221038"/>
          <p14:tracePt t="4055" x="5930900" y="3252788"/>
          <p14:tracePt t="4071" x="5930900" y="3284538"/>
          <p14:tracePt t="4086" x="5930900" y="3314700"/>
          <p14:tracePt t="4100" x="5930900" y="3354388"/>
          <p14:tracePt t="4117" x="5938838" y="3394075"/>
          <p14:tracePt t="4136" x="5946775" y="3440113"/>
          <p14:tracePt t="4144" x="5946775" y="3455988"/>
          <p14:tracePt t="4160" x="5954713" y="3487738"/>
          <p14:tracePt t="4175" x="5962650" y="3511550"/>
          <p14:tracePt t="4190" x="5978525" y="3527425"/>
          <p14:tracePt t="4204" x="5986463" y="3551238"/>
          <p14:tracePt t="4222" x="6002338" y="3565525"/>
          <p14:tracePt t="4236" x="6018213" y="3581400"/>
          <p14:tracePt t="4255" x="6048375" y="3605213"/>
          <p14:tracePt t="4270" x="6056313" y="3613150"/>
          <p14:tracePt t="4272" x="6072188" y="3613150"/>
          <p14:tracePt t="4288" x="6096000" y="3621088"/>
          <p14:tracePt t="4302" x="6111875" y="3629025"/>
          <p14:tracePt t="4318" x="6135688" y="3629025"/>
          <p14:tracePt t="4334" x="6151563" y="3636963"/>
          <p14:tracePt t="4351" x="6165850" y="3644900"/>
          <p14:tracePt t="4353" x="6173788" y="3644900"/>
          <p14:tracePt t="4369" x="6181725" y="3644900"/>
          <p14:tracePt t="4371" x="6181725" y="3652838"/>
          <p14:tracePt t="4381" x="6181725" y="3660775"/>
          <p14:tracePt t="4383" x="6189663" y="3660775"/>
          <p14:tracePt t="4395" x="6189663" y="3668713"/>
          <p14:tracePt t="4409" x="6189663" y="3676650"/>
          <p14:tracePt t="4440" x="6197600" y="3683000"/>
          <p14:tracePt t="4475" x="6205538" y="3690938"/>
          <p14:tracePt t="4487" x="6213475" y="3690938"/>
          <p14:tracePt t="4504" x="6229350" y="3690938"/>
          <p14:tracePt t="4520" x="6237288" y="3690938"/>
          <p14:tracePt t="4535" x="6245225" y="3690938"/>
          <p14:tracePt t="4550" x="6261100" y="3690938"/>
          <p14:tracePt t="4569" x="6269038" y="3690938"/>
          <p14:tracePt t="4571" x="6269038" y="3683000"/>
          <p14:tracePt t="4602" x="6284913" y="3668713"/>
          <p14:tracePt t="4613" x="6284913" y="3660775"/>
          <p14:tracePt t="4627" x="6292850" y="3652838"/>
          <p14:tracePt t="4644" x="6292850" y="3644900"/>
          <p14:tracePt t="4659" x="6299200" y="3636963"/>
          <p14:tracePt t="4676" x="6299200" y="3629025"/>
          <p14:tracePt t="4678" x="6307138" y="3621088"/>
          <p14:tracePt t="4691" x="6307138" y="3613150"/>
          <p14:tracePt t="4708" x="6315075" y="3605213"/>
          <p14:tracePt t="4723" x="6315075" y="3597275"/>
          <p14:tracePt t="4834" x="6307138" y="3597275"/>
          <p14:tracePt t="4861" x="6299200" y="3597275"/>
          <p14:tracePt t="4911" x="6292850" y="3597275"/>
          <p14:tracePt t="4927" x="6284913" y="3597275"/>
          <p14:tracePt t="4954" x="6276975" y="3589338"/>
          <p14:tracePt t="4987" x="6276975" y="3581400"/>
          <p14:tracePt t="5002" x="6269038" y="3573463"/>
          <p14:tracePt t="5020" x="6269038" y="3565525"/>
          <p14:tracePt t="5032" x="6269038" y="3551238"/>
          <p14:tracePt t="5054" x="6253163" y="3535363"/>
          <p14:tracePt t="5073" x="6245225" y="3519488"/>
          <p14:tracePt t="5076" x="6237288" y="3511550"/>
          <p14:tracePt t="5104" x="6221413" y="3503613"/>
          <p14:tracePt t="5106" x="6221413" y="3495675"/>
          <p14:tracePt t="5113" x="6213475" y="3495675"/>
          <p14:tracePt t="5146" x="6205538" y="3479800"/>
          <p14:tracePt t="5161" x="6205538" y="3471863"/>
          <p14:tracePt t="5179" x="6205538" y="3463925"/>
          <p14:tracePt t="5181" x="6197600" y="3455988"/>
          <p14:tracePt t="5191" x="6197600" y="3448050"/>
          <p14:tracePt t="5207" x="6189663" y="3432175"/>
          <p14:tracePt t="5222" x="6181725" y="3425825"/>
          <p14:tracePt t="5239" x="6159500" y="3409950"/>
          <p14:tracePt t="5252" x="6151563" y="3402013"/>
          <p14:tracePt t="5271" x="6111875" y="3394075"/>
          <p14:tracePt t="5288" x="6080125" y="3386138"/>
          <p14:tracePt t="5306" x="6048375" y="3386138"/>
          <p14:tracePt t="5307" x="6032500" y="3386138"/>
          <p14:tracePt t="5319" x="6010275" y="3386138"/>
          <p14:tracePt t="5321" x="5994400" y="3386138"/>
          <p14:tracePt t="5338" x="5954713" y="3386138"/>
          <p14:tracePt t="5346" x="5938838" y="3386138"/>
          <p14:tracePt t="5361" x="5899150" y="3386138"/>
          <p14:tracePt t="5378" x="5868988" y="3386138"/>
          <p14:tracePt t="5394" x="5845175" y="3386138"/>
          <p14:tracePt t="5397" x="5837238" y="3386138"/>
          <p14:tracePt t="5411" x="5829300" y="3386138"/>
          <p14:tracePt t="5414" x="5821363" y="3378200"/>
          <p14:tracePt t="5427" x="5805488" y="3370263"/>
          <p14:tracePt t="5455" x="5789613" y="3354388"/>
          <p14:tracePt t="5474" x="5773738" y="3346450"/>
          <p14:tracePt t="5487" x="5765800" y="3338513"/>
          <p14:tracePt t="5504" x="5751513" y="3330575"/>
          <p14:tracePt t="5521" x="5743575" y="3330575"/>
          <p14:tracePt t="5540" x="5719763" y="3330575"/>
          <p14:tracePt t="5548" x="5711825" y="3322638"/>
          <p14:tracePt t="5570" x="5688013" y="3322638"/>
          <p14:tracePt t="5579" x="5680075" y="3322638"/>
          <p14:tracePt t="5603" x="5648325" y="3314700"/>
          <p14:tracePt t="5619" x="5624513" y="3306763"/>
          <p14:tracePt t="5628" x="5610225" y="3306763"/>
          <p14:tracePt t="5631" x="5602288" y="3300413"/>
          <p14:tracePt t="5645" x="5570538" y="3292475"/>
          <p14:tracePt t="5661" x="5538788" y="3292475"/>
          <p14:tracePt t="5678" x="5507038" y="3292475"/>
          <p14:tracePt t="5689" x="5491163" y="3292475"/>
          <p14:tracePt t="5706" x="5453063" y="3292475"/>
          <p14:tracePt t="5724" x="5429250" y="3292475"/>
          <p14:tracePt t="5736" x="5397500" y="3306763"/>
          <p14:tracePt t="5754" x="5373688" y="3314700"/>
          <p14:tracePt t="5769" x="5343525" y="3322638"/>
          <p14:tracePt t="5787" x="5311775" y="3330575"/>
          <p14:tracePt t="5806" x="5264150" y="3346450"/>
          <p14:tracePt t="5815" x="5240338" y="3354388"/>
          <p14:tracePt t="5838" x="5154613" y="3370263"/>
          <p14:tracePt t="5849" x="5076825" y="3378200"/>
          <p14:tracePt t="5863" x="4989513" y="3386138"/>
          <p14:tracePt t="5878" x="4927600" y="3402013"/>
          <p14:tracePt t="5895" x="4864100" y="3409950"/>
          <p14:tracePt t="5911" x="4794250" y="3417888"/>
          <p14:tracePt t="5928" x="4730750" y="3432175"/>
          <p14:tracePt t="5940" x="4706938" y="3448050"/>
          <p14:tracePt t="5955" x="4683125" y="3463925"/>
          <p14:tracePt t="5973" x="4668838" y="3479800"/>
          <p14:tracePt t="5976" x="4645025" y="3487738"/>
          <p14:tracePt t="5988" x="4621213" y="3487738"/>
          <p14:tracePt t="6006" x="4589463" y="3495675"/>
          <p14:tracePt t="6007" x="4573588" y="3503613"/>
          <p14:tracePt t="6017" x="4557713" y="3503613"/>
          <p14:tracePt t="6039" x="4519613" y="3503613"/>
          <p14:tracePt t="6053" x="4495800" y="3503613"/>
          <p14:tracePt t="6070" x="4479925" y="3511550"/>
          <p14:tracePt t="6089" x="4464050" y="3519488"/>
          <p14:tracePt t="6112" x="4464050" y="3527425"/>
          <p14:tracePt t="6127" x="4456113" y="3535363"/>
          <p14:tracePt t="6159" x="4448175" y="3535363"/>
          <p14:tracePt t="6175" x="4440238" y="3543300"/>
          <p14:tracePt t="6193" x="4432300" y="3543300"/>
          <p14:tracePt t="6221" x="4424363" y="3543300"/>
          <p14:tracePt t="6395" x="4416425" y="3543300"/>
          <p14:tracePt t="6569" x="4408488" y="3543300"/>
          <p14:tracePt t="6597" x="4408488" y="3535363"/>
          <p14:tracePt t="6612" x="4408488" y="3527425"/>
          <p14:tracePt t="6645" x="4416425" y="3527425"/>
          <p14:tracePt t="6690" x="4416425" y="3535363"/>
          <p14:tracePt t="6707" x="4416425" y="3543300"/>
          <p14:tracePt t="6720" x="4416425" y="3551238"/>
          <p14:tracePt t="6818" x="4416425" y="3535363"/>
          <p14:tracePt t="6831" x="4416425" y="3519488"/>
          <p14:tracePt t="6862" x="4416425" y="3495675"/>
          <p14:tracePt t="6881" x="4424363" y="3487738"/>
          <p14:tracePt t="6896" x="4432300" y="3479800"/>
          <p14:tracePt t="6911" x="4432300" y="3471863"/>
          <p14:tracePt t="6914" x="4440238" y="3471863"/>
          <p14:tracePt t="6975" x="4440238" y="3479800"/>
          <p14:tracePt t="7020" x="4440238" y="3463925"/>
          <p14:tracePt t="7034" x="4448175" y="3440113"/>
          <p14:tracePt t="7055" x="4456113" y="3417888"/>
          <p14:tracePt t="7057" x="4456113" y="3409950"/>
          <p14:tracePt t="7065" x="4464050" y="3394075"/>
          <p14:tracePt t="7088" x="4487863" y="3354388"/>
          <p14:tracePt t="7096" x="4495800" y="3338513"/>
          <p14:tracePt t="7114" x="4511675" y="3306763"/>
          <p14:tracePt t="7129" x="4527550" y="3276600"/>
          <p14:tracePt t="7132" x="4535488" y="3260725"/>
          <p14:tracePt t="7145" x="4541838" y="3244850"/>
          <p14:tracePt t="7148" x="4549775" y="3228975"/>
          <p14:tracePt t="7162" x="4565650" y="3205163"/>
          <p14:tracePt t="7173" x="4573588" y="3197225"/>
          <p14:tracePt t="7192" x="4589463" y="3167063"/>
          <p14:tracePt t="7208" x="4605338" y="3151188"/>
          <p14:tracePt t="7222" x="4613275" y="3135313"/>
          <p14:tracePt t="7239" x="4629150" y="3119438"/>
          <p14:tracePt t="7260" x="4645025" y="3087688"/>
          <p14:tracePt t="7274" x="4652963" y="3071813"/>
          <p14:tracePt t="7285" x="4668838" y="3055938"/>
          <p14:tracePt t="7307" x="4675188" y="3025775"/>
          <p14:tracePt t="7314" x="4683125" y="3017838"/>
          <p14:tracePt t="7331" x="4683125" y="3009900"/>
          <p14:tracePt t="7353" x="4683125" y="3001963"/>
          <p14:tracePt t="7367" x="4683125" y="2994025"/>
          <p14:tracePt t="7473" x="4691063" y="3009900"/>
          <p14:tracePt t="7486" x="4691063" y="3017838"/>
          <p14:tracePt t="7505" x="4691063" y="3033713"/>
          <p14:tracePt t="7523" x="4691063" y="3049588"/>
          <p14:tracePt t="7540" x="4691063" y="3063875"/>
          <p14:tracePt t="7556" x="4699000" y="3071813"/>
          <p14:tracePt t="7567" x="4706938" y="3079750"/>
          <p14:tracePt t="7569" x="4714875" y="3095625"/>
          <p14:tracePt t="7587" x="4722813" y="3111500"/>
          <p14:tracePt t="7589" x="4730750" y="3127375"/>
          <p14:tracePt t="7622" x="4746625" y="3181350"/>
          <p14:tracePt t="7630" x="4754563" y="3197225"/>
          <p14:tracePt t="7645" x="4754563" y="3221038"/>
          <p14:tracePt t="7662" x="4762500" y="3236913"/>
          <p14:tracePt t="7665" x="4762500" y="3244850"/>
          <p14:tracePt t="7674" x="4770438" y="3252788"/>
          <p14:tracePt t="7689" x="4778375" y="3260725"/>
          <p14:tracePt t="7706" x="4786313" y="3268663"/>
          <p14:tracePt t="7723" x="4794250" y="3276600"/>
          <p14:tracePt t="7740" x="4802188" y="3284538"/>
          <p14:tracePt t="7757" x="4808538" y="3300413"/>
          <p14:tracePt t="7772" x="4808538" y="3306763"/>
          <p14:tracePt t="7788" x="4808538" y="3322638"/>
          <p14:tracePt t="7802" x="4808538" y="3338513"/>
          <p14:tracePt t="7820" x="4808538" y="3354388"/>
          <p14:tracePt t="7840" x="4808538" y="3370263"/>
          <p14:tracePt t="7848" x="4808538" y="3378200"/>
          <p14:tracePt t="7864" x="4808538" y="3386138"/>
          <p14:tracePt t="7880" x="4808538" y="3394075"/>
          <p14:tracePt t="7910" x="4808538" y="3402013"/>
          <p14:tracePt t="7939" x="4808538" y="3409950"/>
          <p14:tracePt t="7957" x="4808538" y="3417888"/>
          <p14:tracePt t="7972" x="4808538" y="3425825"/>
          <p14:tracePt t="7974" x="4802188" y="3425825"/>
          <p14:tracePt t="8006" x="4802188" y="3432175"/>
          <p14:tracePt t="8038" x="4802188" y="3440113"/>
          <p14:tracePt t="8050" x="4794250" y="3440113"/>
          <p14:tracePt t="8086" x="4778375" y="3440113"/>
          <p14:tracePt t="8103" x="4770438" y="3440113"/>
          <p14:tracePt t="8121" x="4754563" y="3440113"/>
          <p14:tracePt t="8131" x="4746625" y="3440113"/>
          <p14:tracePt t="8145" x="4738688" y="3440113"/>
          <p14:tracePt t="8147" x="4730750" y="3440113"/>
          <p14:tracePt t="8162" x="4714875" y="3440113"/>
          <p14:tracePt t="8192" x="4691063" y="3432175"/>
          <p14:tracePt t="8209" x="4675188" y="3432175"/>
          <p14:tracePt t="8222" x="4660900" y="3432175"/>
          <p14:tracePt t="8239" x="4621213" y="3432175"/>
          <p14:tracePt t="8256" x="4581525" y="3448050"/>
          <p14:tracePt t="8258" x="4565650" y="3455988"/>
          <p14:tracePt t="8271" x="4541838" y="3463925"/>
          <p14:tracePt t="8273" x="4519613" y="3471863"/>
          <p14:tracePt t="8287" x="4495800" y="3479800"/>
          <p14:tracePt t="8288" x="4479925" y="3487738"/>
          <p14:tracePt t="8303" x="4440238" y="3503613"/>
          <p14:tracePt t="8322" x="4402138" y="3511550"/>
          <p14:tracePt t="8330" x="4386263" y="3519488"/>
          <p14:tracePt t="8344" x="4354513" y="3535363"/>
          <p14:tracePt t="8348" x="4338638" y="3543300"/>
          <p14:tracePt t="8362" x="4322763" y="3543300"/>
          <p14:tracePt t="8365" x="4314825" y="3551238"/>
          <p14:tracePt t="8378" x="4291013" y="3557588"/>
          <p14:tracePt t="8398" x="4267200" y="3573463"/>
          <p14:tracePt t="8412" x="4252913" y="3589338"/>
          <p14:tracePt t="8427" x="4229100" y="3605213"/>
          <p14:tracePt t="8439" x="4213225" y="3629025"/>
          <p14:tracePt t="8456" x="4197350" y="3660775"/>
          <p14:tracePt t="8470" x="4181475" y="3690938"/>
          <p14:tracePt t="8489" x="4165600" y="3722688"/>
          <p14:tracePt t="8491" x="4157663" y="3738563"/>
          <p14:tracePt t="8505" x="4149725" y="3754438"/>
          <p14:tracePt t="8506" x="4149725" y="3770313"/>
          <p14:tracePt t="8517" x="4141788" y="3778250"/>
          <p14:tracePt t="8533" x="4133850" y="3802063"/>
          <p14:tracePt t="8536" x="4133850" y="3816350"/>
          <p14:tracePt t="8555" x="4127500" y="3832225"/>
          <p14:tracePt t="8557" x="4127500" y="3840163"/>
          <p14:tracePt t="8570" x="4127500" y="3848100"/>
          <p14:tracePt t="8590" x="4127500" y="3879850"/>
          <p14:tracePt t="8597" x="4127500" y="3887788"/>
          <p14:tracePt t="8619" x="4127500" y="3919538"/>
          <p14:tracePt t="8627" x="4127500" y="3933825"/>
          <p14:tracePt t="8647" x="4127500" y="3949700"/>
          <p14:tracePt t="8649" x="4127500" y="3965575"/>
          <p14:tracePt t="8661" x="4127500" y="3973513"/>
          <p14:tracePt t="8664" x="4133850" y="3981450"/>
          <p14:tracePt t="8677" x="4133850" y="3989388"/>
          <p14:tracePt t="8680" x="4141788" y="3997325"/>
          <p14:tracePt t="8689" x="4149725" y="4005263"/>
          <p14:tracePt t="8706" x="4157663" y="4021138"/>
          <p14:tracePt t="8723" x="4173538" y="4044950"/>
          <p14:tracePt t="8754" x="4197350" y="4075113"/>
          <p14:tracePt t="8769" x="4197350" y="4090988"/>
          <p14:tracePt t="8788" x="4205288" y="4106863"/>
          <p14:tracePt t="8805" x="4213225" y="4130675"/>
          <p14:tracePt t="8813" x="4213225" y="4138613"/>
          <p14:tracePt t="8838" x="4229100" y="4162425"/>
          <p14:tracePt t="8846" x="4237038" y="4170363"/>
          <p14:tracePt t="8870" x="4252913" y="4192588"/>
          <p14:tracePt t="8879" x="4260850" y="4200525"/>
          <p14:tracePt t="8892" x="4275138" y="4224338"/>
          <p14:tracePt t="8909" x="4291013" y="4240213"/>
          <p14:tracePt t="8912" x="4306888" y="4248150"/>
          <p14:tracePt t="8928" x="4330700" y="4271963"/>
          <p14:tracePt t="8940" x="4346575" y="4279900"/>
          <p14:tracePt t="8957" x="4440238" y="4295775"/>
          <p14:tracePt t="8971" x="4519613" y="4310063"/>
          <p14:tracePt t="8989" x="4597400" y="4318000"/>
          <p14:tracePt t="9005" x="4668838" y="4325938"/>
          <p14:tracePt t="9023" x="4738688" y="4325938"/>
          <p14:tracePt t="9037" x="4808538" y="4325938"/>
          <p14:tracePt t="9056" x="4903788" y="4318000"/>
          <p14:tracePt t="9067" x="4935538" y="4318000"/>
          <p14:tracePt t="9088" x="5021263" y="4302125"/>
          <p14:tracePt t="9114" x="5053013" y="4287838"/>
          <p14:tracePt t="9128" x="5068888" y="4287838"/>
          <p14:tracePt t="9130" x="5106988" y="4279900"/>
          <p14:tracePt t="9146" x="5186363" y="4271963"/>
          <p14:tracePt t="9161" x="5264150" y="4256088"/>
          <p14:tracePt t="9178" x="5343525" y="4240213"/>
          <p14:tracePt t="9181" x="5365750" y="4232275"/>
          <p14:tracePt t="9189" x="5365750" y="4224338"/>
          <p14:tracePt t="9205" x="5373688" y="4200525"/>
          <p14:tracePt t="9223" x="5397500" y="4176713"/>
          <p14:tracePt t="9241" x="5445125" y="4146550"/>
          <p14:tracePt t="9243" x="5468938" y="4130675"/>
          <p14:tracePt t="9254" x="5476875" y="4106863"/>
          <p14:tracePt t="9272" x="5499100" y="4005263"/>
          <p14:tracePt t="9286" x="5507038" y="3965575"/>
          <p14:tracePt t="9288" x="5507038" y="3927475"/>
          <p14:tracePt t="9305" x="5507038" y="3919538"/>
          <p14:tracePt t="9320" x="5499100" y="3895725"/>
          <p14:tracePt t="9329" x="5491163" y="3887788"/>
          <p14:tracePt t="9331" x="5484813" y="3863975"/>
          <p14:tracePt t="9353" x="5453063" y="3816350"/>
          <p14:tracePt t="9362" x="5437188" y="3802063"/>
          <p14:tracePt t="9381" x="5413375" y="3786188"/>
          <p14:tracePt t="9383" x="5397500" y="3778250"/>
          <p14:tracePt t="9394" x="5389563" y="3778250"/>
          <p14:tracePt t="9411" x="5357813" y="3762375"/>
          <p14:tracePt t="9415" x="5351463" y="3762375"/>
          <p14:tracePt t="9423" x="5335588" y="3754438"/>
          <p14:tracePt t="9441" x="5319713" y="3746500"/>
          <p14:tracePt t="9444" x="5311775" y="3738563"/>
          <p14:tracePt t="9459" x="5303838" y="3738563"/>
          <p14:tracePt t="9460" x="5295900" y="3738563"/>
          <p14:tracePt t="9506" x="5311775" y="3746500"/>
          <p14:tracePt t="9517" x="5327650" y="3754438"/>
          <p14:tracePt t="9538" x="5397500" y="3808413"/>
          <p14:tracePt t="9541" x="5437188" y="3824288"/>
          <p14:tracePt t="9550" x="5476875" y="3840163"/>
          <p14:tracePt t="9564" x="5578475" y="3871913"/>
          <p14:tracePt t="9587" x="5727700" y="3903663"/>
          <p14:tracePt t="9595" x="5773738" y="3919538"/>
          <p14:tracePt t="9620" x="5907088" y="3941763"/>
          <p14:tracePt t="9627" x="5954713" y="3941763"/>
          <p14:tracePt t="9644" x="6032500" y="3957638"/>
          <p14:tracePt t="9647" x="6072188" y="3957638"/>
          <p14:tracePt t="9662" x="6143625" y="3957638"/>
          <p14:tracePt t="9677" x="6205538" y="3957638"/>
          <p14:tracePt t="9689" x="6237288" y="3957638"/>
          <p14:tracePt t="9705" x="6315075" y="3957638"/>
          <p14:tracePt t="9708" x="6354763" y="3957638"/>
          <p14:tracePt t="9723" x="6434138" y="3941763"/>
          <p14:tracePt t="9738" x="6496050" y="3933825"/>
          <p14:tracePt t="9755" x="6527800" y="3927475"/>
          <p14:tracePt t="9769" x="6535738" y="3919538"/>
          <p14:tracePt t="9787" x="6559550" y="3919538"/>
          <p14:tracePt t="9789" x="6581775" y="3919538"/>
          <p14:tracePt t="9806" x="6621463" y="3919538"/>
          <p14:tracePt t="9815" x="6637338" y="3919538"/>
          <p14:tracePt t="9829" x="6669088" y="3919538"/>
          <p14:tracePt t="9845" x="6692900" y="3927475"/>
          <p14:tracePt t="9863" x="6715125" y="3927475"/>
          <p14:tracePt t="9866" x="6731000" y="3927475"/>
          <p14:tracePt t="9880" x="6754813" y="3927475"/>
          <p14:tracePt t="9896" x="6770688" y="3927475"/>
          <p14:tracePt t="9897" x="6778625" y="3927475"/>
          <p14:tracePt t="9912" x="6810375" y="3927475"/>
          <p14:tracePt t="9923" x="6818313" y="3919538"/>
          <p14:tracePt t="9940" x="6864350" y="3903663"/>
          <p14:tracePt t="9957" x="6888163" y="3895725"/>
          <p14:tracePt t="9973" x="6919913" y="3887788"/>
          <p14:tracePt t="9986" x="6951663" y="3887788"/>
          <p14:tracePt t="10003" x="6989763" y="3879850"/>
          <p14:tracePt t="10020" x="7029450" y="3879850"/>
          <p14:tracePt t="10022" x="7045325" y="3871913"/>
          <p14:tracePt t="10040" x="7085013" y="3871913"/>
          <p14:tracePt t="10048" x="7100888" y="3871913"/>
          <p14:tracePt t="10070" x="7146925" y="3863975"/>
          <p14:tracePt t="10098" x="7162800" y="3863975"/>
          <p14:tracePt t="10099" x="7170738" y="3863975"/>
          <p14:tracePt t="10113" x="7178675" y="3863975"/>
          <p14:tracePt t="10159" x="7178675" y="3871913"/>
          <p14:tracePt t="10175" x="7178675" y="3879850"/>
          <p14:tracePt t="10192" x="7186613" y="3895725"/>
          <p14:tracePt t="10204" x="7210425" y="3919538"/>
          <p14:tracePt t="10223" x="7234238" y="3941763"/>
          <p14:tracePt t="10237" x="7256463" y="3965575"/>
          <p14:tracePt t="10256" x="7280275" y="3981450"/>
          <p14:tracePt t="10267" x="7280275" y="3989388"/>
          <p14:tracePt t="10289" x="7280275" y="3997325"/>
          <p14:tracePt t="10307" x="7272338" y="4005263"/>
          <p14:tracePt t="10330" x="7226300" y="4005263"/>
          <p14:tracePt t="10355" x="7186613" y="4005263"/>
          <p14:tracePt t="10364" x="7170738" y="4005263"/>
          <p14:tracePt t="10377" x="7146925" y="4005263"/>
          <p14:tracePt t="10396" x="7138988" y="4005263"/>
          <p14:tracePt t="10411" x="7131050" y="4005263"/>
          <p14:tracePt t="10413" x="7131050" y="3997325"/>
          <p14:tracePt t="10444" x="7131050" y="3973513"/>
          <p14:tracePt t="10457" x="7131050" y="3965575"/>
          <p14:tracePt t="10458" x="7131050" y="3957638"/>
          <p14:tracePt t="10471" x="7131050" y="3949700"/>
          <p14:tracePt t="10473" x="7131050" y="3941763"/>
          <p14:tracePt t="10488" x="7131050" y="3927475"/>
          <p14:tracePt t="10503" x="7131050" y="3919538"/>
          <p14:tracePt t="10504" x="7123113" y="3919538"/>
          <p14:tracePt t="10521" x="7100888" y="3911600"/>
          <p14:tracePt t="10540" x="7069138" y="3911600"/>
          <p14:tracePt t="10552" x="7053263" y="3911600"/>
          <p14:tracePt t="10571" x="7013575" y="3911600"/>
          <p14:tracePt t="10579" x="7005638" y="3911600"/>
          <p14:tracePt t="10604" x="6989763" y="3911600"/>
          <p14:tracePt t="10645" x="7005638" y="3911600"/>
          <p14:tracePt t="10646" x="7021513" y="3911600"/>
          <p14:tracePt t="10658" x="7029450" y="3903663"/>
          <p14:tracePt t="10677" x="7069138" y="3895725"/>
          <p14:tracePt t="10690" x="7085013" y="3887788"/>
          <p14:tracePt t="10706" x="7115175" y="3871913"/>
          <p14:tracePt t="10723" x="7138988" y="3863975"/>
          <p14:tracePt t="10739" x="7154863" y="3856038"/>
          <p14:tracePt t="10757" x="7162800" y="3848100"/>
          <p14:tracePt t="10768" x="7162800" y="3840163"/>
          <p14:tracePt t="10818" x="7170738" y="3832225"/>
          <p14:tracePt t="10835" x="7178675" y="3824288"/>
          <p14:tracePt t="10854" x="7186613" y="3816350"/>
          <p14:tracePt t="10857" x="7194550" y="3808413"/>
          <p14:tracePt t="10865" x="7202488" y="3808413"/>
          <p14:tracePt t="10878" x="7218363" y="3794125"/>
          <p14:tracePt t="10896" x="7234238" y="3778250"/>
          <p14:tracePt t="10912" x="7256463" y="3762375"/>
          <p14:tracePt t="10928" x="7288213" y="3738563"/>
          <p14:tracePt t="10932" x="7304088" y="3730625"/>
          <p14:tracePt t="10938" x="7319963" y="3722688"/>
          <p14:tracePt t="10956" x="7359650" y="3706813"/>
          <p14:tracePt t="10973" x="7389813" y="3690938"/>
          <p14:tracePt t="10976" x="7413625" y="3690938"/>
          <p14:tracePt t="10988" x="7437438" y="3683000"/>
          <p14:tracePt t="11006" x="7477125" y="3676650"/>
          <p14:tracePt t="11022" x="7485063" y="3668713"/>
          <p14:tracePt t="11040" x="7500938" y="3668713"/>
          <p14:tracePt t="11054" x="7500938" y="3660775"/>
          <p14:tracePt t="11100" x="7493000" y="3660775"/>
          <p14:tracePt t="11112" x="7485063" y="3660775"/>
          <p14:tracePt t="11134" x="7453313" y="3668713"/>
          <p14:tracePt t="11142" x="7445375" y="3668713"/>
          <p14:tracePt t="11158" x="7429500" y="3668713"/>
          <p14:tracePt t="11175" x="7413625" y="3668713"/>
          <p14:tracePt t="11196" x="7405688" y="3668713"/>
          <p14:tracePt t="11206" x="7397750" y="3660775"/>
          <p14:tracePt t="11285" x="7405688" y="3652838"/>
          <p14:tracePt t="11302" x="7413625" y="3644900"/>
          <p14:tracePt t="11322" x="7413625" y="3636963"/>
          <p14:tracePt t="11331" x="7413625" y="3629025"/>
          <p14:tracePt t="11346" x="7413625" y="3621088"/>
          <p14:tracePt t="11370" x="7405688" y="3613150"/>
          <p14:tracePt t="11394" x="7397750" y="3613150"/>
          <p14:tracePt t="11412" x="7389813" y="3605213"/>
          <p14:tracePt t="11444" x="7389813" y="3597275"/>
          <p14:tracePt t="11457" x="7383463" y="3589338"/>
          <p14:tracePt t="11489" x="7383463" y="3581400"/>
          <p14:tracePt t="11502" x="7383463" y="3573463"/>
          <p14:tracePt t="11521" x="7383463" y="3565525"/>
          <p14:tracePt t="11587" x="7383463" y="3573463"/>
          <p14:tracePt t="11602" x="7383463" y="3581400"/>
          <p14:tracePt t="11621" x="7383463" y="3597275"/>
          <p14:tracePt t="11630" x="7375525" y="3605213"/>
          <p14:tracePt t="11647" x="7367588" y="3621088"/>
          <p14:tracePt t="11661" x="7359650" y="3636963"/>
          <p14:tracePt t="11678" x="7351713" y="3652838"/>
          <p14:tracePt t="11689" x="7343775" y="3676650"/>
          <p14:tracePt t="11705" x="7335838" y="3690938"/>
          <p14:tracePt t="11724" x="7312025" y="3722688"/>
          <p14:tracePt t="11738" x="7256463" y="3786188"/>
          <p14:tracePt t="11755" x="7146925" y="3840163"/>
          <p14:tracePt t="11757" x="7085013" y="3895725"/>
          <p14:tracePt t="11771" x="6959600" y="3941763"/>
          <p14:tracePt t="11790" x="6840538" y="4037013"/>
          <p14:tracePt t="11803" x="6731000" y="4044950"/>
          <p14:tracePt t="11814" x="6692900" y="4052888"/>
          <p14:tracePt t="11839" x="6621463" y="4075113"/>
          <p14:tracePt t="11864" x="6613525" y="4067175"/>
          <p14:tracePt t="11877" x="6613525" y="4037013"/>
          <p14:tracePt t="11896" x="6613525" y="3997325"/>
          <p14:tracePt t="11899" x="6621463" y="3981450"/>
          <p14:tracePt t="11918" x="6669088" y="3941763"/>
          <p14:tracePt t="11926" x="6684963" y="3933825"/>
          <p14:tracePt t="11941" x="6715125" y="3927475"/>
          <p14:tracePt t="11944" x="6731000" y="3927475"/>
          <p14:tracePt t="11958" x="6738938" y="3927475"/>
          <p14:tracePt t="11973" x="6754813" y="3933825"/>
          <p14:tracePt t="12004" x="6762750" y="3933825"/>
          <p14:tracePt t="12019" x="6770688" y="3927475"/>
          <p14:tracePt t="12038" x="6786563" y="3887788"/>
          <p14:tracePt t="12057" x="6826250" y="3832225"/>
          <p14:tracePt t="12072" x="6834188" y="3802063"/>
          <p14:tracePt t="12090" x="6872288" y="3746500"/>
          <p14:tracePt t="12099" x="6888163" y="3706813"/>
          <p14:tracePt t="12101" x="6896100" y="3676650"/>
          <p14:tracePt t="12113" x="6911975" y="3636963"/>
          <p14:tracePt t="12130" x="6935788" y="3551238"/>
          <p14:tracePt t="12131" x="6943725" y="3551238"/>
          <p14:tracePt t="12147" x="6959600" y="3551238"/>
          <p14:tracePt t="12149" x="6975475" y="3543300"/>
          <p14:tracePt t="12161" x="6997700" y="3519488"/>
          <p14:tracePt t="12178" x="7021513" y="3479800"/>
          <p14:tracePt t="12190" x="7029450" y="3463925"/>
          <p14:tracePt t="12208" x="7045325" y="3417888"/>
          <p14:tracePt t="12224" x="7045325" y="3409950"/>
          <p14:tracePt t="12239" x="7045325" y="3402013"/>
          <p14:tracePt t="12256" x="7045325" y="3394075"/>
          <p14:tracePt t="12269" x="7045325" y="3386138"/>
          <p14:tracePt t="12287" x="7045325" y="3378200"/>
          <p14:tracePt t="12290" x="7037388" y="3370263"/>
          <p14:tracePt t="12306" x="7037388" y="3362325"/>
          <p14:tracePt t="12338" x="7029450" y="3354388"/>
          <p14:tracePt t="12396" x="7029450" y="3346450"/>
          <p14:tracePt t="12410" x="7029450" y="3338513"/>
          <p14:tracePt t="12492" x="7021513" y="3338513"/>
          <p14:tracePt t="12526" x="7013575" y="3338513"/>
          <p14:tracePt t="12554" x="7013575" y="3330575"/>
          <p14:tracePt t="12564" x="7013575" y="3322638"/>
          <p14:tracePt t="12567" x="7005638" y="3322638"/>
          <p14:tracePt t="12596" x="7005638" y="3314700"/>
          <p14:tracePt t="12629" x="7005638" y="3306763"/>
          <p14:tracePt t="12679" x="0" y="0"/>
        </p14:tracePtLst>
        <p14:tracePtLst>
          <p14:tracePt t="48790" x="7916863" y="3746500"/>
          <p14:tracePt t="48806" x="7916863" y="3754438"/>
          <p14:tracePt t="48840" x="7916863" y="3746500"/>
          <p14:tracePt t="48871" x="7924800" y="3746500"/>
          <p14:tracePt t="48873" x="7924800" y="3730625"/>
          <p14:tracePt t="48882" x="7931150" y="3722688"/>
          <p14:tracePt t="48894" x="7931150" y="3714750"/>
          <p14:tracePt t="48908" x="7931150" y="3706813"/>
          <p14:tracePt t="48923" x="7931150" y="3698875"/>
          <p14:tracePt t="48945" x="7931150" y="3690938"/>
          <p14:tracePt t="48987" x="7931150" y="3683000"/>
          <p14:tracePt t="49003" x="7931150" y="3676650"/>
          <p14:tracePt t="49006" x="7931150" y="3668713"/>
          <p14:tracePt t="49025" x="7931150" y="3621088"/>
          <p14:tracePt t="49027" x="7931150" y="3565525"/>
          <p14:tracePt t="49041" x="7931150" y="3409950"/>
          <p14:tracePt t="49053" x="7939088" y="3314700"/>
          <p14:tracePt t="49072" x="7947025" y="2930525"/>
          <p14:tracePt t="49081" x="7947025" y="2813050"/>
          <p14:tracePt t="49095" x="7947025" y="2617788"/>
          <p14:tracePt t="49113" x="7939088" y="2422525"/>
          <p14:tracePt t="49127" x="7931150" y="2241550"/>
          <p14:tracePt t="49147" x="7916863" y="2116138"/>
          <p14:tracePt t="49161" x="7908925" y="2108200"/>
          <p14:tracePt t="49178" x="7908925" y="2030413"/>
          <p14:tracePt t="49189" x="7908925" y="2022475"/>
          <p14:tracePt t="49208" x="7916863" y="2006600"/>
          <p14:tracePt t="49224" x="7916863" y="1982788"/>
          <p14:tracePt t="49240" x="7924800" y="1966913"/>
          <p14:tracePt t="49273" x="7924800" y="1958975"/>
          <p14:tracePt t="49282" x="7924800" y="1951038"/>
          <p14:tracePt t="49306" x="7900988" y="1951038"/>
          <p14:tracePt t="49318" x="7893050" y="1951038"/>
          <p14:tracePt t="49320" x="7877175" y="1958975"/>
          <p14:tracePt t="49338" x="7829550" y="2014538"/>
          <p14:tracePt t="49346" x="7797800" y="2060575"/>
          <p14:tracePt t="49369" x="7688263" y="2185988"/>
          <p14:tracePt t="49392" x="7610475" y="2273300"/>
          <p14:tracePt t="49412" x="7578725" y="2289175"/>
          <p14:tracePt t="49428" x="7562850" y="2297113"/>
          <p14:tracePt t="49439" x="7539038" y="2297113"/>
          <p14:tracePt t="49457" x="7531100" y="2297113"/>
          <p14:tracePt t="49471" x="7531100" y="2281238"/>
          <p14:tracePt t="49493" x="7531100" y="2249488"/>
          <p14:tracePt t="49495" x="7531100" y="2233613"/>
          <p14:tracePt t="49509" x="7531100" y="2201863"/>
          <p14:tracePt t="49519" x="7531100" y="2185988"/>
          <p14:tracePt t="49538" x="7523163" y="2163763"/>
          <p14:tracePt t="49557" x="7500938" y="2155825"/>
          <p14:tracePt t="49571" x="7469188" y="2155825"/>
          <p14:tracePt t="49580" x="7453313" y="2155825"/>
          <p14:tracePt t="49597" x="7389813" y="2185988"/>
          <p14:tracePt t="49614" x="7335838" y="2233613"/>
          <p14:tracePt t="49630" x="7312025" y="2257425"/>
          <p14:tracePt t="49646" x="7304088" y="2257425"/>
          <p14:tracePt t="49664" x="7304088" y="2225675"/>
          <p14:tracePt t="49666" x="7327900" y="2201863"/>
          <p14:tracePt t="49674" x="7367588" y="2179638"/>
          <p14:tracePt t="49689" x="7413625" y="2163763"/>
          <p14:tracePt t="49707" x="7461250" y="2155825"/>
          <p14:tracePt t="49710" x="7469188" y="2147888"/>
          <p14:tracePt t="49725" x="7500938" y="2139950"/>
          <p14:tracePt t="49726" x="7523163" y="2139950"/>
          <p14:tracePt t="49735" x="7546975" y="2132013"/>
          <p14:tracePt t="49757" x="7618413" y="2132013"/>
          <p14:tracePt t="49770" x="7664450" y="2147888"/>
          <p14:tracePt t="49788" x="7712075" y="2171700"/>
          <p14:tracePt t="49800" x="7735888" y="2179638"/>
          <p14:tracePt t="49802" x="7767638" y="2185988"/>
          <p14:tracePt t="49820" x="7829550" y="2193925"/>
          <p14:tracePt t="49824" x="7861300" y="2193925"/>
          <p14:tracePt t="49833" x="7900988" y="2193925"/>
          <p14:tracePt t="49846" x="7978775" y="2155825"/>
          <p14:tracePt t="49862" x="8042275" y="2108200"/>
          <p14:tracePt t="49878" x="8064500" y="2092325"/>
          <p14:tracePt t="49896" x="8080375" y="2068513"/>
          <p14:tracePt t="49898" x="8088313" y="2060575"/>
          <p14:tracePt t="49908" x="8104188" y="2054225"/>
          <p14:tracePt t="49924" x="8135938" y="2054225"/>
          <p14:tracePt t="49927" x="8151813" y="2054225"/>
          <p14:tracePt t="49941" x="8159750" y="2060575"/>
          <p14:tracePt t="49958" x="8213725" y="2092325"/>
          <p14:tracePt t="49972" x="8237538" y="2108200"/>
          <p14:tracePt t="49974" x="8277225" y="2116138"/>
          <p14:tracePt t="49987" x="8316913" y="2116138"/>
          <p14:tracePt t="49988" x="8362950" y="2124075"/>
          <p14:tracePt t="50007" x="8450263" y="2124075"/>
          <p14:tracePt t="50022" x="8543925" y="2100263"/>
          <p14:tracePt t="50039" x="8621713" y="2068513"/>
          <p14:tracePt t="50041" x="8653463" y="2054225"/>
          <p14:tracePt t="50050" x="8685213" y="2038350"/>
          <p14:tracePt t="50064" x="8685213" y="2014538"/>
          <p14:tracePt t="50096" x="8701088" y="2014538"/>
          <p14:tracePt t="50113" x="8701088" y="2022475"/>
          <p14:tracePt t="50116" x="8701088" y="2030413"/>
          <p14:tracePt t="50131" x="8701088" y="2046288"/>
          <p14:tracePt t="50133" x="8685213" y="2060575"/>
          <p14:tracePt t="50147" x="8677275" y="2100263"/>
          <p14:tracePt t="50158" x="8677275" y="2124075"/>
          <p14:tracePt t="50176" x="8661400" y="2289175"/>
          <p14:tracePt t="50192" x="8661400" y="2343150"/>
          <p14:tracePt t="50194" x="8661400" y="2406650"/>
          <p14:tracePt t="50210" x="8653463" y="2516188"/>
          <p14:tracePt t="50224" x="8645525" y="2617788"/>
          <p14:tracePt t="50236" x="8637588" y="2695575"/>
          <p14:tracePt t="50252" x="8621713" y="2727325"/>
          <p14:tracePt t="50274" x="8599488" y="2751138"/>
          <p14:tracePt t="50289" x="8591550" y="2774950"/>
          <p14:tracePt t="50304" x="8583613" y="2798763"/>
          <p14:tracePt t="50337" x="8575675" y="2798763"/>
          <p14:tracePt t="50353" x="8575675" y="2790825"/>
          <p14:tracePt t="50355" x="8575675" y="2782888"/>
          <p14:tracePt t="50380" x="8575675" y="2759075"/>
          <p14:tracePt t="50410" x="8575675" y="2751138"/>
          <p14:tracePt t="50439" x="8575675" y="2759075"/>
          <p14:tracePt t="50519" x="8575675" y="2751138"/>
          <p14:tracePt t="50535" x="8575675" y="2743200"/>
          <p14:tracePt t="50586" x="8567738" y="2743200"/>
          <p14:tracePt t="50612" x="8559800" y="2743200"/>
          <p14:tracePt t="50630" x="8551863" y="2735263"/>
          <p14:tracePt t="50646" x="8543925" y="2719388"/>
          <p14:tracePt t="50658" x="8528050" y="2681288"/>
          <p14:tracePt t="50673" x="8512175" y="2609850"/>
          <p14:tracePt t="50693" x="8480425" y="2500313"/>
          <p14:tracePt t="50706" x="8472488" y="2468563"/>
          <p14:tracePt t="50721" x="8442325" y="2406650"/>
          <p14:tracePt t="50723" x="8434388" y="2382838"/>
          <p14:tracePt t="50739" x="8402638" y="2327275"/>
          <p14:tracePt t="50758" x="8378825" y="2281238"/>
          <p14:tracePt t="50767" x="8362950" y="2257425"/>
          <p14:tracePt t="50769" x="8355013" y="2233613"/>
          <p14:tracePt t="50795" x="8331200" y="2147888"/>
          <p14:tracePt t="50800" x="8331200" y="2108200"/>
          <p14:tracePt t="50825" x="8308975" y="2014538"/>
          <p14:tracePt t="50838" x="8293100" y="1951038"/>
          <p14:tracePt t="50846" x="8285163" y="1951038"/>
          <p14:tracePt t="50877" x="8253413" y="1920875"/>
          <p14:tracePt t="50911" x="8253413" y="1951038"/>
          <p14:tracePt t="50912" x="8253413" y="1998663"/>
          <p14:tracePt t="50928" x="8253413" y="2054225"/>
          <p14:tracePt t="50942" x="8253413" y="2060575"/>
          <p14:tracePt t="50973" x="8261350" y="2060575"/>
          <p14:tracePt t="50989" x="8277225" y="2022475"/>
          <p14:tracePt t="51010" x="8293100" y="1998663"/>
          <p14:tracePt t="51011" x="8301038" y="1982788"/>
          <p14:tracePt t="51021" x="8301038" y="1974850"/>
          <p14:tracePt t="51033" x="8301038" y="1951038"/>
          <p14:tracePt t="51058" x="8301038" y="1920875"/>
          <p14:tracePt t="51061" x="8285163" y="1912938"/>
          <p14:tracePt t="51073" x="8269288" y="1905000"/>
          <p14:tracePt t="51094" x="8221663" y="1897063"/>
          <p14:tracePt t="51124" x="8151813" y="1889125"/>
          <p14:tracePt t="51146" x="8104188" y="1889125"/>
          <p14:tracePt t="51178" x="8072438" y="1912938"/>
          <p14:tracePt t="51190" x="8058150" y="1928813"/>
          <p14:tracePt t="51206" x="8058150" y="1935163"/>
          <p14:tracePt t="51223" x="8050213" y="1935163"/>
          <p14:tracePt t="51254" x="8050213" y="1928813"/>
          <p14:tracePt t="51272" x="8058150" y="1912938"/>
          <p14:tracePt t="51287" x="8064500" y="1905000"/>
          <p14:tracePt t="51323" x="8050213" y="1905000"/>
          <p14:tracePt t="51332" x="8026400" y="1935163"/>
          <p14:tracePt t="51358" x="7994650" y="2060575"/>
          <p14:tracePt t="51377" x="7978775" y="2265363"/>
          <p14:tracePt t="51394" x="8002588" y="2390775"/>
          <p14:tracePt t="51411" x="8088313" y="2476500"/>
          <p14:tracePt t="51428" x="8175625" y="2484438"/>
          <p14:tracePt t="51430" x="8221663" y="2484438"/>
          <p14:tracePt t="51444" x="8269288" y="2484438"/>
          <p14:tracePt t="51449" x="8316913" y="2460625"/>
          <p14:tracePt t="51455" x="8362950" y="2398713"/>
          <p14:tracePt t="51473" x="8434388" y="2289175"/>
          <p14:tracePt t="51476" x="8458200" y="2225675"/>
          <p14:tracePt t="51490" x="8466138" y="2116138"/>
          <p14:tracePt t="51505" x="8466138" y="2030413"/>
          <p14:tracePt t="51519" x="8450263" y="1958975"/>
          <p14:tracePt t="51537" x="8355013" y="1951038"/>
          <p14:tracePt t="51553" x="8269288" y="1951038"/>
          <p14:tracePt t="51571" x="8191500" y="2054225"/>
          <p14:tracePt t="51571" x="8159750" y="2108200"/>
          <p14:tracePt t="51587" x="8143875" y="2193925"/>
          <p14:tracePt t="51603" x="8143875" y="2225675"/>
          <p14:tracePt t="51614" x="8135938" y="2233613"/>
          <p14:tracePt t="51627" x="8135938" y="2241550"/>
          <p14:tracePt t="51644" x="8183563" y="2241550"/>
          <p14:tracePt t="51647" x="8213725" y="2241550"/>
          <p14:tracePt t="51660" x="8253413" y="2233613"/>
          <p14:tracePt t="51677" x="8269288" y="2217738"/>
          <p14:tracePt t="51678" x="8277225" y="2201863"/>
          <p14:tracePt t="51692" x="8285163" y="2185988"/>
          <p14:tracePt t="51709" x="8301038" y="2171700"/>
          <p14:tracePt t="51725" x="8301038" y="2179638"/>
          <p14:tracePt t="51741" x="8293100" y="2193925"/>
          <p14:tracePt t="51750" x="8293100" y="2201863"/>
          <p14:tracePt t="51767" x="8293100" y="2209800"/>
          <p14:tracePt t="51816" x="8301038" y="2179638"/>
          <p14:tracePt t="51836" x="8301038" y="2100263"/>
          <p14:tracePt t="51851" x="8277225" y="2068513"/>
          <p14:tracePt t="51867" x="8213725" y="2022475"/>
          <p14:tracePt t="51885" x="8112125" y="1998663"/>
          <p14:tracePt t="51888" x="8072438" y="1990725"/>
          <p14:tracePt t="51912" x="7916863" y="1958975"/>
          <p14:tracePt t="51924" x="7869238" y="1943100"/>
          <p14:tracePt t="51926" x="7821613" y="1920875"/>
          <p14:tracePt t="51942" x="7751763" y="1889125"/>
          <p14:tracePt t="51954" x="7720013" y="1873250"/>
          <p14:tracePt t="51956" x="7688263" y="1857375"/>
          <p14:tracePt t="51972" x="7626350" y="1825625"/>
          <p14:tracePt t="51989" x="7578725" y="1809750"/>
          <p14:tracePt t="52003" x="7562850" y="1803400"/>
          <p14:tracePt t="52019" x="7539038" y="1803400"/>
          <p14:tracePt t="52035" x="7500938" y="1803400"/>
          <p14:tracePt t="52037" x="7485063" y="1803400"/>
          <p14:tracePt t="52050" x="7461250" y="1803400"/>
          <p14:tracePt t="52068" x="7397750" y="1825625"/>
          <p14:tracePt t="52083" x="7367588" y="1849438"/>
          <p14:tracePt t="52101" x="7335838" y="1873250"/>
          <p14:tracePt t="52118" x="7288213" y="1920875"/>
          <p14:tracePt t="52120" x="7264400" y="1943100"/>
          <p14:tracePt t="52144" x="7210425" y="2022475"/>
          <p14:tracePt t="52161" x="7170738" y="2046288"/>
          <p14:tracePt t="52177" x="7146925" y="2076450"/>
          <p14:tracePt t="52190" x="7138988" y="2100263"/>
          <p14:tracePt t="52208" x="7138988" y="2116138"/>
          <p14:tracePt t="52220" x="7146925" y="2116138"/>
          <p14:tracePt t="52237" x="7154863" y="2124075"/>
          <p14:tracePt t="52255" x="7162800" y="2132013"/>
          <p14:tracePt t="52270" x="7162800" y="2139950"/>
          <p14:tracePt t="52272" x="7162800" y="2147888"/>
          <p14:tracePt t="52287" x="7146925" y="2163763"/>
          <p14:tracePt t="52301" x="7138988" y="2163763"/>
          <p14:tracePt t="52317" x="7138988" y="2171700"/>
          <p14:tracePt t="52333" x="7138988" y="2179638"/>
          <p14:tracePt t="52350" x="7146925" y="2185988"/>
          <p14:tracePt t="52367" x="7146925" y="2193925"/>
          <p14:tracePt t="52384" x="7154863" y="2193925"/>
          <p14:tracePt t="52444" x="7154863" y="2185988"/>
          <p14:tracePt t="52599" x="7162800" y="2185988"/>
          <p14:tracePt t="52618" x="7186613" y="2185988"/>
          <p14:tracePt t="52631" x="7202488" y="2193925"/>
          <p14:tracePt t="52644" x="7210425" y="2193925"/>
          <p14:tracePt t="52648" x="7218363" y="2201863"/>
          <p14:tracePt t="52660" x="7218363" y="2217738"/>
          <p14:tracePt t="52677" x="7218363" y="2225675"/>
          <p14:tracePt t="52694" x="7218363" y="2249488"/>
          <p14:tracePt t="52709" x="7226300" y="2265363"/>
          <p14:tracePt t="52720" x="7234238" y="2265363"/>
          <p14:tracePt t="52722" x="7248525" y="2273300"/>
          <p14:tracePt t="52736" x="7296150" y="2281238"/>
          <p14:tracePt t="52752" x="7327900" y="2289175"/>
          <p14:tracePt t="52767" x="7367588" y="2311400"/>
          <p14:tracePt t="52784" x="7421563" y="2366963"/>
          <p14:tracePt t="52800" x="7477125" y="2444750"/>
          <p14:tracePt t="52818" x="7531100" y="2468563"/>
          <p14:tracePt t="52820" x="7562850" y="2476500"/>
          <p14:tracePt t="52837" x="7634288" y="2500313"/>
          <p14:tracePt t="52845" x="7664450" y="2524125"/>
          <p14:tracePt t="52868" x="7775575" y="2625725"/>
          <p14:tracePt t="52885" x="7885113" y="2657475"/>
          <p14:tracePt t="52894" x="7916863" y="2673350"/>
          <p14:tracePt t="52910" x="7986713" y="2711450"/>
          <p14:tracePt t="52928" x="8058150" y="2735263"/>
          <p14:tracePt t="52942" x="8120063" y="2759075"/>
          <p14:tracePt t="52957" x="8175625" y="2774950"/>
          <p14:tracePt t="52975" x="8221663" y="2790825"/>
          <p14:tracePt t="52987" x="8229600" y="2798763"/>
          <p14:tracePt t="53003" x="8253413" y="2813050"/>
          <p14:tracePt t="53019" x="8293100" y="2828925"/>
          <p14:tracePt t="53037" x="8331200" y="2852738"/>
          <p14:tracePt t="53056" x="8378825" y="2868613"/>
          <p14:tracePt t="53064" x="8410575" y="2884488"/>
          <p14:tracePt t="53066" x="8442325" y="2884488"/>
          <p14:tracePt t="53079" x="8450263" y="2892425"/>
          <p14:tracePt t="53104" x="8520113" y="2930525"/>
          <p14:tracePt t="53112" x="8535988" y="2938463"/>
          <p14:tracePt t="53127" x="8551863" y="2954338"/>
          <p14:tracePt t="53127" x="8567738" y="2962275"/>
          <p14:tracePt t="53144" x="8591550" y="2986088"/>
          <p14:tracePt t="53163" x="8605838" y="3009900"/>
          <p14:tracePt t="53166" x="8613775" y="3017838"/>
          <p14:tracePt t="53195" x="8645525" y="3025775"/>
          <p14:tracePt t="53241" x="8653463" y="3025775"/>
          <p14:tracePt t="53286" x="8661400" y="3025775"/>
          <p14:tracePt t="53320" x="8669338" y="3017838"/>
          <p14:tracePt t="53361" x="8669338" y="3009900"/>
          <p14:tracePt t="53456" x="8661400" y="3017838"/>
          <p14:tracePt t="53474" x="8661400" y="3025775"/>
          <p14:tracePt t="53535" x="8669338" y="3025775"/>
          <p14:tracePt t="53551" x="8669338" y="3017838"/>
          <p14:tracePt t="53580" x="8669338" y="3009900"/>
          <p14:tracePt t="53613" x="8669338" y="3001963"/>
          <p14:tracePt t="53632" x="8669338" y="2986088"/>
          <p14:tracePt t="53647" x="8661400" y="2978150"/>
          <p14:tracePt t="53676" x="8653463" y="2970213"/>
          <p14:tracePt t="53677" x="8645525" y="2970213"/>
          <p14:tracePt t="53693" x="8637588" y="2962275"/>
          <p14:tracePt t="53721" x="8629650" y="2962275"/>
          <p14:tracePt t="53738" x="8621713" y="2962275"/>
          <p14:tracePt t="53786" x="8613775" y="2970213"/>
          <p14:tracePt t="53835" x="8613775" y="2962275"/>
          <p14:tracePt t="53851" x="8613775" y="2946400"/>
          <p14:tracePt t="53875" x="8613775" y="2930525"/>
          <p14:tracePt t="53878" x="8605838" y="2924175"/>
          <p14:tracePt t="53897" x="8605838" y="2916238"/>
          <p14:tracePt t="53914" x="8599488" y="2916238"/>
          <p14:tracePt t="53917" x="8591550" y="2908300"/>
          <p14:tracePt t="53943" x="8583613" y="2908300"/>
          <p14:tracePt t="53957" x="8575675" y="2908300"/>
          <p14:tracePt t="53975" x="8567738" y="2908300"/>
          <p14:tracePt t="53992" x="8559800" y="2908300"/>
          <p14:tracePt t="54024" x="8559800" y="2900363"/>
          <p14:tracePt t="54057" x="8551863" y="2892425"/>
          <p14:tracePt t="54088" x="8543925" y="2884488"/>
          <p14:tracePt t="54098" x="8535988" y="2884488"/>
          <p14:tracePt t="54119" x="8528050" y="2884488"/>
          <p14:tracePt t="54148" x="8520113" y="2884488"/>
          <p14:tracePt t="54180" x="8520113" y="2868613"/>
          <p14:tracePt t="54208" x="8520113" y="2860675"/>
          <p14:tracePt t="54252" x="8528050" y="2860675"/>
          <p14:tracePt t="54269" x="8528050" y="2884488"/>
          <p14:tracePt t="54290" x="8528050" y="2900363"/>
          <p14:tracePt t="54298" x="8528050" y="2908300"/>
          <p14:tracePt t="54322" x="8528050" y="2946400"/>
          <p14:tracePt t="54331" x="8528050" y="2954338"/>
          <p14:tracePt t="54345" x="8520113" y="2978150"/>
          <p14:tracePt t="54363" x="8520113" y="3009900"/>
          <p14:tracePt t="54380" x="8520113" y="3017838"/>
          <p14:tracePt t="54396" x="8528050" y="3017838"/>
          <p14:tracePt t="54412" x="8535988" y="3017838"/>
          <p14:tracePt t="54427" x="8543925" y="3009900"/>
          <p14:tracePt t="54439" x="8543925" y="3001963"/>
          <p14:tracePt t="54569" x="8543925" y="2978150"/>
          <p14:tracePt t="54584" x="8543925" y="2962275"/>
          <p14:tracePt t="54605" x="8543925" y="2946400"/>
          <p14:tracePt t="54607" x="8543925" y="2938463"/>
          <p14:tracePt t="54615" x="8535988" y="2930525"/>
          <p14:tracePt t="54627" x="8535988" y="2924175"/>
          <p14:tracePt t="54646" x="8535988" y="2900363"/>
          <p14:tracePt t="54661" x="8528050" y="2892425"/>
          <p14:tracePt t="54680" x="8512175" y="2884488"/>
          <p14:tracePt t="54690" x="8496300" y="2868613"/>
          <p14:tracePt t="54707" x="8480425" y="2852738"/>
          <p14:tracePt t="54722" x="8458200" y="2828925"/>
          <p14:tracePt t="54740" x="8442325" y="2805113"/>
          <p14:tracePt t="54743" x="8434388" y="2798763"/>
          <p14:tracePt t="54758" x="8410575" y="2774950"/>
          <p14:tracePt t="54768" x="8402638" y="2774950"/>
          <p14:tracePt t="54790" x="8370888" y="2759075"/>
          <p14:tracePt t="54806" x="8339138" y="2751138"/>
          <p14:tracePt t="54814" x="8331200" y="2751138"/>
          <p14:tracePt t="54816" x="8316913" y="2743200"/>
          <p14:tracePt t="54837" x="8285163" y="2743200"/>
          <p14:tracePt t="54840" x="8277225" y="2735263"/>
          <p14:tracePt t="54854" x="8253413" y="2727325"/>
          <p14:tracePt t="54863" x="8245475" y="2727325"/>
          <p14:tracePt t="54877" x="8229600" y="2727325"/>
          <p14:tracePt t="54895" x="8221663" y="2727325"/>
          <p14:tracePt t="54898" x="8213725" y="2727325"/>
          <p14:tracePt t="54926" x="8197850" y="2727325"/>
          <p14:tracePt t="54943" x="8191500" y="2735263"/>
          <p14:tracePt t="54957" x="8175625" y="2743200"/>
          <p14:tracePt t="54973" x="8167688" y="2743200"/>
          <p14:tracePt t="54976" x="8159750" y="2743200"/>
          <p14:tracePt t="54988" x="8159750" y="2751138"/>
          <p14:tracePt t="54990" x="8151813" y="2751138"/>
          <p14:tracePt t="55005" x="8143875" y="2751138"/>
          <p14:tracePt t="55020" x="8128000" y="2759075"/>
          <p14:tracePt t="55037" x="8120063" y="2767013"/>
          <p14:tracePt t="55056" x="8096250" y="2782888"/>
          <p14:tracePt t="55064" x="8096250" y="2790825"/>
          <p14:tracePt t="55088" x="8072438" y="2798763"/>
          <p14:tracePt t="55099" x="8064500" y="2798763"/>
          <p14:tracePt t="55113" x="8058150" y="2805113"/>
          <p14:tracePt t="55127" x="8050213" y="2813050"/>
          <p14:tracePt t="55145" x="8042275" y="2820988"/>
          <p14:tracePt t="55163" x="8034338" y="2828925"/>
          <p14:tracePt t="55175" x="8026400" y="2836863"/>
          <p14:tracePt t="55176" x="8026400" y="2844800"/>
          <p14:tracePt t="55195" x="8018463" y="2852738"/>
          <p14:tracePt t="55206" x="8010525" y="2868613"/>
          <p14:tracePt t="55222" x="8002588" y="2868613"/>
          <p14:tracePt t="55237" x="7994650" y="2884488"/>
          <p14:tracePt t="55255" x="7986713" y="2900363"/>
          <p14:tracePt t="55289" x="7986713" y="2916238"/>
          <p14:tracePt t="55298" x="7978775" y="2930525"/>
          <p14:tracePt t="55322" x="7978775" y="2946400"/>
          <p14:tracePt t="55330" x="7978775" y="2954338"/>
          <p14:tracePt t="55353" x="7970838" y="2978150"/>
          <p14:tracePt t="55356" x="7970838" y="2986088"/>
          <p14:tracePt t="55366" x="7970838" y="3001963"/>
          <p14:tracePt t="55380" x="7970838" y="3009900"/>
          <p14:tracePt t="55395" x="7970838" y="3017838"/>
          <p14:tracePt t="55489" x="7970838" y="3025775"/>
          <p14:tracePt t="55553" x="7962900" y="3025775"/>
          <p14:tracePt t="55586" x="7962900" y="3017838"/>
          <p14:tracePt t="55614" x="7962900" y="3009900"/>
          <p14:tracePt t="55706" x="7962900" y="3001963"/>
          <p14:tracePt t="55724" x="7962900" y="2986088"/>
          <p14:tracePt t="55755" x="7970838" y="2970213"/>
          <p14:tracePt t="55770" x="7978775" y="2970213"/>
          <p14:tracePt t="55789" x="7986713" y="2970213"/>
          <p14:tracePt t="55806" x="7994650" y="2978150"/>
          <p14:tracePt t="55808" x="8002588" y="2986088"/>
          <p14:tracePt t="55821" x="8010525" y="2994025"/>
          <p14:tracePt t="55822" x="8018463" y="3001963"/>
          <p14:tracePt t="55879" x="8018463" y="2986088"/>
          <p14:tracePt t="55893" x="8018463" y="2962275"/>
          <p14:tracePt t="55913" x="7994650" y="2938463"/>
          <p14:tracePt t="55928" x="7970838" y="2924175"/>
          <p14:tracePt t="55939" x="7954963" y="2924175"/>
          <p14:tracePt t="55955" x="7931150" y="2916238"/>
          <p14:tracePt t="55973" x="7877175" y="2900363"/>
          <p14:tracePt t="55989" x="7837488" y="2884488"/>
          <p14:tracePt t="56004" x="7789863" y="2868613"/>
          <p14:tracePt t="56018" x="7727950" y="2860675"/>
          <p14:tracePt t="56037" x="7650163" y="2852738"/>
          <p14:tracePt t="56054" x="7602538" y="2844800"/>
          <p14:tracePt t="56057" x="7578725" y="2836863"/>
          <p14:tracePt t="56064" x="7578725" y="2828925"/>
          <p14:tracePt t="56088" x="7546975" y="2805113"/>
          <p14:tracePt t="56098" x="7531100" y="2798763"/>
          <p14:tracePt t="56101" x="7508875" y="2782888"/>
          <p14:tracePt t="56112" x="7493000" y="2774950"/>
          <p14:tracePt t="56128" x="7461250" y="2759075"/>
          <p14:tracePt t="56131" x="7453313" y="2759075"/>
          <p14:tracePt t="56145" x="7437438" y="2759075"/>
          <p14:tracePt t="56148" x="7421563" y="2759075"/>
          <p14:tracePt t="56163" x="7405688" y="2759075"/>
          <p14:tracePt t="56178" x="7383463" y="2774950"/>
          <p14:tracePt t="56189" x="7375525" y="2782888"/>
          <p14:tracePt t="56204" x="7351713" y="2805113"/>
          <p14:tracePt t="56207" x="7343775" y="2820988"/>
          <p14:tracePt t="56219" x="7335838" y="2836863"/>
          <p14:tracePt t="56221" x="7319963" y="2852738"/>
          <p14:tracePt t="56240" x="7304088" y="2876550"/>
          <p14:tracePt t="56243" x="7288213" y="2884488"/>
          <p14:tracePt t="56256" x="7280275" y="2892425"/>
          <p14:tracePt t="56259" x="7272338" y="2900363"/>
          <p14:tracePt t="56269" x="7272338" y="2908300"/>
          <p14:tracePt t="56287" x="7264400" y="2916238"/>
          <p14:tracePt t="56290" x="7264400" y="2924175"/>
          <p14:tracePt t="56314" x="7264400" y="2930525"/>
          <p14:tracePt t="56331" x="7264400" y="2938463"/>
          <p14:tracePt t="56332" x="7272338" y="2946400"/>
          <p14:tracePt t="56350" x="7272338" y="2954338"/>
          <p14:tracePt t="56364" x="7272338" y="2978150"/>
          <p14:tracePt t="56381" x="7272338" y="3009900"/>
          <p14:tracePt t="56395" x="7272338" y="3033713"/>
          <p14:tracePt t="56410" x="7280275" y="3055938"/>
          <p14:tracePt t="56429" x="7280275" y="3079750"/>
          <p14:tracePt t="56431" x="7280275" y="3095625"/>
          <p14:tracePt t="56439" x="7280275" y="3103563"/>
          <p14:tracePt t="56454" x="7280275" y="3119438"/>
          <p14:tracePt t="56490" x="7272338" y="3119438"/>
          <p14:tracePt t="56521" x="7272338" y="3103563"/>
          <p14:tracePt t="56537" x="7272338" y="3095625"/>
          <p14:tracePt t="56557" x="7272338" y="3087688"/>
          <p14:tracePt t="56560" x="7272338" y="3079750"/>
          <p14:tracePt t="56572" x="7280275" y="3079750"/>
          <p14:tracePt t="56581" x="7288213" y="3071813"/>
          <p14:tracePt t="56605" x="7288213" y="3063875"/>
          <p14:tracePt t="56631" x="7296150" y="3055938"/>
          <p14:tracePt t="56662" x="7296150" y="3049588"/>
          <p14:tracePt t="56676" x="7304088" y="3041650"/>
          <p14:tracePt t="56688" x="7304088" y="3033713"/>
          <p14:tracePt t="56706" x="7312025" y="3025775"/>
          <p14:tracePt t="56738" x="7319963" y="3025775"/>
          <p14:tracePt t="56786" x="7319963" y="3033713"/>
          <p14:tracePt t="56822" x="7327900" y="3033713"/>
          <p14:tracePt t="56846" x="7343775" y="3033713"/>
          <p14:tracePt t="56861" x="7351713" y="3033713"/>
          <p14:tracePt t="56879" x="7359650" y="3033713"/>
          <p14:tracePt t="56894" x="7367588" y="3041650"/>
          <p14:tracePt t="56911" x="7375525" y="3041650"/>
          <p14:tracePt t="56986" x="7383463" y="3041650"/>
          <p14:tracePt t="57067" x="7375525" y="3041650"/>
          <p14:tracePt t="57085" x="7367588" y="3041650"/>
          <p14:tracePt t="57145" x="7359650" y="3041650"/>
          <p14:tracePt t="57240" x="7359650" y="3033713"/>
          <p14:tracePt t="57303" x="7367588" y="3025775"/>
          <p14:tracePt t="57317" x="7375525" y="2994025"/>
          <p14:tracePt t="57336" x="7397750" y="2924175"/>
          <p14:tracePt t="57339" x="7421563" y="2868613"/>
          <p14:tracePt t="57355" x="7461250" y="2790825"/>
          <p14:tracePt t="57364" x="7578725" y="2633663"/>
          <p14:tracePt t="57379" x="7696200" y="2398713"/>
          <p14:tracePt t="57395" x="7797800" y="2147888"/>
          <p14:tracePt t="57412" x="7783513" y="2014538"/>
          <p14:tracePt t="57428" x="7789863" y="2046288"/>
          <p14:tracePt t="57431" x="7797800" y="2038350"/>
          <p14:tracePt t="57439" x="7837488" y="1958975"/>
          <p14:tracePt t="57457" x="7861300" y="1943100"/>
          <p14:tracePt t="57473" x="7877175" y="1889125"/>
          <p14:tracePt t="57488" x="7877175" y="1873250"/>
          <p14:tracePt t="57491" x="7877175" y="1865313"/>
          <p14:tracePt t="57502" x="7877175" y="1857375"/>
          <p14:tracePt t="57505" x="7877175" y="1849438"/>
          <p14:tracePt t="57524" x="7877175" y="1833563"/>
          <p14:tracePt t="57527" x="7869238" y="1825625"/>
          <p14:tracePt t="57539" x="7861300" y="1825625"/>
          <p14:tracePt t="57556" x="7853363" y="1803400"/>
          <p14:tracePt t="57567" x="7853363" y="1795463"/>
          <p14:tracePt t="57586" x="7845425" y="1771650"/>
          <p14:tracePt t="57597" x="7845425" y="1763713"/>
          <p14:tracePt t="57675" x="7845425" y="1771650"/>
          <p14:tracePt t="57723" x="7845425" y="1763713"/>
          <p14:tracePt t="57755" x="7837488" y="1755775"/>
          <p14:tracePt t="57789" x="7829550" y="1755775"/>
          <p14:tracePt t="57800" x="7829550" y="1763713"/>
          <p14:tracePt t="57813" x="7821613" y="1763713"/>
          <p14:tracePt t="57867" x="7821613" y="1771650"/>
          <p14:tracePt t="57895" x="7821613" y="1787525"/>
          <p14:tracePt t="57928" x="7821613" y="1795463"/>
          <p14:tracePt t="57942" x="7821613" y="1803400"/>
          <p14:tracePt t="58065" x="7813675" y="1803400"/>
          <p14:tracePt t="58089" x="7805738" y="1803400"/>
          <p14:tracePt t="58100" x="7797800" y="1803400"/>
          <p14:tracePt t="58113" x="7789863" y="1809750"/>
          <p14:tracePt t="58128" x="7789863" y="1817688"/>
          <p14:tracePt t="58146" x="7783513" y="1825625"/>
          <p14:tracePt t="58224" x="7789863" y="1833563"/>
          <p14:tracePt t="58256" x="7789863" y="1841500"/>
          <p14:tracePt t="58396" x="7797800" y="1841500"/>
          <p14:tracePt t="58425" x="7797800" y="1857375"/>
          <p14:tracePt t="58428" x="7805738" y="1865313"/>
          <p14:tracePt t="58444" x="7805738" y="1889125"/>
          <p14:tracePt t="58455" x="7813675" y="1905000"/>
          <p14:tracePt t="58471" x="7813675" y="1935163"/>
          <p14:tracePt t="58475" x="7813675" y="1951038"/>
          <p14:tracePt t="58485" x="7821613" y="1974850"/>
          <p14:tracePt t="58503" x="7821613" y="2022475"/>
          <p14:tracePt t="58519" x="7821613" y="2054225"/>
          <p14:tracePt t="58538" x="7821613" y="2076450"/>
          <p14:tracePt t="58556" x="7813675" y="2116138"/>
          <p14:tracePt t="58564" x="7805738" y="2132013"/>
          <p14:tracePt t="58579" x="7797800" y="2163763"/>
          <p14:tracePt t="58605" x="7797800" y="2201863"/>
          <p14:tracePt t="58614" x="7797800" y="2217738"/>
          <p14:tracePt t="58616" x="7797800" y="2241550"/>
          <p14:tracePt t="58629" x="7797800" y="2249488"/>
          <p14:tracePt t="58632" x="7789863" y="2265363"/>
          <p14:tracePt t="58644" x="7789863" y="2281238"/>
          <p14:tracePt t="58647" x="7789863" y="2297113"/>
          <p14:tracePt t="58661" x="7789863" y="2311400"/>
          <p14:tracePt t="58675" x="7789863" y="2327275"/>
          <p14:tracePt t="58690" x="7789863" y="2366963"/>
          <p14:tracePt t="58710" x="7789863" y="2406650"/>
          <p14:tracePt t="58714" x="7789863" y="2436813"/>
          <p14:tracePt t="58723" x="7789863" y="2476500"/>
          <p14:tracePt t="58737" x="7789863" y="2540000"/>
          <p14:tracePt t="58755" x="7789863" y="2593975"/>
          <p14:tracePt t="58758" x="7789863" y="2617788"/>
          <p14:tracePt t="58773" x="7789863" y="2641600"/>
          <p14:tracePt t="58774" x="7789863" y="2649538"/>
          <p14:tracePt t="58786" x="7789863" y="2681288"/>
          <p14:tracePt t="58806" x="7789863" y="2759075"/>
          <p14:tracePt t="58814" x="7789863" y="2782888"/>
          <p14:tracePt t="58838" x="7797800" y="2868613"/>
          <p14:tracePt t="58841" x="7797800" y="2900363"/>
          <p14:tracePt t="58851" x="7797800" y="2930525"/>
          <p14:tracePt t="58870" x="7797800" y="3001963"/>
          <p14:tracePt t="58897" x="7805738" y="3033713"/>
          <p14:tracePt t="58911" x="7805738" y="3055938"/>
          <p14:tracePt t="58924" x="7805738" y="3119438"/>
          <p14:tracePt t="58941" x="7805738" y="3189288"/>
          <p14:tracePt t="58959" x="7805738" y="3244850"/>
          <p14:tracePt t="58962" x="7805738" y="3268663"/>
          <p14:tracePt t="58973" x="7805738" y="3276600"/>
          <p14:tracePt t="58987" x="7805738" y="3300413"/>
          <p14:tracePt t="59004" x="7813675" y="3322638"/>
          <p14:tracePt t="59006" x="7813675" y="3346450"/>
          <p14:tracePt t="59023" x="7813675" y="3402013"/>
          <p14:tracePt t="59040" x="7813675" y="3471863"/>
          <p14:tracePt t="59055" x="7821613" y="3519488"/>
          <p14:tracePt t="59064" x="7821613" y="3551238"/>
          <p14:tracePt t="59068" x="7821613" y="3573463"/>
          <p14:tracePt t="59085" x="7821613" y="3629025"/>
          <p14:tracePt t="59105" x="7821613" y="3690938"/>
          <p14:tracePt t="59116" x="7813675" y="3698875"/>
          <p14:tracePt t="59131" x="7813675" y="3722688"/>
          <p14:tracePt t="59148" x="7813675" y="3746500"/>
          <p14:tracePt t="59149" x="7813675" y="3762375"/>
          <p14:tracePt t="59164" x="7813675" y="3786188"/>
          <p14:tracePt t="59166" x="7813675" y="3802063"/>
          <p14:tracePt t="59173" x="7813675" y="3824288"/>
          <p14:tracePt t="59192" x="7813675" y="3887788"/>
          <p14:tracePt t="59195" x="7813675" y="3927475"/>
          <p14:tracePt t="59211" x="7813675" y="3973513"/>
          <p14:tracePt t="59225" x="7813675" y="3989388"/>
          <p14:tracePt t="59239" x="7813675" y="4013200"/>
          <p14:tracePt t="59254" x="7805738" y="4021138"/>
          <p14:tracePt t="59255" x="7805738" y="4037013"/>
          <p14:tracePt t="59271" x="7797800" y="4059238"/>
          <p14:tracePt t="59285" x="7797800" y="4083050"/>
          <p14:tracePt t="59304" x="7797800" y="4106863"/>
          <p14:tracePt t="59307" x="7797800" y="4122738"/>
          <p14:tracePt t="59322" x="7797800" y="4138613"/>
          <p14:tracePt t="59323" x="7797800" y="4154488"/>
          <p14:tracePt t="59331" x="7797800" y="4170363"/>
          <p14:tracePt t="59345" x="7797800" y="4208463"/>
          <p14:tracePt t="59361" x="7797800" y="4248150"/>
          <p14:tracePt t="59380" x="7797800" y="4279900"/>
          <p14:tracePt t="59394" x="7797800" y="4333875"/>
          <p14:tracePt t="59412" x="7789863" y="4427538"/>
          <p14:tracePt t="59428" x="7789863" y="4475163"/>
          <p14:tracePt t="59440" x="7783513" y="4498975"/>
          <p14:tracePt t="59457" x="7775575" y="4538663"/>
          <p14:tracePt t="59472" x="7775575" y="4552950"/>
          <p14:tracePt t="59489" x="7767638" y="4584700"/>
          <p14:tracePt t="59505" x="7767638" y="4608513"/>
          <p14:tracePt t="59522" x="7767638" y="4632325"/>
          <p14:tracePt t="59524" x="7767638" y="4648200"/>
          <p14:tracePt t="59533" x="7767638" y="4656138"/>
          <p14:tracePt t="59554" x="7767638" y="4678363"/>
          <p14:tracePt t="59568" x="7759700" y="4694238"/>
          <p14:tracePt t="59589" x="7759700" y="4702175"/>
          <p14:tracePt t="59597" x="7759700" y="4710113"/>
          <p14:tracePt t="59664" x="7759700" y="4678363"/>
          <p14:tracePt t="59677" x="7759700" y="4640263"/>
          <p14:tracePt t="59689" x="7759700" y="4538663"/>
          <p14:tracePt t="59706" x="7759700" y="4325938"/>
          <p14:tracePt t="59723" x="7775575" y="3989388"/>
          <p14:tracePt t="59736" x="7789863" y="3636963"/>
          <p14:tracePt t="59756" x="7821613" y="3244850"/>
          <p14:tracePt t="59773" x="7837488" y="3025775"/>
          <p14:tracePt t="59789" x="7845425" y="2820988"/>
          <p14:tracePt t="59806" x="7845425" y="2633663"/>
          <p14:tracePt t="59808" x="7845425" y="2547938"/>
          <p14:tracePt t="59823" x="7845425" y="2460625"/>
          <p14:tracePt t="59825" x="7845425" y="2382838"/>
          <p14:tracePt t="59836" x="7845425" y="2327275"/>
          <p14:tracePt t="59856" x="7829550" y="2225675"/>
          <p14:tracePt t="59865" x="7821613" y="2225675"/>
          <p14:tracePt t="59878" x="7813675" y="2132013"/>
          <p14:tracePt t="59896" x="7813675" y="2076450"/>
          <p14:tracePt t="59914" x="7805738" y="2068513"/>
          <p14:tracePt t="59916" x="7797800" y="2060575"/>
          <p14:tracePt t="59923" x="7797800" y="2054225"/>
          <p14:tracePt t="59940" x="7783513" y="2014538"/>
          <p14:tracePt t="59955" x="7775575" y="1982788"/>
          <p14:tracePt t="59974" x="7759700" y="1943100"/>
          <p14:tracePt t="59990" x="7751763" y="1912938"/>
          <p14:tracePt t="60004" x="7751763" y="1889125"/>
          <p14:tracePt t="60022" x="7743825" y="1865313"/>
          <p14:tracePt t="60035" x="7743825" y="1857375"/>
          <p14:tracePt t="60054" x="7743825" y="1849438"/>
          <p14:tracePt t="60057" x="7735888" y="1849438"/>
          <p14:tracePt t="60117" x="7735888" y="1857375"/>
          <p14:tracePt t="60131" x="7735888" y="1865313"/>
          <p14:tracePt t="60132" x="7735888" y="1881188"/>
          <p14:tracePt t="60146" x="7735888" y="1905000"/>
          <p14:tracePt t="60148" x="7735888" y="1943100"/>
          <p14:tracePt t="60162" x="7743825" y="2060575"/>
          <p14:tracePt t="60178" x="7743825" y="2155825"/>
          <p14:tracePt t="60193" x="7743825" y="2201863"/>
          <p14:tracePt t="60194" x="7743825" y="2249488"/>
          <p14:tracePt t="60206" x="7743825" y="2297113"/>
          <p14:tracePt t="60206" x="7743825" y="2335213"/>
          <p14:tracePt t="60222" x="7735888" y="2374900"/>
          <p14:tracePt t="60223" x="7735888" y="2414588"/>
          <p14:tracePt t="60239" x="7735888" y="2508250"/>
          <p14:tracePt t="60256" x="7735888" y="2617788"/>
          <p14:tracePt t="60274" x="7735888" y="2813050"/>
          <p14:tracePt t="60288" x="7735888" y="2868613"/>
          <p14:tracePt t="60290" x="7735888" y="2930525"/>
          <p14:tracePt t="60302" x="7735888" y="2986088"/>
          <p14:tracePt t="60303" x="7735888" y="3041650"/>
          <p14:tracePt t="60320" x="7735888" y="3167063"/>
          <p14:tracePt t="60339" x="7735888" y="3276600"/>
          <p14:tracePt t="60347" x="7735888" y="3330575"/>
          <p14:tracePt t="60368" x="7735888" y="3471863"/>
          <p14:tracePt t="60377" x="7735888" y="3527425"/>
          <p14:tracePt t="60392" x="7743825" y="3644900"/>
          <p14:tracePt t="60410" x="7751763" y="3832225"/>
          <p14:tracePt t="60428" x="7751763" y="3957638"/>
          <p14:tracePt t="60440" x="7751763" y="4075113"/>
          <p14:tracePt t="60459" x="7743825" y="4192588"/>
          <p14:tracePt t="60477" x="7735888" y="4302125"/>
          <p14:tracePt t="60478" x="7727950" y="4365625"/>
          <p14:tracePt t="60489" x="7720013" y="4421188"/>
          <p14:tracePt t="60502" x="7712075" y="4522788"/>
          <p14:tracePt t="60521" x="7704138" y="4616450"/>
          <p14:tracePt t="60523" x="7704138" y="4656138"/>
          <p14:tracePt t="60539" x="7696200" y="4725988"/>
          <p14:tracePt t="60556" x="7696200" y="4749800"/>
          <p14:tracePt t="60565" x="7696200" y="4757738"/>
          <p14:tracePt t="60589" x="7688263" y="4797425"/>
          <p14:tracePt t="60591" x="7688263" y="4811713"/>
          <p14:tracePt t="60602" x="7688263" y="4835525"/>
          <p14:tracePt t="60604" x="7688263" y="4851400"/>
          <p14:tracePt t="60613" x="7688263" y="4867275"/>
          <p14:tracePt t="60630" x="7680325" y="4899025"/>
          <p14:tracePt t="60645" x="7672388" y="4922838"/>
          <p14:tracePt t="60662" x="7672388" y="4945063"/>
          <p14:tracePt t="60665" x="7664450" y="4945063"/>
          <p14:tracePt t="60677" x="7664450" y="4953000"/>
          <p14:tracePt t="60705" x="7656513" y="4953000"/>
          <p14:tracePt t="60725" x="7656513" y="4945063"/>
          <p14:tracePt t="60737" x="7656513" y="4929188"/>
          <p14:tracePt t="60755" x="7656513" y="4914900"/>
          <p14:tracePt t="60757" x="7656513" y="4899025"/>
          <p14:tracePt t="60772" x="7656513" y="4883150"/>
          <p14:tracePt t="60789" x="7656513" y="4875213"/>
          <p14:tracePt t="60805" x="7656513" y="4867275"/>
          <p14:tracePt t="60813" x="7656513" y="4859338"/>
          <p14:tracePt t="60836" x="7656513" y="4851400"/>
          <p14:tracePt t="60855" x="7656513" y="4843463"/>
          <p14:tracePt t="60878" x="7664450" y="4835525"/>
          <p14:tracePt t="60896" x="7664450" y="4827588"/>
          <p14:tracePt t="60910" x="7672388" y="4819650"/>
          <p14:tracePt t="60924" x="7672388" y="4811713"/>
          <p14:tracePt t="60939" x="7672388" y="4803775"/>
          <p14:tracePt t="60956" x="7680325" y="4797425"/>
          <p14:tracePt t="60988" x="7688263" y="4797425"/>
          <p14:tracePt t="61067" x="7688263" y="4789488"/>
          <p14:tracePt t="61088" x="7688263" y="4781550"/>
          <p14:tracePt t="61194" x="7688263" y="4757738"/>
          <p14:tracePt t="61208" x="7688263" y="4702175"/>
          <p14:tracePt t="61221" x="7688263" y="4592638"/>
          <p14:tracePt t="61238" x="7696200" y="4405313"/>
          <p14:tracePt t="61253" x="7704138" y="4106863"/>
          <p14:tracePt t="61270" x="7720013" y="3802063"/>
          <p14:tracePt t="61289" x="7735888" y="3432175"/>
          <p14:tracePt t="61303" x="7743825" y="3322638"/>
          <p14:tracePt t="61305" x="7743825" y="3221038"/>
          <p14:tracePt t="61322" x="7759700" y="3041650"/>
          <p14:tracePt t="61330" x="7767638" y="2954338"/>
          <p14:tracePt t="61345" x="7789863" y="2782888"/>
          <p14:tracePt t="61366" x="7813675" y="2524125"/>
          <p14:tracePt t="61387" x="7845425" y="2305050"/>
          <p14:tracePt t="61395" x="7853363" y="2257425"/>
          <p14:tracePt t="61412" x="7861300" y="2185988"/>
          <p14:tracePt t="61428" x="7869238" y="2108200"/>
          <p14:tracePt t="61431" x="7869238" y="2060575"/>
          <p14:tracePt t="61438" x="7869238" y="2014538"/>
          <p14:tracePt t="61455" x="7869238" y="1943100"/>
          <p14:tracePt t="61470" x="7853363" y="1912938"/>
          <p14:tracePt t="61488" x="7837488" y="1905000"/>
          <p14:tracePt t="61490" x="7829550" y="1897063"/>
          <p14:tracePt t="61506" x="7813675" y="1865313"/>
          <p14:tracePt t="61523" x="7805738" y="1841500"/>
          <p14:tracePt t="61539" x="7797800" y="1825625"/>
          <p14:tracePt t="61548" x="7797800" y="1817688"/>
          <p14:tracePt t="61550" x="7789863" y="1817688"/>
          <p14:tracePt t="61573" x="7789863" y="1809750"/>
          <p14:tracePt t="61597" x="7789863" y="1803400"/>
          <p14:tracePt t="61611" x="7797800" y="1803400"/>
          <p14:tracePt t="61629" x="7813675" y="1795463"/>
          <p14:tracePt t="61646" x="7821613" y="1787525"/>
          <p14:tracePt t="61661" x="7837488" y="1787525"/>
          <p14:tracePt t="61674" x="7853363" y="1787525"/>
          <p14:tracePt t="61738" x="7837488" y="1779588"/>
          <p14:tracePt t="61752" x="7829550" y="1779588"/>
          <p14:tracePt t="61754" x="7821613" y="1771650"/>
          <p14:tracePt t="61772" x="7805738" y="1755775"/>
          <p14:tracePt t="61789" x="7789863" y="1747838"/>
          <p14:tracePt t="61798" x="7783513" y="1747838"/>
          <p14:tracePt t="61834" x="7783513" y="1755775"/>
          <p14:tracePt t="61847" x="7775575" y="1763713"/>
          <p14:tracePt t="61861" x="7775575" y="1771650"/>
          <p14:tracePt t="61877" x="7775575" y="1779588"/>
          <p14:tracePt t="61896" x="7775575" y="1787525"/>
          <p14:tracePt t="61957" x="7783513" y="1795463"/>
          <p14:tracePt t="61989" x="7783513" y="1809750"/>
          <p14:tracePt t="62006" x="7783513" y="1833563"/>
          <p14:tracePt t="62008" x="7783513" y="1857375"/>
          <p14:tracePt t="62021" x="7783513" y="1889125"/>
          <p14:tracePt t="62032" x="7775575" y="1998663"/>
          <p14:tracePt t="62054" x="7767638" y="2116138"/>
          <p14:tracePt t="62069" x="7759700" y="2193925"/>
          <p14:tracePt t="62088" x="7759700" y="2289175"/>
          <p14:tracePt t="62097" x="7759700" y="2335213"/>
          <p14:tracePt t="62099" x="7759700" y="2390775"/>
          <p14:tracePt t="62111" x="7759700" y="2436813"/>
          <p14:tracePt t="62128" x="7759700" y="2601913"/>
          <p14:tracePt t="62145" x="7759700" y="2695575"/>
          <p14:tracePt t="62161" x="7759700" y="2774950"/>
          <p14:tracePt t="62173" x="7759700" y="2805113"/>
          <p14:tracePt t="62190" x="7759700" y="2900363"/>
          <p14:tracePt t="62209" x="7759700" y="2946400"/>
          <p14:tracePt t="62221" x="7767638" y="3017838"/>
          <p14:tracePt t="62238" x="7775575" y="3103563"/>
          <p14:tracePt t="62256" x="7775575" y="3252788"/>
          <p14:tracePt t="62272" x="7775575" y="3354388"/>
          <p14:tracePt t="62289" x="7775575" y="3448050"/>
          <p14:tracePt t="62298" x="7775575" y="3495675"/>
          <p14:tracePt t="62318" x="7775575" y="3629025"/>
          <p14:tracePt t="62335" x="7775575" y="3722688"/>
          <p14:tracePt t="62351" x="7775575" y="3832225"/>
          <p14:tracePt t="62370" x="7775575" y="4005263"/>
          <p14:tracePt t="62379" x="7775575" y="4052888"/>
          <p14:tracePt t="62397" x="7759700" y="4146550"/>
          <p14:tracePt t="62412" x="7751763" y="4216400"/>
          <p14:tracePt t="62415" x="7751763" y="4240213"/>
          <p14:tracePt t="62427" x="7743825" y="4248150"/>
          <p14:tracePt t="62439" x="7743825" y="4256088"/>
          <p14:tracePt t="62456" x="7743825" y="4271963"/>
          <p14:tracePt t="62474" x="7743825" y="4287838"/>
          <p14:tracePt t="62488" x="7743825" y="4295775"/>
          <p14:tracePt t="62501" x="7743825" y="4302125"/>
          <p14:tracePt t="62522" x="7743825" y="4325938"/>
          <p14:tracePt t="62541" x="7743825" y="4341813"/>
          <p14:tracePt t="62544" x="7743825" y="4349750"/>
          <p14:tracePt t="62557" x="7735888" y="4357688"/>
          <p14:tracePt t="62571" x="7735888" y="4365625"/>
          <p14:tracePt t="62573" x="7727950" y="4365625"/>
          <p14:tracePt t="62592" x="7727950" y="4373563"/>
          <p14:tracePt t="62596" x="7720013" y="4373563"/>
          <p14:tracePt t="62615" x="7712075" y="4373563"/>
          <p14:tracePt t="62640" x="7704138" y="4373563"/>
          <p14:tracePt t="62653" x="7704138" y="4381500"/>
          <p14:tracePt t="62676" x="7704138" y="4389438"/>
          <p14:tracePt t="62692" x="7704138" y="4397375"/>
          <p14:tracePt t="62723" x="7712075" y="4397375"/>
          <p14:tracePt t="62735" x="7720013" y="4397375"/>
          <p14:tracePt t="62754" x="7727950" y="4397375"/>
          <p14:tracePt t="62771" x="7735888" y="4397375"/>
          <p14:tracePt t="62790" x="7735888" y="4405313"/>
          <p14:tracePt t="62824" x="7735888" y="4413250"/>
          <p14:tracePt t="62869" x="7727950" y="4413250"/>
          <p14:tracePt t="62956" x="7720013" y="4413250"/>
          <p14:tracePt t="62971" x="7720013" y="4421188"/>
          <p14:tracePt t="62992" x="7712075" y="4427538"/>
          <p14:tracePt t="63020" x="7704138" y="4435475"/>
          <p14:tracePt t="63114" x="7704138" y="4427538"/>
          <p14:tracePt t="63142" x="7704138" y="4413250"/>
          <p14:tracePt t="63192" x="7696200" y="4413250"/>
          <p14:tracePt t="63207" x="7688263" y="4421188"/>
          <p14:tracePt t="63223" x="7680325" y="4427538"/>
          <p14:tracePt t="63236" x="7680325" y="4443413"/>
          <p14:tracePt t="63258" x="7680325" y="4451350"/>
          <p14:tracePt t="63331" x="7688263" y="4435475"/>
          <p14:tracePt t="63354" x="7688263" y="4421188"/>
          <p14:tracePt t="63362" x="7688263" y="4413250"/>
          <p14:tracePt t="63380" x="7688263" y="4397375"/>
          <p14:tracePt t="63394" x="7688263" y="4389438"/>
          <p14:tracePt t="63456" x="7688263" y="4397375"/>
          <p14:tracePt t="63472" x="7680325" y="4421188"/>
          <p14:tracePt t="63489" x="7672388" y="4435475"/>
          <p14:tracePt t="63523" x="7664450" y="4435475"/>
          <p14:tracePt t="63535" x="7664450" y="4427538"/>
          <p14:tracePt t="63555" x="7664450" y="4413250"/>
          <p14:tracePt t="63572" x="7664450" y="4405313"/>
          <p14:tracePt t="63579" x="7664450" y="4397375"/>
          <p14:tracePt t="63617" x="7664450" y="4389438"/>
          <p14:tracePt t="63678" x="7664450" y="4397375"/>
          <p14:tracePt t="63690" x="7664450" y="4405313"/>
          <p14:tracePt t="63721" x="7672388" y="4413250"/>
          <p14:tracePt t="63752" x="7672388" y="4421188"/>
          <p14:tracePt t="63768" x="7672388" y="4427538"/>
          <p14:tracePt t="63785" x="7672388" y="4435475"/>
          <p14:tracePt t="63823" x="7672388" y="4451350"/>
          <p14:tracePt t="63846" x="7672388" y="4459288"/>
          <p14:tracePt t="63861" x="7672388" y="4467225"/>
          <p14:tracePt t="63892" x="7664450" y="4467225"/>
          <p14:tracePt t="63908" x="7664450" y="4459288"/>
          <p14:tracePt t="63925" x="7664450" y="4451350"/>
          <p14:tracePt t="63939" x="7664450" y="4443413"/>
          <p14:tracePt t="63956" x="7656513" y="4435475"/>
          <p14:tracePt t="64006" x="7650163" y="4435475"/>
          <p14:tracePt t="64038" x="7650163" y="4443413"/>
          <p14:tracePt t="64053" x="7650163" y="4451350"/>
          <p14:tracePt t="64101" x="7650163" y="4459288"/>
          <p14:tracePt t="64146" x="7650163" y="4467225"/>
          <p14:tracePt t="64300" x="7650163" y="4475163"/>
          <p14:tracePt t="64412" x="7650163" y="4467225"/>
          <p14:tracePt t="64456" x="7650163" y="4459288"/>
          <p14:tracePt t="64535" x="7642225" y="4459288"/>
          <p14:tracePt t="64547" x="7634288" y="4459288"/>
          <p14:tracePt t="64571" x="7618413" y="4459288"/>
          <p14:tracePt t="64580" x="7618413" y="4451350"/>
          <p14:tracePt t="64618" x="7610475" y="4451350"/>
          <p14:tracePt t="64630" x="7610475" y="4443413"/>
          <p14:tracePt t="64660" x="7610475" y="4435475"/>
          <p14:tracePt t="64691" x="7618413" y="4427538"/>
          <p14:tracePt t="64705" x="7618413" y="4421188"/>
          <p14:tracePt t="64723" x="7618413" y="4413250"/>
          <p14:tracePt t="64908" x="7618413" y="4405313"/>
          <p14:tracePt t="64942" x="7618413" y="4397375"/>
          <p14:tracePt t="64971" x="7618413" y="4389438"/>
          <p14:tracePt t="64989" x="7618413" y="4381500"/>
          <p14:tracePt t="65006" x="7618413" y="4373563"/>
          <p14:tracePt t="65039" x="7626350" y="4365625"/>
          <p14:tracePt t="65053" x="7626350" y="4357688"/>
          <p14:tracePt t="65099" x="7626350" y="4349750"/>
          <p14:tracePt t="65111" x="7626350" y="4341813"/>
          <p14:tracePt t="65129" x="7626350" y="4333875"/>
          <p14:tracePt t="65145" x="7626350" y="4325938"/>
          <p14:tracePt t="65162" x="7626350" y="4318000"/>
          <p14:tracePt t="65173" x="7626350" y="4310063"/>
          <p14:tracePt t="65191" x="7634288" y="4302125"/>
          <p14:tracePt t="65192" x="7642225" y="4295775"/>
          <p14:tracePt t="65225" x="7656513" y="4287838"/>
          <p14:tracePt t="65240" x="7664450" y="4279900"/>
          <p14:tracePt t="65255" x="7664450" y="4271963"/>
          <p14:tracePt t="65270" x="7664450" y="4264025"/>
          <p14:tracePt t="65305" x="7664450" y="4256088"/>
          <p14:tracePt t="65350" x="7656513" y="4256088"/>
          <p14:tracePt t="65385" x="7656513" y="4248150"/>
          <p14:tracePt t="65397" x="7656513" y="4240213"/>
          <p14:tracePt t="65412" x="7656513" y="4224338"/>
          <p14:tracePt t="65423" x="7664450" y="4216400"/>
          <p14:tracePt t="65425" x="7664450" y="4200525"/>
          <p14:tracePt t="65439" x="7664450" y="4192588"/>
          <p14:tracePt t="65441" x="7664450" y="4184650"/>
          <p14:tracePt t="65457" x="7664450" y="4154488"/>
          <p14:tracePt t="65472" x="7664450" y="4122738"/>
          <p14:tracePt t="65489" x="7664450" y="4083050"/>
          <p14:tracePt t="65506" x="7656513" y="4059238"/>
          <p14:tracePt t="65508" x="7656513" y="4044950"/>
          <p14:tracePt t="65520" x="7650163" y="4029075"/>
          <p14:tracePt t="65537" x="7642225" y="4005263"/>
          <p14:tracePt t="65539" x="7634288" y="3989388"/>
          <p14:tracePt t="65549" x="7626350" y="3973513"/>
          <p14:tracePt t="65572" x="7610475" y="3927475"/>
          <p14:tracePt t="65585" x="7594600" y="3895725"/>
          <p14:tracePt t="65602" x="7586663" y="3848100"/>
          <p14:tracePt t="65629" x="7554913" y="3683000"/>
          <p14:tracePt t="65645" x="7539038" y="3629025"/>
          <p14:tracePt t="65660" x="7523163" y="3621088"/>
          <p14:tracePt t="65674" x="7516813" y="3581400"/>
          <p14:tracePt t="65991" x="8496300" y="2695575"/>
          <p14:tracePt t="66005" x="8466138" y="2695575"/>
          <p14:tracePt t="66022" x="8442325" y="2695575"/>
          <p14:tracePt t="66040" x="8370888" y="2711450"/>
          <p14:tracePt t="66056" x="8324850" y="2727325"/>
          <p14:tracePt t="66064" x="8269288" y="2727325"/>
          <p14:tracePt t="66087" x="8237538" y="2743200"/>
          <p14:tracePt t="66096" x="8221663" y="2743200"/>
          <p14:tracePt t="66118" x="8135938" y="2751138"/>
          <p14:tracePt t="66134" x="8088313" y="2743200"/>
          <p14:tracePt t="66155" x="8058150" y="2617788"/>
          <p14:tracePt t="66163" x="8050213" y="2555875"/>
          <p14:tracePt t="66174" x="8050213" y="2484438"/>
          <p14:tracePt t="66189" x="8050213" y="2327275"/>
          <p14:tracePt t="66192" x="8050213" y="2273300"/>
          <p14:tracePt t="66209" x="8058150" y="2163763"/>
          <p14:tracePt t="66223" x="8072438" y="2076450"/>
          <p14:tracePt t="66238" x="8072438" y="2022475"/>
          <p14:tracePt t="66270" x="8018463" y="2022475"/>
          <p14:tracePt t="66286" x="7939088" y="1998663"/>
          <p14:tracePt t="66288" x="7893050" y="1998663"/>
          <p14:tracePt t="66308" x="7877175" y="2006600"/>
          <p14:tracePt t="66311" x="7869238" y="2014538"/>
          <p14:tracePt t="66323" x="7861300" y="2022475"/>
          <p14:tracePt t="66334" x="7837488" y="2038350"/>
          <p14:tracePt t="66358" x="7821613" y="2038350"/>
          <p14:tracePt t="66395" x="7821613" y="2022475"/>
          <p14:tracePt t="66408" x="7821613" y="2014538"/>
          <p14:tracePt t="66440" x="7813675" y="2014538"/>
          <p14:tracePt t="66456" x="7805738" y="2014538"/>
          <p14:tracePt t="66473" x="7797800" y="2014538"/>
          <p14:tracePt t="66506" x="7797800" y="2022475"/>
          <p14:tracePt t="66507" x="7797800" y="2030413"/>
          <p14:tracePt t="66522" x="7797800" y="2084388"/>
          <p14:tracePt t="66540" x="7797800" y="2179638"/>
          <p14:tracePt t="66555" x="7797800" y="2305050"/>
          <p14:tracePt t="66573" x="7797800" y="2516188"/>
          <p14:tracePt t="66588" x="7797800" y="2767013"/>
          <p14:tracePt t="66589" x="7797800" y="2884488"/>
          <p14:tracePt t="66597" x="7797800" y="3001963"/>
          <p14:tracePt t="66611" x="7797800" y="3213100"/>
          <p14:tracePt t="66628" x="7797800" y="3432175"/>
          <p14:tracePt t="66647" x="7797800" y="3644900"/>
          <p14:tracePt t="66649" x="7797800" y="3722688"/>
          <p14:tracePt t="66658" x="7797800" y="3786188"/>
          <p14:tracePt t="66673" x="7797800" y="3863975"/>
          <p14:tracePt t="66692" x="7797800" y="3941763"/>
          <p14:tracePt t="66694" x="7797800" y="3981450"/>
          <p14:tracePt t="66706" x="7797800" y="4029075"/>
          <p14:tracePt t="66725" x="7789863" y="4114800"/>
          <p14:tracePt t="66740" x="7783513" y="4200525"/>
          <p14:tracePt t="66756" x="7775575" y="4248150"/>
          <p14:tracePt t="66772" x="7767638" y="4271963"/>
          <p14:tracePt t="66789" x="7759700" y="4287838"/>
          <p14:tracePt t="66806" x="7759700" y="4318000"/>
          <p14:tracePt t="66822" x="7759700" y="4333875"/>
          <p14:tracePt t="66831" x="7767638" y="4333875"/>
          <p14:tracePt t="66855" x="7783513" y="4349750"/>
          <p14:tracePt t="66867" x="7789863" y="4357688"/>
          <p14:tracePt t="66880" x="7789863" y="4365625"/>
          <p14:tracePt t="66894" x="7789863" y="4373563"/>
          <p14:tracePt t="66897" x="7789863" y="4381500"/>
          <p14:tracePt t="66928" x="7789863" y="4405313"/>
          <p14:tracePt t="66943" x="7783513" y="4421188"/>
          <p14:tracePt t="66956" x="7775575" y="4427538"/>
          <p14:tracePt t="66975" x="7767638" y="4443413"/>
          <p14:tracePt t="66987" x="7767638" y="4459288"/>
          <p14:tracePt t="67006" x="7759700" y="4467225"/>
          <p14:tracePt t="67053" x="7759700" y="4459288"/>
          <p14:tracePt t="67068" x="7759700" y="4443413"/>
          <p14:tracePt t="67070" x="7767638" y="4443413"/>
          <p14:tracePt t="67087" x="7767638" y="4427538"/>
          <p14:tracePt t="67097" x="7775575" y="4427538"/>
          <p14:tracePt t="67190" x="7783513" y="4421188"/>
          <p14:tracePt t="67206" x="7789863" y="4413250"/>
          <p14:tracePt t="67240" x="7797800" y="4413250"/>
          <p14:tracePt t="67346" x="7797800" y="4405313"/>
          <p14:tracePt t="67394" x="7797800" y="4397375"/>
          <p14:tracePt t="67409" x="7789863" y="4397375"/>
          <p14:tracePt t="67472" x="7789863" y="4373563"/>
          <p14:tracePt t="67486" x="7789863" y="4341813"/>
          <p14:tracePt t="67505" x="7797800" y="4200525"/>
          <p14:tracePt t="67522" x="7813675" y="3957638"/>
          <p14:tracePt t="67539" x="7837488" y="3589338"/>
          <p14:tracePt t="67542" x="7853363" y="3386138"/>
          <p14:tracePt t="67555" x="7869238" y="3189288"/>
          <p14:tracePt t="67558" x="7877175" y="3017838"/>
          <p14:tracePt t="67567" x="7893050" y="2868613"/>
          <p14:tracePt t="67588" x="7924800" y="2586038"/>
          <p14:tracePt t="67590" x="7931150" y="2452688"/>
          <p14:tracePt t="67597" x="7947025" y="2335213"/>
          <p14:tracePt t="67611" x="7954963" y="2132013"/>
          <p14:tracePt t="67627" x="7962900" y="2030413"/>
          <p14:tracePt t="67660" x="7962900" y="1974850"/>
          <p14:tracePt t="67693" x="7962900" y="1935163"/>
          <p14:tracePt t="67708" x="7954963" y="1928813"/>
          <p14:tracePt t="67710" x="7954963" y="1920875"/>
          <p14:tracePt t="67722" x="7939088" y="1920875"/>
          <p14:tracePt t="67739" x="7924800" y="1920875"/>
          <p14:tracePt t="67756" x="7916863" y="1920875"/>
          <p14:tracePt t="67773" x="7900988" y="1920875"/>
          <p14:tracePt t="67776" x="7893050" y="1920875"/>
          <p14:tracePt t="67804" x="7877175" y="1912938"/>
          <p14:tracePt t="67820" x="7869238" y="1912938"/>
          <p14:tracePt t="67822" x="7869238" y="1905000"/>
          <p14:tracePt t="67830" x="7861300" y="1905000"/>
          <p14:tracePt t="67866" x="7853363" y="1928813"/>
          <p14:tracePt t="67879" x="7853363" y="1935163"/>
          <p14:tracePt t="67882" x="7845425" y="1943100"/>
          <p14:tracePt t="67896" x="7845425" y="1958975"/>
          <p14:tracePt t="67898" x="7845425" y="1974850"/>
          <p14:tracePt t="67911" x="7837488" y="2006600"/>
          <p14:tracePt t="67929" x="7829550" y="2068513"/>
          <p14:tracePt t="67939" x="7829550" y="2116138"/>
          <p14:tracePt t="67940" x="7821613" y="2171700"/>
          <p14:tracePt t="67960" x="7821613" y="2257425"/>
          <p14:tracePt t="67963" x="7821613" y="2305050"/>
          <p14:tracePt t="67972" x="7821613" y="2351088"/>
          <p14:tracePt t="67988" x="7821613" y="2468563"/>
          <p14:tracePt t="68002" x="7829550" y="2601913"/>
          <p14:tracePt t="68022" x="7837488" y="2798763"/>
          <p14:tracePt t="68039" x="7837488" y="2916238"/>
          <p14:tracePt t="68047" x="7837488" y="2978150"/>
          <p14:tracePt t="68072" x="7837488" y="3135313"/>
          <p14:tracePt t="68086" x="7837488" y="3228975"/>
          <p14:tracePt t="68095" x="7845425" y="3276600"/>
          <p14:tracePt t="68111" x="7853363" y="3370263"/>
          <p14:tracePt t="68128" x="7869238" y="3495675"/>
          <p14:tracePt t="68145" x="7885113" y="3581400"/>
          <p14:tracePt t="68160" x="7893050" y="3668713"/>
          <p14:tracePt t="68178" x="7893050" y="3746500"/>
          <p14:tracePt t="68181" x="7893050" y="3786188"/>
          <p14:tracePt t="68189" x="7893050" y="3824288"/>
          <p14:tracePt t="68206" x="7893050" y="3887788"/>
          <p14:tracePt t="68220" x="7893050" y="3949700"/>
          <p14:tracePt t="68239" x="7893050" y="4021138"/>
          <p14:tracePt t="68241" x="7885113" y="4059238"/>
          <p14:tracePt t="68256" x="7885113" y="4098925"/>
          <p14:tracePt t="68258" x="7885113" y="4138613"/>
          <p14:tracePt t="68268" x="7885113" y="4176713"/>
          <p14:tracePt t="68271" x="7885113" y="4216400"/>
          <p14:tracePt t="68289" x="7885113" y="4287838"/>
          <p14:tracePt t="68303" x="7885113" y="4349750"/>
          <p14:tracePt t="68322" x="7885113" y="4373563"/>
          <p14:tracePt t="68324" x="7885113" y="4381500"/>
          <p14:tracePt t="68331" x="7885113" y="4389438"/>
          <p14:tracePt t="68344" x="7877175" y="4413250"/>
          <p14:tracePt t="68347" x="7877175" y="4435475"/>
          <p14:tracePt t="68363" x="7877175" y="4467225"/>
          <p14:tracePt t="68377" x="7869238" y="4506913"/>
          <p14:tracePt t="68396" x="7869238" y="4546600"/>
          <p14:tracePt t="68398" x="7861300" y="4560888"/>
          <p14:tracePt t="68414" x="7861300" y="4568825"/>
          <p14:tracePt t="68415" x="7861300" y="4584700"/>
          <p14:tracePt t="68422" x="7861300" y="4592638"/>
          <p14:tracePt t="68438" x="7853363" y="4600575"/>
          <p14:tracePt t="68518" x="7853363" y="4608513"/>
          <p14:tracePt t="68538" x="7853363" y="4616450"/>
          <p14:tracePt t="68541" x="7853363" y="4624388"/>
          <p14:tracePt t="68550" x="7853363" y="4632325"/>
          <p14:tracePt t="68584" x="7853363" y="4640263"/>
          <p14:tracePt t="68724" x="7853363" y="4632325"/>
          <p14:tracePt t="68767" x="7853363" y="4624388"/>
          <p14:tracePt t="68894" x="7845425" y="4624388"/>
          <p14:tracePt t="68927" x="7837488" y="4624388"/>
          <p14:tracePt t="68955" x="7837488" y="4616450"/>
          <p14:tracePt t="68989" x="7837488" y="4608513"/>
          <p14:tracePt t="69001" x="7829550" y="4608513"/>
          <p14:tracePt t="69022" x="7821613" y="4608513"/>
          <p14:tracePt t="69056" x="7821613" y="4600575"/>
          <p14:tracePt t="69069" x="7821613" y="4584700"/>
          <p14:tracePt t="69089" x="7821613" y="4522788"/>
          <p14:tracePt t="69097" x="7821613" y="4475163"/>
          <p14:tracePt t="69112" x="7821613" y="4421188"/>
          <p14:tracePt t="69127" x="7821613" y="4216400"/>
          <p14:tracePt t="69144" x="7821613" y="3957638"/>
          <p14:tracePt t="69164" x="7829550" y="3557588"/>
          <p14:tracePt t="69173" x="7829550" y="3487738"/>
          <p14:tracePt t="69190" x="7837488" y="3440113"/>
          <p14:tracePt t="69205" x="7837488" y="3425825"/>
          <p14:tracePt t="69208" x="7837488" y="3386138"/>
          <p14:tracePt t="69222" x="7837488" y="3378200"/>
          <p14:tracePt t="69224" x="7837488" y="3370263"/>
          <p14:tracePt t="69240" x="7837488" y="3362325"/>
          <p14:tracePt t="69273" x="7837488" y="3448050"/>
          <p14:tracePt t="69286" x="7837488" y="3519488"/>
          <p14:tracePt t="69306" x="7837488" y="3730625"/>
          <p14:tracePt t="69307" x="7837488" y="3778250"/>
          <p14:tracePt t="69316" x="7837488" y="3824288"/>
          <p14:tracePt t="69330" x="7829550" y="3879850"/>
          <p14:tracePt t="69354" x="7813675" y="3895725"/>
          <p14:tracePt t="69362" x="7805738" y="3895725"/>
          <p14:tracePt t="69380" x="7805738" y="3903663"/>
          <p14:tracePt t="69384" x="7797800" y="3903663"/>
          <p14:tracePt t="69411" x="7797800" y="3895725"/>
          <p14:tracePt t="69427" x="7797800" y="3871913"/>
          <p14:tracePt t="69442" x="7797800" y="3856038"/>
          <p14:tracePt t="69443" x="7797800" y="3840163"/>
          <p14:tracePt t="69456" x="7797800" y="3816350"/>
          <p14:tracePt t="69458" x="7797800" y="3786188"/>
          <p14:tracePt t="69475" x="7789863" y="3698875"/>
          <p14:tracePt t="69488" x="7783513" y="3613150"/>
          <p14:tracePt t="69508" x="7775575" y="3519488"/>
          <p14:tracePt t="69511" x="7767638" y="3471863"/>
          <p14:tracePt t="69524" x="7759700" y="3425825"/>
          <p14:tracePt t="69540" x="7751763" y="3354388"/>
          <p14:tracePt t="69542" x="7743825" y="3284538"/>
          <p14:tracePt t="69553" x="7735888" y="3228975"/>
          <p14:tracePt t="69555" x="7727950" y="3175000"/>
          <p14:tracePt t="69573" x="7704138" y="3063875"/>
          <p14:tracePt t="69584" x="7688263" y="2908300"/>
          <p14:tracePt t="69603" x="7664450" y="2681288"/>
          <p14:tracePt t="69612" x="7656513" y="2532063"/>
          <p14:tracePt t="69614" x="7650163" y="2382838"/>
          <p14:tracePt t="69631" x="7626350" y="2084388"/>
          <p14:tracePt t="69645" x="7610475" y="1809750"/>
          <p14:tracePt t="70234" x="7375525" y="712788"/>
          <p14:tracePt t="70235" x="7375525" y="800100"/>
          <p14:tracePt t="70254" x="7397750" y="939800"/>
          <p14:tracePt t="70273" x="7437438" y="1285875"/>
          <p14:tracePt t="70289" x="7469188" y="1441450"/>
          <p14:tracePt t="70305" x="7477125" y="1419225"/>
          <p14:tracePt t="70320" x="7485063" y="1403350"/>
          <p14:tracePt t="70338" x="7546975" y="1582738"/>
          <p14:tracePt t="70348" x="7562850" y="1630363"/>
          <p14:tracePt t="70364" x="7594600" y="1731963"/>
          <p14:tracePt t="70379" x="7634288" y="1747838"/>
          <p14:tracePt t="70394" x="7672388" y="1771650"/>
          <p14:tracePt t="70413" x="7704138" y="1833563"/>
          <p14:tracePt t="70428" x="7751763" y="1905000"/>
          <p14:tracePt t="70439" x="7767638" y="1928813"/>
          <p14:tracePt t="70455" x="7783513" y="1958975"/>
          <p14:tracePt t="70458" x="7789863" y="1974850"/>
          <p14:tracePt t="70474" x="7805738" y="1998663"/>
          <p14:tracePt t="70486" x="7813675" y="2006600"/>
          <p14:tracePt t="70508" x="7829550" y="2006600"/>
          <p14:tracePt t="70520" x="7837488" y="2006600"/>
          <p14:tracePt t="70539" x="7853363" y="2006600"/>
          <p14:tracePt t="70552" x="7861300" y="2006600"/>
          <p14:tracePt t="70570" x="7869238" y="2006600"/>
          <p14:tracePt t="70572" x="7877175" y="2006600"/>
          <p14:tracePt t="70579" x="7885113" y="2006600"/>
          <p14:tracePt t="70604" x="7908925" y="2030413"/>
          <p14:tracePt t="70613" x="7916863" y="2038350"/>
          <p14:tracePt t="70628" x="7954963" y="2054225"/>
          <p14:tracePt t="70646" x="8026400" y="2068513"/>
          <p14:tracePt t="70661" x="8050213" y="2076450"/>
          <p14:tracePt t="70674" x="8064500" y="2076450"/>
          <p14:tracePt t="70690" x="8104188" y="2076450"/>
          <p14:tracePt t="70692" x="8128000" y="2076450"/>
          <p14:tracePt t="70704" x="8151813" y="2068513"/>
          <p14:tracePt t="70707" x="8167688" y="2060575"/>
          <p14:tracePt t="70722" x="8197850" y="2038350"/>
          <p14:tracePt t="70740" x="8221663" y="2022475"/>
          <p14:tracePt t="70756" x="8245475" y="2006600"/>
          <p14:tracePt t="70773" x="8261350" y="2006600"/>
          <p14:tracePt t="70776" x="8269288" y="2006600"/>
          <p14:tracePt t="70788" x="8277225" y="2006600"/>
          <p14:tracePt t="70790" x="8285163" y="2014538"/>
          <p14:tracePt t="70805" x="8301038" y="2038350"/>
          <p14:tracePt t="70815" x="8308975" y="2038350"/>
          <p14:tracePt t="70838" x="8370888" y="2046288"/>
          <p14:tracePt t="70846" x="8410575" y="2046288"/>
          <p14:tracePt t="70863" x="8496300" y="2030413"/>
          <p14:tracePt t="70865" x="8535988" y="2014538"/>
          <p14:tracePt t="70878" x="8559800" y="2006600"/>
          <p14:tracePt t="70881" x="8583613" y="1990725"/>
          <p14:tracePt t="70895" x="8591550" y="1982788"/>
          <p14:tracePt t="70913" x="8613775" y="1974850"/>
          <p14:tracePt t="70924" x="8661400" y="1966913"/>
          <p14:tracePt t="70941" x="8701088" y="1958975"/>
          <p14:tracePt t="70955" x="8739188" y="1951038"/>
          <p14:tracePt t="70973" x="8763000" y="1943100"/>
          <p14:tracePt t="70987" x="8786813" y="1943100"/>
          <p14:tracePt t="71036" x="8794750" y="1943100"/>
          <p14:tracePt t="71052" x="8802688" y="1943100"/>
          <p14:tracePt t="71074" x="8866188" y="1935163"/>
          <p14:tracePt t="71089" x="8896350" y="1928813"/>
          <p14:tracePt t="71091" x="8936038" y="1928813"/>
          <p14:tracePt t="71104" x="8936038" y="1920875"/>
          <p14:tracePt t="71105" x="8943975" y="1920875"/>
          <p14:tracePt t="71113" x="8959850" y="1920875"/>
          <p14:tracePt t="71129" x="8991600" y="1920875"/>
          <p14:tracePt t="71146" x="9021763" y="1920875"/>
          <p14:tracePt t="71162" x="9045575" y="1928813"/>
          <p14:tracePt t="71165" x="9053513" y="1935163"/>
          <p14:tracePt t="71178" x="9061450" y="1935163"/>
          <p14:tracePt t="71181" x="9069388" y="1943100"/>
          <p14:tracePt t="71254" x="0" y="0"/>
        </p14:tracePtLst>
        <p14:tracePtLst>
          <p14:tracePt t="151775" x="7508875" y="1905000"/>
          <p14:tracePt t="151809" x="7461250" y="1920875"/>
          <p14:tracePt t="151848" x="7453313" y="1920875"/>
          <p14:tracePt t="151957" x="7445375" y="1920875"/>
          <p14:tracePt t="151990" x="7437438" y="1920875"/>
          <p14:tracePt t="152003" x="7437438" y="1928813"/>
          <p14:tracePt t="152022" x="7437438" y="1935163"/>
          <p14:tracePt t="152025" x="7429500" y="1935163"/>
          <p14:tracePt t="152038" x="7429500" y="1943100"/>
          <p14:tracePt t="152056" x="7405688" y="1974850"/>
          <p14:tracePt t="152067" x="7397750" y="1982788"/>
          <p14:tracePt t="152080" x="7383463" y="2006600"/>
          <p14:tracePt t="152096" x="7367588" y="2030413"/>
          <p14:tracePt t="152112" x="7359650" y="2054225"/>
          <p14:tracePt t="152130" x="7343775" y="2076450"/>
          <p14:tracePt t="152147" x="7343775" y="2092325"/>
          <p14:tracePt t="152164" x="7335838" y="2116138"/>
          <p14:tracePt t="152167" x="7327900" y="2124075"/>
          <p14:tracePt t="152179" x="7319963" y="2139950"/>
          <p14:tracePt t="152192" x="7304088" y="2163763"/>
          <p14:tracePt t="152204" x="7288213" y="2193925"/>
          <p14:tracePt t="152224" x="7280275" y="2217738"/>
          <p14:tracePt t="152241" x="7272338" y="2241550"/>
          <p14:tracePt t="152256" x="7272338" y="2257425"/>
          <p14:tracePt t="152272" x="7272338" y="2265363"/>
          <p14:tracePt t="152274" x="7272338" y="2273300"/>
          <p14:tracePt t="152286" x="7272338" y="2281238"/>
          <p14:tracePt t="152308" x="7272338" y="2289175"/>
          <p14:tracePt t="152320" x="7272338" y="2305050"/>
          <p14:tracePt t="152346" x="7272338" y="2311400"/>
          <p14:tracePt t="152362" x="7272338" y="2319338"/>
          <p14:tracePt t="152394" x="7280275" y="2319338"/>
          <p14:tracePt t="152412" x="7288213" y="2319338"/>
          <p14:tracePt t="152471" x="7288213" y="2311400"/>
          <p14:tracePt t="152489" x="7288213" y="2297113"/>
          <p14:tracePt t="152491" x="7296150" y="2297113"/>
          <p14:tracePt t="152505" x="7296150" y="2289175"/>
          <p14:tracePt t="152506" x="7296150" y="2281238"/>
          <p14:tracePt t="152537" x="7304088" y="2273300"/>
          <p14:tracePt t="152552" x="7304088" y="2265363"/>
          <p14:tracePt t="152571" x="7312025" y="2257425"/>
          <p14:tracePt t="152574" x="7319963" y="2249488"/>
          <p14:tracePt t="152580" x="7327900" y="2249488"/>
          <p14:tracePt t="152597" x="7375525" y="2225675"/>
          <p14:tracePt t="152613" x="7461250" y="2209800"/>
          <p14:tracePt t="152627" x="7602538" y="2185988"/>
          <p14:tracePt t="152659" x="7805738" y="2139950"/>
          <p14:tracePt t="152678" x="7869238" y="2132013"/>
          <p14:tracePt t="152711" x="7885113" y="2147888"/>
          <p14:tracePt t="152723" x="7893050" y="2155825"/>
          <p14:tracePt t="152724" x="7900988" y="2171700"/>
          <p14:tracePt t="152739" x="7900988" y="2185988"/>
          <p14:tracePt t="152757" x="7900988" y="2193925"/>
          <p14:tracePt t="152774" x="7885113" y="2193925"/>
          <p14:tracePt t="152789" x="7877175" y="2193925"/>
          <p14:tracePt t="152808" x="7877175" y="2179638"/>
          <p14:tracePt t="152823" x="7869238" y="2163763"/>
          <p14:tracePt t="152841" x="7861300" y="2163763"/>
          <p14:tracePt t="152844" x="7861300" y="2155825"/>
          <p14:tracePt t="152875" x="7845425" y="2155825"/>
          <p14:tracePt t="152892" x="7837488" y="2155825"/>
          <p14:tracePt t="152934" x="7861300" y="2147888"/>
          <p14:tracePt t="152935" x="7869238" y="2147888"/>
          <p14:tracePt t="152943" x="7877175" y="2147888"/>
          <p14:tracePt t="152955" x="7885113" y="2147888"/>
          <p14:tracePt t="152974" x="7900988" y="2147888"/>
          <p14:tracePt t="153011" x="7900988" y="2155825"/>
          <p14:tracePt t="153037" x="7900988" y="2163763"/>
          <p14:tracePt t="153040" x="7900988" y="2171700"/>
          <p14:tracePt t="153054" x="7900988" y="2179638"/>
          <p14:tracePt t="153071" x="7900988" y="2193925"/>
          <p14:tracePt t="153084" x="7900988" y="2209800"/>
          <p14:tracePt t="153107" x="7900988" y="2217738"/>
          <p14:tracePt t="153175" x="7900988" y="2209800"/>
          <p14:tracePt t="153177" x="7893050" y="2209800"/>
          <p14:tracePt t="153206" x="7893050" y="2201863"/>
          <p14:tracePt t="153225" x="7893050" y="2193925"/>
          <p14:tracePt t="153227" x="7893050" y="2185988"/>
          <p14:tracePt t="153242" x="7900988" y="2179638"/>
          <p14:tracePt t="153254" x="7908925" y="2171700"/>
          <p14:tracePt t="153271" x="7939088" y="2155825"/>
          <p14:tracePt t="153273" x="7962900" y="2155825"/>
          <p14:tracePt t="153287" x="8058150" y="2147888"/>
          <p14:tracePt t="153304" x="8175625" y="2139950"/>
          <p14:tracePt t="153322" x="8301038" y="2139950"/>
          <p14:tracePt t="153325" x="8370888" y="2139950"/>
          <p14:tracePt t="153338" x="8434388" y="2139950"/>
          <p14:tracePt t="153340" x="8488363" y="2147888"/>
          <p14:tracePt t="153351" x="8528050" y="2155825"/>
          <p14:tracePt t="153369" x="8543925" y="2179638"/>
          <p14:tracePt t="153397" x="8559800" y="2193925"/>
          <p14:tracePt t="153400" x="8559800" y="2201863"/>
          <p14:tracePt t="153425" x="8551863" y="2209800"/>
          <p14:tracePt t="153441" x="8543925" y="2209800"/>
          <p14:tracePt t="153472" x="8543925" y="2217738"/>
          <p14:tracePt t="153488" x="8543925" y="2225675"/>
          <p14:tracePt t="153505" x="8535988" y="2241550"/>
          <p14:tracePt t="153520" x="8528050" y="2249488"/>
          <p14:tracePt t="153535" x="8520113" y="2265363"/>
          <p14:tracePt t="153628" x="8520113" y="2257425"/>
          <p14:tracePt t="153676" x="8512175" y="2257425"/>
          <p14:tracePt t="153678" x="8504238" y="2257425"/>
          <p14:tracePt t="153707" x="8496300" y="2257425"/>
          <p14:tracePt t="153741" x="8496300" y="2249488"/>
          <p14:tracePt t="153755" x="8496300" y="2241550"/>
          <p14:tracePt t="153882" x="8488363" y="2241550"/>
          <p14:tracePt t="153894" x="8480425" y="2241550"/>
          <p14:tracePt t="153912" x="8472488" y="2241550"/>
          <p14:tracePt t="153928" x="8466138" y="2241550"/>
          <p14:tracePt t="154020" x="8472488" y="2249488"/>
          <p14:tracePt t="154054" x="8472488" y="2257425"/>
          <p14:tracePt t="154133" x="8466138" y="2257425"/>
          <p14:tracePt t="154143" x="8458200" y="2257425"/>
          <p14:tracePt t="154145" x="8458200" y="2249488"/>
          <p14:tracePt t="154170" x="8442325" y="2225675"/>
          <p14:tracePt t="154178" x="8434388" y="2217738"/>
          <p14:tracePt t="154181" x="8426450" y="2209800"/>
          <p14:tracePt t="154190" x="8418513" y="2201863"/>
          <p14:tracePt t="154208" x="8410575" y="2193925"/>
          <p14:tracePt t="154225" x="8394700" y="2193925"/>
          <p14:tracePt t="154227" x="8386763" y="2193925"/>
          <p14:tracePt t="154239" x="8378825" y="2209800"/>
          <p14:tracePt t="154254" x="8362950" y="2257425"/>
          <p14:tracePt t="154270" x="8355013" y="2273300"/>
          <p14:tracePt t="154272" x="8355013" y="2289175"/>
          <p14:tracePt t="154288" x="8355013" y="2305050"/>
          <p14:tracePt t="154338" x="8362950" y="2289175"/>
          <p14:tracePt t="154339" x="8370888" y="2281238"/>
          <p14:tracePt t="154346" x="8370888" y="2273300"/>
          <p14:tracePt t="154363" x="8370888" y="2257425"/>
          <p14:tracePt t="154377" x="8362950" y="2241550"/>
          <p14:tracePt t="154395" x="8347075" y="2209800"/>
          <p14:tracePt t="154398" x="8331200" y="2179638"/>
          <p14:tracePt t="154410" x="8324850" y="2147888"/>
          <p14:tracePt t="154427" x="8277225" y="2060575"/>
          <p14:tracePt t="154440" x="8261350" y="2022475"/>
          <p14:tracePt t="154457" x="8205788" y="1990725"/>
          <p14:tracePt t="154472" x="8175625" y="1982788"/>
          <p14:tracePt t="154475" x="8143875" y="1974850"/>
          <p14:tracePt t="154488" x="8064500" y="1958975"/>
          <p14:tracePt t="154505" x="7986713" y="1935163"/>
          <p14:tracePt t="154520" x="7924800" y="1928813"/>
          <p14:tracePt t="154537" x="7893050" y="1912938"/>
          <p14:tracePt t="154552" x="7885113" y="1905000"/>
          <p14:tracePt t="154563" x="7853363" y="1889125"/>
          <p14:tracePt t="154583" x="7813675" y="1873250"/>
          <p14:tracePt t="154586" x="7797800" y="1873250"/>
          <p14:tracePt t="154602" x="7767638" y="1865313"/>
          <p14:tracePt t="154610" x="7751763" y="1865313"/>
          <p14:tracePt t="154636" x="7727950" y="1865313"/>
          <p14:tracePt t="154643" x="7720013" y="1865313"/>
          <p14:tracePt t="154658" x="7704138" y="1865313"/>
          <p14:tracePt t="154675" x="7680325" y="1865313"/>
          <p14:tracePt t="154677" x="7672388" y="1865313"/>
          <p14:tracePt t="154692" x="7656513" y="1865313"/>
          <p14:tracePt t="154707" x="7634288" y="1865313"/>
          <p14:tracePt t="154724" x="7610475" y="1873250"/>
          <p14:tracePt t="154740" x="7578725" y="1881188"/>
          <p14:tracePt t="154753" x="7554913" y="1889125"/>
          <p14:tracePt t="154770" x="7531100" y="1905000"/>
          <p14:tracePt t="154785" x="7500938" y="1928813"/>
          <p14:tracePt t="154802" x="7477125" y="1951038"/>
          <p14:tracePt t="154804" x="7461250" y="1966913"/>
          <p14:tracePt t="154820" x="7437438" y="1998663"/>
          <p14:tracePt t="154835" x="7413625" y="2038350"/>
          <p14:tracePt t="154851" x="7389813" y="2076450"/>
          <p14:tracePt t="154867" x="7367588" y="2116138"/>
          <p14:tracePt t="154886" x="7351713" y="2147888"/>
          <p14:tracePt t="154910" x="7335838" y="2201863"/>
          <p14:tracePt t="154925" x="7327900" y="2225675"/>
          <p14:tracePt t="154942" x="7319963" y="2249488"/>
          <p14:tracePt t="154959" x="7312025" y="2273300"/>
          <p14:tracePt t="154971" x="7304088" y="2297113"/>
          <p14:tracePt t="154985" x="7296150" y="2311400"/>
          <p14:tracePt t="155001" x="7296150" y="2319338"/>
          <p14:tracePt t="155017" x="7296150" y="2327275"/>
          <p14:tracePt t="155051" x="7288213" y="2335213"/>
          <p14:tracePt t="155079" x="7280275" y="2335213"/>
          <p14:tracePt t="155158" x="7288213" y="2327275"/>
          <p14:tracePt t="155196" x="7288213" y="2319338"/>
          <p14:tracePt t="155221" x="7296150" y="2311400"/>
          <p14:tracePt t="155270" x="7304088" y="2311400"/>
          <p14:tracePt t="155305" x="7312025" y="2311400"/>
          <p14:tracePt t="155337" x="7319963" y="2305050"/>
          <p14:tracePt t="155428" x="7327900" y="2305050"/>
          <p14:tracePt t="155440" x="7327900" y="2297113"/>
          <p14:tracePt t="155455" x="7327900" y="2289175"/>
          <p14:tracePt t="155471" x="7343775" y="2265363"/>
          <p14:tracePt t="155485" x="7351713" y="2257425"/>
          <p14:tracePt t="155505" x="7375525" y="2249488"/>
          <p14:tracePt t="155522" x="7429500" y="2249488"/>
          <p14:tracePt t="155525" x="7493000" y="2257425"/>
          <p14:tracePt t="155536" x="7594600" y="2297113"/>
          <p14:tracePt t="155553" x="8018463" y="2468563"/>
          <p14:tracePt t="155556" x="8339138" y="2617788"/>
          <p14:tracePt t="155564" x="8693150" y="2798763"/>
          <p14:tracePt t="155587" x="9242425" y="3197225"/>
          <p14:tracePt t="155596" x="9399588" y="3268663"/>
          <p14:tracePt t="155610" x="9682163" y="3402013"/>
          <p14:tracePt t="155630" x="9893300" y="3440113"/>
          <p14:tracePt t="155645" x="9925050" y="3440113"/>
          <p14:tracePt t="155661" x="10010775" y="3503613"/>
          <p14:tracePt t="155678" x="10104438" y="3551238"/>
          <p14:tracePt t="155690" x="10144125" y="3573463"/>
          <p14:tracePt t="155706" x="10245725" y="3621088"/>
          <p14:tracePt t="155724" x="10333038" y="3644900"/>
          <p14:tracePt t="155740" x="10426700" y="3660775"/>
          <p14:tracePt t="155743" x="10474325" y="3668713"/>
          <p14:tracePt t="155756" x="10536238" y="3676650"/>
          <p14:tracePt t="155758" x="10591800" y="3676650"/>
          <p14:tracePt t="155769" x="10661650" y="3683000"/>
          <p14:tracePt t="155788" x="10858500" y="3683000"/>
          <p14:tracePt t="155807" x="10983913" y="3683000"/>
          <p14:tracePt t="155821" x="11101388" y="3683000"/>
          <p14:tracePt t="155830" x="11149013" y="3683000"/>
          <p14:tracePt t="155833" x="11195050" y="3683000"/>
          <p14:tracePt t="155846" x="11234738" y="3683000"/>
          <p14:tracePt t="155848" x="11274425" y="3690938"/>
          <p14:tracePt t="155863" x="11344275" y="3690938"/>
          <p14:tracePt t="155877" x="11344275" y="3698875"/>
          <p14:tracePt t="155896" x="11360150" y="3698875"/>
          <p14:tracePt t="155910" x="11391900" y="3698875"/>
          <p14:tracePt t="155928" x="11461750" y="3698875"/>
          <p14:tracePt t="155931" x="11493500" y="3698875"/>
          <p14:tracePt t="155939" x="11533188" y="3690938"/>
          <p14:tracePt t="155958" x="11610975" y="3668713"/>
          <p14:tracePt t="155960" x="11658600" y="3660775"/>
          <p14:tracePt t="155973" x="11690350" y="3644900"/>
          <p14:tracePt t="155987" x="11752263" y="3629025"/>
          <p14:tracePt t="156001" x="11776075" y="3613150"/>
          <p14:tracePt t="156019" x="11791950" y="3605213"/>
          <p14:tracePt t="156037" x="11823700" y="3605213"/>
          <p14:tracePt t="156057" x="11839575" y="3605213"/>
          <p14:tracePt t="156059" x="11847513" y="3605213"/>
          <p14:tracePt t="156071" x="11853863" y="3605213"/>
          <p14:tracePt t="156079" x="11861800" y="3605213"/>
          <p14:tracePt t="156081" x="11869738" y="3605213"/>
          <p14:tracePt t="156105" x="11909425" y="3605213"/>
          <p14:tracePt t="156112" x="11917363" y="3605213"/>
          <p14:tracePt t="156130" x="11925300" y="3597275"/>
          <p14:tracePt t="156160" x="11925300" y="3589338"/>
          <p14:tracePt t="156174" x="11909425" y="3589338"/>
          <p14:tracePt t="156193" x="11893550" y="3581400"/>
          <p14:tracePt t="156196" x="11885613" y="3581400"/>
          <p14:tracePt t="156222" x="11885613" y="3573463"/>
          <p14:tracePt t="156255" x="11885613" y="3581400"/>
          <p14:tracePt t="156269" x="11893550" y="3597275"/>
          <p14:tracePt t="156287" x="11893550" y="3613150"/>
          <p14:tracePt t="156290" x="11893550" y="3621088"/>
          <p14:tracePt t="156316" x="11885613" y="3629025"/>
          <p14:tracePt t="156330" x="11877675" y="3629025"/>
          <p14:tracePt t="156345" x="11869738" y="3629025"/>
          <p14:tracePt t="156370" x="11861800" y="3629025"/>
          <p14:tracePt t="156377" x="11861800" y="3636963"/>
          <p14:tracePt t="156440" x="11861800" y="3629025"/>
          <p14:tracePt t="156458" x="11861800" y="3621088"/>
          <p14:tracePt t="156519" x="11847513" y="3621088"/>
          <p14:tracePt t="156535" x="11839575" y="3629025"/>
          <p14:tracePt t="156555" x="11831638" y="3629025"/>
          <p14:tracePt t="156612" x="11823700" y="3629025"/>
          <p14:tracePt t="156631" x="11815763" y="3629025"/>
          <p14:tracePt t="156646" x="11807825" y="3636963"/>
          <p14:tracePt t="156661" x="11799888" y="3644900"/>
          <p14:tracePt t="156678" x="11791950" y="3644900"/>
          <p14:tracePt t="156689" x="11791950" y="3652838"/>
          <p14:tracePt t="156768" x="11791950" y="3660775"/>
          <p14:tracePt t="156803" x="11791950" y="3668713"/>
          <p14:tracePt t="156895" x="11791950" y="3676650"/>
          <p14:tracePt t="156908" x="11784013" y="3676650"/>
          <p14:tracePt t="157034" x="11776075" y="3676650"/>
          <p14:tracePt t="157056" x="11752263" y="3636963"/>
          <p14:tracePt t="157066" x="11736388" y="3613150"/>
          <p14:tracePt t="157080" x="11658600" y="3573463"/>
          <p14:tracePt t="157104" x="11328400" y="3378200"/>
          <p14:tracePt t="157113" x="11172825" y="3300413"/>
          <p14:tracePt t="157116" x="11015663" y="3221038"/>
          <p14:tracePt t="157128" x="10850563" y="3159125"/>
          <p14:tracePt t="157146" x="10552113" y="3063875"/>
          <p14:tracePt t="157148" x="10418763" y="3025775"/>
          <p14:tracePt t="157161" x="10301288" y="3025775"/>
          <p14:tracePt t="157164" x="10191750" y="3033713"/>
          <p14:tracePt t="157178" x="10058400" y="3041650"/>
          <p14:tracePt t="157188" x="10010775" y="3041650"/>
          <p14:tracePt t="157206" x="10018713" y="2978150"/>
          <p14:tracePt t="157224" x="9932988" y="2954338"/>
          <p14:tracePt t="157238" x="9821863" y="2946400"/>
          <p14:tracePt t="157255" x="9674225" y="2930525"/>
          <p14:tracePt t="157269" x="9525000" y="2924175"/>
          <p14:tracePt t="157287" x="9391650" y="2916238"/>
          <p14:tracePt t="157290" x="9328150" y="2908300"/>
          <p14:tracePt t="157305" x="9210675" y="2900363"/>
          <p14:tracePt t="157314" x="9163050" y="2892425"/>
          <p14:tracePt t="157337" x="9021763" y="2868613"/>
          <p14:tracePt t="157352" x="8936038" y="2868613"/>
          <p14:tracePt t="157362" x="8904288" y="2860675"/>
          <p14:tracePt t="157377" x="8872538" y="2860675"/>
          <p14:tracePt t="157380" x="8834438" y="2860675"/>
          <p14:tracePt t="157395" x="8786813" y="2860675"/>
          <p14:tracePt t="157412" x="8685213" y="2860675"/>
          <p14:tracePt t="157427" x="8621713" y="2860675"/>
          <p14:tracePt t="157440" x="8591550" y="2860675"/>
          <p14:tracePt t="157457" x="8480425" y="2860675"/>
          <p14:tracePt t="157472" x="8418513" y="2868613"/>
          <p14:tracePt t="157486" x="8418513" y="2876550"/>
          <p14:tracePt t="157503" x="8402638" y="2884488"/>
          <p14:tracePt t="157526" x="8362950" y="2900363"/>
          <p14:tracePt t="157542" x="8324850" y="2900363"/>
          <p14:tracePt t="157554" x="8301038" y="2900363"/>
          <p14:tracePt t="157577" x="8277225" y="2900363"/>
          <p14:tracePt t="157593" x="8261350" y="2900363"/>
          <p14:tracePt t="157612" x="8245475" y="2908300"/>
          <p14:tracePt t="157614" x="8237538" y="2908300"/>
          <p14:tracePt t="157629" x="8205788" y="2916238"/>
          <p14:tracePt t="157646" x="8191500" y="2924175"/>
          <p14:tracePt t="157660" x="8167688" y="2930525"/>
          <p14:tracePt t="157677" x="8143875" y="2938463"/>
          <p14:tracePt t="157689" x="8135938" y="2938463"/>
          <p14:tracePt t="157705" x="8128000" y="2946400"/>
          <p14:tracePt t="157724" x="8128000" y="2962275"/>
          <p14:tracePt t="157739" x="8120063" y="2970213"/>
          <p14:tracePt t="157769" x="8120063" y="2978150"/>
          <p14:tracePt t="157771" x="8112125" y="2978150"/>
          <p14:tracePt t="157896" x="8120063" y="2978150"/>
          <p14:tracePt t="157909" x="8135938" y="2970213"/>
          <p14:tracePt t="157929" x="8175625" y="2946400"/>
          <p14:tracePt t="157939" x="8191500" y="2938463"/>
          <p14:tracePt t="157956" x="8229600" y="2930525"/>
          <p14:tracePt t="157959" x="8245475" y="2924175"/>
          <p14:tracePt t="157975" x="8285163" y="2916238"/>
          <p14:tracePt t="157988" x="8324850" y="2908300"/>
          <p14:tracePt t="158006" x="8355013" y="2908300"/>
          <p14:tracePt t="158018" x="8386763" y="2900363"/>
          <p14:tracePt t="158037" x="8410575" y="2892425"/>
          <p14:tracePt t="158057" x="8442325" y="2892425"/>
          <p14:tracePt t="158072" x="8450263" y="2884488"/>
          <p14:tracePt t="158086" x="8458200" y="2884488"/>
          <p14:tracePt t="158102" x="8466138" y="2884488"/>
          <p14:tracePt t="158121" x="8472488" y="2884488"/>
          <p14:tracePt t="158124" x="8480425" y="2884488"/>
          <p14:tracePt t="158144" x="8488363" y="2884488"/>
          <p14:tracePt t="158163" x="8504238" y="2892425"/>
          <p14:tracePt t="158177" x="8512175" y="2892425"/>
          <p14:tracePt t="158190" x="8520113" y="2900363"/>
          <p14:tracePt t="158191" x="8528050" y="2900363"/>
          <p14:tracePt t="158207" x="8535988" y="2900363"/>
          <p14:tracePt t="158220" x="8543925" y="2908300"/>
          <p14:tracePt t="158239" x="8551863" y="2908300"/>
          <p14:tracePt t="158252" x="8559800" y="2916238"/>
          <p14:tracePt t="158270" x="8567738" y="2916238"/>
          <p14:tracePt t="158273" x="8567738" y="2924175"/>
          <p14:tracePt t="158290" x="8575675" y="2938463"/>
          <p14:tracePt t="158323" x="8575675" y="2970213"/>
          <p14:tracePt t="158334" x="8575675" y="2978150"/>
          <p14:tracePt t="158353" x="8567738" y="2994025"/>
          <p14:tracePt t="158517" x="8567738" y="2986088"/>
          <p14:tracePt t="158553" x="8567738" y="2978150"/>
          <p14:tracePt t="158602" x="8567738" y="2970213"/>
          <p14:tracePt t="158620" x="8567738" y="2954338"/>
          <p14:tracePt t="158631" x="8567738" y="2946400"/>
          <p14:tracePt t="158645" x="8559800" y="2930525"/>
          <p14:tracePt t="158648" x="8559800" y="2924175"/>
          <p14:tracePt t="158661" x="8551863" y="2908300"/>
          <p14:tracePt t="158677" x="8543925" y="2876550"/>
          <p14:tracePt t="158680" x="8535988" y="2860675"/>
          <p14:tracePt t="158690" x="8528050" y="2844800"/>
          <p14:tracePt t="158706" x="8512175" y="2820988"/>
          <p14:tracePt t="158708" x="8496300" y="2805113"/>
          <p14:tracePt t="158721" x="8480425" y="2790825"/>
          <p14:tracePt t="158724" x="8466138" y="2774950"/>
          <p14:tracePt t="158740" x="8434388" y="2751138"/>
          <p14:tracePt t="158754" x="8394700" y="2727325"/>
          <p14:tracePt t="158771" x="8355013" y="2711450"/>
          <p14:tracePt t="158785" x="8316913" y="2695575"/>
          <p14:tracePt t="158804" x="8285163" y="2681288"/>
          <p14:tracePt t="158807" x="8269288" y="2673350"/>
          <p14:tracePt t="158819" x="8253413" y="2673350"/>
          <p14:tracePt t="158821" x="8237538" y="2665413"/>
          <p14:tracePt t="158839" x="8213725" y="2657475"/>
          <p14:tracePt t="158846" x="8205788" y="2657475"/>
          <p14:tracePt t="158872" x="8175625" y="2657475"/>
          <p14:tracePt t="158874" x="8159750" y="2657475"/>
          <p14:tracePt t="158884" x="8151813" y="2657475"/>
          <p14:tracePt t="158893" x="8135938" y="2657475"/>
          <p14:tracePt t="158912" x="8104188" y="2665413"/>
          <p14:tracePt t="158929" x="8080375" y="2665413"/>
          <p14:tracePt t="158939" x="8064500" y="2665413"/>
          <p14:tracePt t="158954" x="8042275" y="2665413"/>
          <p14:tracePt t="158957" x="8026400" y="2665413"/>
          <p14:tracePt t="158972" x="8002588" y="2665413"/>
          <p14:tracePt t="158991" x="7970838" y="2665413"/>
          <p14:tracePt t="159004" x="7931150" y="2665413"/>
          <p14:tracePt t="159018" x="7900988" y="2665413"/>
          <p14:tracePt t="159037" x="7861300" y="2665413"/>
          <p14:tracePt t="159057" x="7821613" y="2665413"/>
          <p14:tracePt t="159073" x="7789863" y="2665413"/>
          <p14:tracePt t="159084" x="7775575" y="2665413"/>
          <p14:tracePt t="159104" x="7759700" y="2665413"/>
          <p14:tracePt t="159106" x="7743825" y="2665413"/>
          <p14:tracePt t="159113" x="7735888" y="2665413"/>
          <p14:tracePt t="159127" x="7720013" y="2665413"/>
          <p14:tracePt t="159145" x="7696200" y="2665413"/>
          <p14:tracePt t="159162" x="7672388" y="2673350"/>
          <p14:tracePt t="159177" x="7642225" y="2681288"/>
          <p14:tracePt t="159189" x="7618413" y="2687638"/>
          <p14:tracePt t="159206" x="7586663" y="2695575"/>
          <p14:tracePt t="159220" x="7562850" y="2703513"/>
          <p14:tracePt t="159238" x="7546975" y="2711450"/>
          <p14:tracePt t="159256" x="7516813" y="2719388"/>
          <p14:tracePt t="159273" x="7500938" y="2735263"/>
          <p14:tracePt t="159283" x="7493000" y="2735263"/>
          <p14:tracePt t="159286" x="7493000" y="2743200"/>
          <p14:tracePt t="159305" x="7477125" y="2751138"/>
          <p14:tracePt t="159313" x="7469188" y="2751138"/>
          <p14:tracePt t="159336" x="7461250" y="2767013"/>
          <p14:tracePt t="159339" x="7453313" y="2774950"/>
          <p14:tracePt t="159347" x="7453313" y="2782888"/>
          <p14:tracePt t="159363" x="7437438" y="2798763"/>
          <p14:tracePt t="159378" x="7437438" y="2820988"/>
          <p14:tracePt t="159394" x="7429500" y="2844800"/>
          <p14:tracePt t="159412" x="7421563" y="2876550"/>
          <p14:tracePt t="159414" x="7413625" y="2892425"/>
          <p14:tracePt t="159428" x="7413625" y="2908300"/>
          <p14:tracePt t="159430" x="7413625" y="2924175"/>
          <p14:tracePt t="159439" x="7405688" y="2930525"/>
          <p14:tracePt t="159454" x="7405688" y="2946400"/>
          <p14:tracePt t="159472" x="7397750" y="2962275"/>
          <p14:tracePt t="159489" x="7397750" y="2970213"/>
          <p14:tracePt t="159506" x="7397750" y="2978150"/>
          <p14:tracePt t="159523" x="7389813" y="2978150"/>
          <p14:tracePt t="159539" x="7389813" y="2986088"/>
          <p14:tracePt t="159556" x="7389813" y="2994025"/>
          <p14:tracePt t="159632" x="7397750" y="2986088"/>
          <p14:tracePt t="159663" x="7405688" y="2970213"/>
          <p14:tracePt t="159689" x="7405688" y="2962275"/>
          <p14:tracePt t="159706" x="7405688" y="2954338"/>
          <p14:tracePt t="159726" x="7413625" y="2946400"/>
          <p14:tracePt t="159896" x="7413625" y="2938463"/>
          <p14:tracePt t="159958" x="7421563" y="2938463"/>
          <p14:tracePt t="160006" x="7429500" y="2938463"/>
          <p14:tracePt t="160068" x="7429500" y="2930525"/>
          <p14:tracePt t="160112" x="7429500" y="2924175"/>
          <p14:tracePt t="160240" x="7429500" y="2916238"/>
          <p14:tracePt t="160275" x="7437438" y="2908300"/>
          <p14:tracePt t="160284" x="7437438" y="2900363"/>
          <p14:tracePt t="160304" x="7453313" y="2892425"/>
          <p14:tracePt t="160315" x="7477125" y="2884488"/>
          <p14:tracePt t="160339" x="7626350" y="2876550"/>
          <p14:tracePt t="160348" x="7743825" y="2876550"/>
          <p14:tracePt t="160361" x="8167688" y="2884488"/>
          <p14:tracePt t="160379" x="8701088" y="2908300"/>
          <p14:tracePt t="160382" x="8826500" y="2924175"/>
          <p14:tracePt t="160396" x="8943975" y="2938463"/>
          <p14:tracePt t="160398" x="9069388" y="2954338"/>
          <p14:tracePt t="160412" x="9312275" y="3001963"/>
          <p14:tracePt t="160425" x="9421813" y="3025775"/>
          <p14:tracePt t="160441" x="9642475" y="3079750"/>
          <p14:tracePt t="160444" x="9720263" y="3103563"/>
          <p14:tracePt t="160456" x="9783763" y="3119438"/>
          <p14:tracePt t="160476" x="9815513" y="3189288"/>
          <p14:tracePt t="160485" x="9821863" y="3205163"/>
          <p14:tracePt t="160503" x="10010775" y="3252788"/>
          <p14:tracePt t="160518" x="10167938" y="3284538"/>
          <p14:tracePt t="160538" x="10301288" y="3306763"/>
          <p14:tracePt t="160541" x="10387013" y="3314700"/>
          <p14:tracePt t="160554" x="10474325" y="3330575"/>
          <p14:tracePt t="160557" x="10544175" y="3338513"/>
          <p14:tracePt t="160570" x="10615613" y="3354388"/>
          <p14:tracePt t="160584" x="10725150" y="3370263"/>
          <p14:tracePt t="160586" x="10787063" y="3386138"/>
          <p14:tracePt t="160605" x="10898188" y="3402013"/>
          <p14:tracePt t="160614" x="10898188" y="3417888"/>
          <p14:tracePt t="160616" x="10960100" y="3425825"/>
          <p14:tracePt t="160628" x="11023600" y="3440113"/>
          <p14:tracePt t="160631" x="11069638" y="3440113"/>
          <p14:tracePt t="160646" x="11164888" y="3463925"/>
          <p14:tracePt t="160661" x="11258550" y="3479800"/>
          <p14:tracePt t="160679" x="11383963" y="3503613"/>
          <p14:tracePt t="160682" x="11447463" y="3511550"/>
          <p14:tracePt t="160690" x="11509375" y="3519488"/>
          <p14:tracePt t="160709" x="11610975" y="3535363"/>
          <p14:tracePt t="160721" x="11690350" y="3551238"/>
          <p14:tracePt t="160739" x="11690350" y="3565525"/>
          <p14:tracePt t="160755" x="11706225" y="3581400"/>
          <p14:tracePt t="160758" x="11714163" y="3589338"/>
          <p14:tracePt t="160769" x="11736388" y="3589338"/>
          <p14:tracePt t="160788" x="11791950" y="3597275"/>
          <p14:tracePt t="160802" x="11799888" y="3597275"/>
          <p14:tracePt t="160821" x="11807825" y="3597275"/>
          <p14:tracePt t="160830" x="11815763" y="3597275"/>
          <p14:tracePt t="160855" x="11831638" y="3581400"/>
          <p14:tracePt t="160857" x="11839575" y="3581400"/>
          <p14:tracePt t="160867" x="11847513" y="3573463"/>
          <p14:tracePt t="160877" x="11861800" y="3573463"/>
          <p14:tracePt t="160878" x="11869738" y="3565525"/>
          <p14:tracePt t="160901" x="11901488" y="3565525"/>
          <p14:tracePt t="160910" x="11909425" y="3565525"/>
          <p14:tracePt t="160928" x="11917363" y="3565525"/>
          <p14:tracePt t="160939" x="11917363" y="3573463"/>
          <p14:tracePt t="161036" x="11909425" y="3573463"/>
          <p14:tracePt t="161050" x="11901488" y="3573463"/>
          <p14:tracePt t="161070" x="11893550" y="3573463"/>
          <p14:tracePt t="161089" x="11885613" y="3573463"/>
          <p14:tracePt t="161127" x="11885613" y="3581400"/>
          <p14:tracePt t="161191" x="11885613" y="3589338"/>
          <p14:tracePt t="161208" x="11869738" y="3605213"/>
          <p14:tracePt t="161223" x="11861800" y="3613150"/>
          <p14:tracePt t="161240" x="11853863" y="3629025"/>
          <p14:tracePt t="161256" x="11847513" y="3644900"/>
          <p14:tracePt t="161271" x="11847513" y="3652838"/>
          <p14:tracePt t="161289" x="11847513" y="3668713"/>
          <p14:tracePt t="161302" x="11847513" y="3676650"/>
          <p14:tracePt t="161322" x="11831638" y="3698875"/>
          <p14:tracePt t="161330" x="11831638" y="3706813"/>
          <p14:tracePt t="161347" x="11815763" y="3722688"/>
          <p14:tracePt t="161370" x="11791950" y="3738563"/>
          <p14:tracePt t="161378" x="11776075" y="3746500"/>
          <p14:tracePt t="161397" x="11744325" y="3754438"/>
          <p14:tracePt t="161411" x="11720513" y="3754438"/>
          <p14:tracePt t="161427" x="11698288" y="3754438"/>
          <p14:tracePt t="161440" x="11682413" y="3754438"/>
          <p14:tracePt t="161456" x="11642725" y="3754438"/>
          <p14:tracePt t="161472" x="11626850" y="3754438"/>
          <p14:tracePt t="161473" x="11610975" y="3754438"/>
          <p14:tracePt t="161486" x="11587163" y="3754438"/>
          <p14:tracePt t="161502" x="11564938" y="3754438"/>
          <p14:tracePt t="161522" x="11549063" y="3738563"/>
          <p14:tracePt t="161524" x="11541125" y="3730625"/>
          <p14:tracePt t="161538" x="11525250" y="3714750"/>
          <p14:tracePt t="161554" x="11517313" y="3698875"/>
          <p14:tracePt t="161569" x="11509375" y="3683000"/>
          <p14:tracePt t="161590" x="11501438" y="3660775"/>
          <p14:tracePt t="161592" x="11493500" y="3652838"/>
          <p14:tracePt t="161606" x="11493500" y="3644900"/>
          <p14:tracePt t="161608" x="11493500" y="3629025"/>
          <p14:tracePt t="161620" x="11493500" y="3613150"/>
          <p14:tracePt t="161621" x="11493500" y="3597275"/>
          <p14:tracePt t="161628" x="11493500" y="3589338"/>
          <p14:tracePt t="161646" x="11493500" y="3557588"/>
          <p14:tracePt t="161661" x="11501438" y="3527425"/>
          <p14:tracePt t="161678" x="11509375" y="3503613"/>
          <p14:tracePt t="161689" x="11517313" y="3479800"/>
          <p14:tracePt t="161705" x="11533188" y="3463925"/>
          <p14:tracePt t="161719" x="11549063" y="3440113"/>
          <p14:tracePt t="161737" x="11564938" y="3432175"/>
          <p14:tracePt t="161756" x="11587163" y="3417888"/>
          <p14:tracePt t="161773" x="11603038" y="3409950"/>
          <p14:tracePt t="161787" x="11626850" y="3409950"/>
          <p14:tracePt t="161798" x="11634788" y="3409950"/>
          <p14:tracePt t="161813" x="11658600" y="3409950"/>
          <p14:tracePt t="161816" x="11674475" y="3409950"/>
          <p14:tracePt t="161829" x="11682413" y="3409950"/>
          <p14:tracePt t="161855" x="11736388" y="3409950"/>
          <p14:tracePt t="161862" x="11752263" y="3417888"/>
          <p14:tracePt t="161880" x="11784013" y="3425825"/>
          <p14:tracePt t="161894" x="11807825" y="3440113"/>
          <p14:tracePt t="161911" x="11831638" y="3455988"/>
          <p14:tracePt t="161915" x="11839575" y="3463925"/>
          <p14:tracePt t="161944" x="11861800" y="3495675"/>
          <p14:tracePt t="161946" x="11861800" y="3503613"/>
          <p14:tracePt t="161958" x="11869738" y="3519488"/>
          <p14:tracePt t="161971" x="11869738" y="3543300"/>
          <p14:tracePt t="161988" x="11877675" y="3557588"/>
          <p14:tracePt t="161991" x="11877675" y="3573463"/>
          <p14:tracePt t="162001" x="11877675" y="3589338"/>
          <p14:tracePt t="162021" x="11885613" y="3621088"/>
          <p14:tracePt t="162035" x="11893550" y="3644900"/>
          <p14:tracePt t="162056" x="11893550" y="3676650"/>
          <p14:tracePt t="162070" x="11893550" y="3690938"/>
          <p14:tracePt t="162072" x="11893550" y="3698875"/>
          <p14:tracePt t="162087" x="11893550" y="3722688"/>
          <p14:tracePt t="162096" x="11885613" y="3738563"/>
          <p14:tracePt t="162120" x="11869738" y="3762375"/>
          <p14:tracePt t="162129" x="11861800" y="3762375"/>
          <p14:tracePt t="162144" x="11839575" y="3770313"/>
          <p14:tracePt t="162146" x="11823700" y="3778250"/>
          <p14:tracePt t="162163" x="11768138" y="3786188"/>
          <p14:tracePt t="162177" x="11720513" y="3786188"/>
          <p14:tracePt t="162189" x="11706225" y="3786188"/>
          <p14:tracePt t="162204" x="11690350" y="3786188"/>
          <p14:tracePt t="162208" x="11682413" y="3786188"/>
          <p14:tracePt t="162222" x="11658600" y="3754438"/>
          <p14:tracePt t="162239" x="11642725" y="3690938"/>
          <p14:tracePt t="162256" x="11634788" y="3621088"/>
          <p14:tracePt t="162273" x="11634788" y="3557588"/>
          <p14:tracePt t="162289" x="11650663" y="3543300"/>
          <p14:tracePt t="162306" x="11666538" y="3519488"/>
          <p14:tracePt t="162315" x="11674475" y="3503613"/>
          <p14:tracePt t="162337" x="11706225" y="3471863"/>
          <p14:tracePt t="162354" x="11728450" y="3448050"/>
          <p14:tracePt t="162362" x="11736388" y="3440113"/>
          <p14:tracePt t="162364" x="11752263" y="3432175"/>
          <p14:tracePt t="162378" x="11768138" y="3432175"/>
          <p14:tracePt t="162381" x="11776075" y="3425825"/>
          <p14:tracePt t="162395" x="11815763" y="3425825"/>
          <p14:tracePt t="162412" x="11839575" y="3463925"/>
          <p14:tracePt t="162429" x="11861800" y="3535363"/>
          <p14:tracePt t="162440" x="11877675" y="3589338"/>
          <p14:tracePt t="162455" x="11885613" y="3644900"/>
          <p14:tracePt t="162473" x="11885613" y="3683000"/>
          <p14:tracePt t="162492" x="11885613" y="3698875"/>
          <p14:tracePt t="162494" x="11877675" y="3706813"/>
          <p14:tracePt t="162506" x="11869738" y="3714750"/>
          <p14:tracePt t="162519" x="11853863" y="3722688"/>
          <p14:tracePt t="162534" x="11839575" y="3722688"/>
          <p14:tracePt t="162555" x="11823700" y="3714750"/>
          <p14:tracePt t="162564" x="11815763" y="3698875"/>
          <p14:tracePt t="162578" x="11807825" y="3676650"/>
          <p14:tracePt t="162596" x="11799888" y="3660775"/>
          <p14:tracePt t="162598" x="11784013" y="3644900"/>
          <p14:tracePt t="162619" x="11736388" y="3589338"/>
          <p14:tracePt t="162622" x="11698288" y="3581400"/>
          <p14:tracePt t="162631" x="11626850" y="3543300"/>
          <p14:tracePt t="162633" x="11557000" y="3487738"/>
          <p14:tracePt t="162647" x="11453813" y="3417888"/>
          <p14:tracePt t="162664" x="11023600" y="3228975"/>
          <p14:tracePt t="162674" x="10858500" y="3181350"/>
          <p14:tracePt t="162690" x="10544175" y="3197225"/>
          <p14:tracePt t="162706" x="10253663" y="3189288"/>
          <p14:tracePt t="162720" x="10002838" y="3175000"/>
          <p14:tracePt t="162737" x="9783763" y="3119438"/>
          <p14:tracePt t="162740" x="9682163" y="3103563"/>
          <p14:tracePt t="162758" x="9477375" y="3071813"/>
          <p14:tracePt t="162773" x="9312275" y="3049588"/>
          <p14:tracePt t="162787" x="9210675" y="3025775"/>
          <p14:tracePt t="162806" x="9140825" y="2986088"/>
          <p14:tracePt t="162808" x="9109075" y="2970213"/>
          <p14:tracePt t="162820" x="9069388" y="2954338"/>
          <p14:tracePt t="162822" x="9021763" y="2938463"/>
          <p14:tracePt t="162829" x="8959850" y="2916238"/>
          <p14:tracePt t="162855" x="8755063" y="2876550"/>
          <p14:tracePt t="162868" x="8637588" y="2852738"/>
          <p14:tracePt t="162896" x="8450263" y="2828925"/>
          <p14:tracePt t="162909" x="8331200" y="2820988"/>
          <p14:tracePt t="162925" x="8237538" y="2820988"/>
          <p14:tracePt t="162939" x="8197850" y="2820988"/>
          <p14:tracePt t="162974" x="8159750" y="2820988"/>
          <p14:tracePt t="162990" x="8135938" y="2820988"/>
          <p14:tracePt t="163005" x="8120063" y="2813050"/>
          <p14:tracePt t="163021" x="8120063" y="2798763"/>
          <p14:tracePt t="163035" x="8120063" y="2782888"/>
          <p14:tracePt t="163054" x="8128000" y="2774950"/>
          <p14:tracePt t="163056" x="8135938" y="2774950"/>
          <p14:tracePt t="163064" x="8143875" y="2774950"/>
          <p14:tracePt t="163088" x="8167688" y="2767013"/>
          <p14:tracePt t="163098" x="8175625" y="2767013"/>
          <p14:tracePt t="163111" x="8183563" y="2767013"/>
          <p14:tracePt t="163129" x="8197850" y="2767013"/>
          <p14:tracePt t="163131" x="8205788" y="2767013"/>
          <p14:tracePt t="163144" x="8213725" y="2767013"/>
          <p14:tracePt t="163162" x="8229600" y="2767013"/>
          <p14:tracePt t="163177" x="8253413" y="2767013"/>
          <p14:tracePt t="163189" x="8261350" y="2774950"/>
          <p14:tracePt t="163190" x="8277225" y="2774950"/>
          <p14:tracePt t="163205" x="8301038" y="2790825"/>
          <p14:tracePt t="163222" x="8331200" y="2798763"/>
          <p14:tracePt t="163240" x="8355013" y="2805113"/>
          <p14:tracePt t="163256" x="8378825" y="2813050"/>
          <p14:tracePt t="163258" x="8386763" y="2813050"/>
          <p14:tracePt t="163271" x="8386763" y="2820988"/>
          <p14:tracePt t="163273" x="8394700" y="2820988"/>
          <p14:tracePt t="163302" x="8402638" y="2820988"/>
          <p14:tracePt t="163319" x="8410575" y="2820988"/>
          <p14:tracePt t="163336" x="8418513" y="2820988"/>
          <p14:tracePt t="163370" x="8426450" y="2820988"/>
          <p14:tracePt t="163410" x="8434388" y="2820988"/>
          <p14:tracePt t="163426" x="8442325" y="2820988"/>
          <p14:tracePt t="163439" x="8458200" y="2820988"/>
          <p14:tracePt t="163456" x="8472488" y="2813050"/>
          <p14:tracePt t="163475" x="8480425" y="2813050"/>
          <p14:tracePt t="163476" x="8488363" y="2813050"/>
          <p14:tracePt t="163505" x="8504238" y="2813050"/>
          <p14:tracePt t="163538" x="8512175" y="2828925"/>
          <p14:tracePt t="163552" x="8520113" y="2844800"/>
          <p14:tracePt t="163571" x="8520113" y="2860675"/>
          <p14:tracePt t="163589" x="8520113" y="2868613"/>
          <p14:tracePt t="163598" x="8520113" y="2876550"/>
          <p14:tracePt t="163679" x="8528050" y="2868613"/>
          <p14:tracePt t="163739" x="8528050" y="2860675"/>
          <p14:tracePt t="163754" x="8528050" y="2852738"/>
          <p14:tracePt t="163787" x="8528050" y="2844800"/>
          <p14:tracePt t="163802" x="8528050" y="2836863"/>
          <p14:tracePt t="163819" x="8528050" y="2828925"/>
          <p14:tracePt t="163882" x="8520113" y="2828925"/>
          <p14:tracePt t="163894" x="8520113" y="2836863"/>
          <p14:tracePt t="163897" x="8512175" y="2836863"/>
          <p14:tracePt t="163911" x="8512175" y="2844800"/>
          <p14:tracePt t="163914" x="8504238" y="2844800"/>
          <p14:tracePt t="163926" x="8504238" y="2852738"/>
          <p14:tracePt t="163954" x="8504238" y="2860675"/>
          <p14:tracePt t="163972" x="8504238" y="2868613"/>
          <p14:tracePt t="163989" x="8504238" y="2876550"/>
          <p14:tracePt t="164064" x="8512175" y="2876550"/>
          <p14:tracePt t="164088" x="8520113" y="2868613"/>
          <p14:tracePt t="164256" x="8512175" y="2868613"/>
          <p14:tracePt t="164334" x="8504238" y="2868613"/>
          <p14:tracePt t="164439" x="8512175" y="2868613"/>
          <p14:tracePt t="164534" x="8520113" y="2868613"/>
          <p14:tracePt t="164600" x="8512175" y="2868613"/>
          <p14:tracePt t="164613" x="8504238" y="2868613"/>
          <p14:tracePt t="164644" x="8496300" y="2868613"/>
          <p14:tracePt t="164708" x="8488363" y="2868613"/>
          <p14:tracePt t="164722" x="8480425" y="2868613"/>
          <p14:tracePt t="164817" x="8480425" y="2876550"/>
          <p14:tracePt t="164830" x="8472488" y="2884488"/>
          <p14:tracePt t="164853" x="8472488" y="2892425"/>
          <p14:tracePt t="164861" x="8466138" y="2892425"/>
          <p14:tracePt t="164912" x="8472488" y="2892425"/>
          <p14:tracePt t="164938" x="8472488" y="2884488"/>
          <p14:tracePt t="164972" x="8472488" y="2876550"/>
          <p14:tracePt t="164987" x="8472488" y="2868613"/>
          <p14:tracePt t="165006" x="8472488" y="2860675"/>
          <p14:tracePt t="165038" x="8480425" y="2860675"/>
          <p14:tracePt t="165102" x="8480425" y="2852738"/>
          <p14:tracePt t="165144" x="8480425" y="2844800"/>
          <p14:tracePt t="165225" x="8472488" y="2844800"/>
          <p14:tracePt t="165472" x="8466138" y="2844800"/>
          <p14:tracePt t="165507" x="8458200" y="2836863"/>
          <p14:tracePt t="165522" x="8458200" y="2828925"/>
          <p14:tracePt t="165539" x="8458200" y="2813050"/>
          <p14:tracePt t="165548" x="8450263" y="2805113"/>
          <p14:tracePt t="165570" x="8442325" y="2767013"/>
          <p14:tracePt t="165589" x="8426450" y="2719388"/>
          <p14:tracePt t="165603" x="8378825" y="2657475"/>
          <p14:tracePt t="165614" x="8347075" y="2609850"/>
          <p14:tracePt t="165617" x="8301038" y="2562225"/>
          <p14:tracePt t="165630" x="8197850" y="2460625"/>
          <p14:tracePt t="165644" x="8167688" y="2414588"/>
          <p14:tracePt t="165648" x="8135938" y="2366963"/>
          <p14:tracePt t="165662" x="8135938" y="2281238"/>
          <p14:tracePt t="165678" x="8120063" y="2217738"/>
          <p14:tracePt t="165690" x="8112125" y="2217738"/>
          <p14:tracePt t="165691" x="8096250" y="2217738"/>
          <p14:tracePt t="165707" x="8064500" y="2209800"/>
          <p14:tracePt t="165725" x="8050213" y="2179638"/>
          <p14:tracePt t="165738" x="8042275" y="2147888"/>
          <p14:tracePt t="165754" x="8034338" y="2132013"/>
          <p14:tracePt t="165766" x="8034338" y="2124075"/>
          <p14:tracePt t="165788" x="8034338" y="2116138"/>
          <p14:tracePt t="165806" x="8050213" y="2116138"/>
          <p14:tracePt t="165814" x="8058150" y="2116138"/>
          <p14:tracePt t="165839" x="8080375" y="2116138"/>
          <p14:tracePt t="165841" x="8088313" y="2116138"/>
          <p14:tracePt t="165851" x="8096250" y="2116138"/>
          <p14:tracePt t="165864" x="8112125" y="2116138"/>
          <p14:tracePt t="165879" x="8112125" y="2132013"/>
          <p14:tracePt t="165894" x="8112125" y="2155825"/>
          <p14:tracePt t="165918" x="8104188" y="2193925"/>
          <p14:tracePt t="165927" x="8088313" y="2209800"/>
          <p14:tracePt t="165940" x="8064500" y="2241550"/>
          <p14:tracePt t="165956" x="8042275" y="2273300"/>
          <p14:tracePt t="165969" x="8010525" y="2305050"/>
          <p14:tracePt t="165988" x="7978775" y="2327275"/>
          <p14:tracePt t="165990" x="7962900" y="2343150"/>
          <p14:tracePt t="166004" x="7939088" y="2351088"/>
          <p14:tracePt t="166006" x="7924800" y="2366963"/>
          <p14:tracePt t="166022" x="7893050" y="2382838"/>
          <p14:tracePt t="166033" x="7869238" y="2390775"/>
          <p14:tracePt t="166053" x="7821613" y="2406650"/>
          <p14:tracePt t="166074" x="7783513" y="2406650"/>
          <p14:tracePt t="166088" x="7759700" y="2406650"/>
          <p14:tracePt t="166098" x="7743825" y="2406650"/>
          <p14:tracePt t="166112" x="7720013" y="2406650"/>
          <p14:tracePt t="166129" x="7696200" y="2398713"/>
          <p14:tracePt t="166146" x="7680325" y="2374900"/>
          <p14:tracePt t="166148" x="7672388" y="2351088"/>
          <p14:tracePt t="166163" x="7664450" y="2311400"/>
          <p14:tracePt t="166165" x="7656513" y="2273300"/>
          <p14:tracePt t="166173" x="7656513" y="2225675"/>
          <p14:tracePt t="166191" x="7642225" y="2163763"/>
          <p14:tracePt t="166207" x="7634288" y="2068513"/>
          <p14:tracePt t="166221" x="7634288" y="2038350"/>
          <p14:tracePt t="166239" x="7634288" y="1958975"/>
          <p14:tracePt t="166272" x="7664450" y="1928813"/>
          <p14:tracePt t="166285" x="7704138" y="1897063"/>
          <p14:tracePt t="166304" x="7743825" y="1865313"/>
          <p14:tracePt t="166307" x="7767638" y="1849438"/>
          <p14:tracePt t="166314" x="7789863" y="1841500"/>
          <p14:tracePt t="166329" x="7837488" y="1825625"/>
          <p14:tracePt t="166353" x="7900988" y="1817688"/>
          <p14:tracePt t="166360" x="7939088" y="1817688"/>
          <p14:tracePt t="166388" x="8104188" y="1833563"/>
          <p14:tracePt t="166396" x="8151813" y="1841500"/>
          <p14:tracePt t="166409" x="8183563" y="1849438"/>
          <p14:tracePt t="166428" x="8277225" y="1881188"/>
          <p14:tracePt t="166439" x="8301038" y="1889125"/>
          <p14:tracePt t="166455" x="8308975" y="1920875"/>
          <p14:tracePt t="166457" x="8316913" y="1943100"/>
          <p14:tracePt t="166472" x="8331200" y="2006600"/>
          <p14:tracePt t="166489" x="8355013" y="2100263"/>
          <p14:tracePt t="166506" x="8355013" y="2163763"/>
          <p14:tracePt t="166508" x="8355013" y="2185988"/>
          <p14:tracePt t="166536" x="8355013" y="2201863"/>
          <p14:tracePt t="166550" x="8355013" y="2233613"/>
          <p14:tracePt t="166564" x="8339138" y="2273300"/>
          <p14:tracePt t="166580" x="8324850" y="2305050"/>
          <p14:tracePt t="166597" x="8285163" y="2359025"/>
          <p14:tracePt t="166600" x="8245475" y="2366963"/>
          <p14:tracePt t="166614" x="8151813" y="2398713"/>
          <p14:tracePt t="166631" x="8088313" y="2436813"/>
          <p14:tracePt t="166646" x="8042275" y="2468563"/>
          <p14:tracePt t="166661" x="7962900" y="2484438"/>
          <p14:tracePt t="166676" x="7900988" y="2492375"/>
          <p14:tracePt t="166691" x="7845425" y="2492375"/>
          <p14:tracePt t="166709" x="7813675" y="2468563"/>
          <p14:tracePt t="166713" x="7805738" y="2436813"/>
          <p14:tracePt t="166722" x="7797800" y="2406650"/>
          <p14:tracePt t="166740" x="7783513" y="2327275"/>
          <p14:tracePt t="166742" x="7767638" y="2297113"/>
          <p14:tracePt t="166753" x="7751763" y="2265363"/>
          <p14:tracePt t="166772" x="7735888" y="2185988"/>
          <p14:tracePt t="166786" x="7735888" y="2132013"/>
          <p14:tracePt t="166804" x="7743825" y="2060575"/>
          <p14:tracePt t="166816" x="7775575" y="1982788"/>
          <p14:tracePt t="166838" x="7829550" y="1905000"/>
          <p14:tracePt t="166840" x="7861300" y="1873250"/>
          <p14:tracePt t="166848" x="7908925" y="1841500"/>
          <p14:tracePt t="166861" x="8010525" y="1841500"/>
          <p14:tracePt t="166879" x="8096250" y="1833563"/>
          <p14:tracePt t="166894" x="8175625" y="1809750"/>
          <p14:tracePt t="166914" x="8285163" y="1809750"/>
          <p14:tracePt t="166923" x="8316913" y="1817688"/>
          <p14:tracePt t="166939" x="8386763" y="1841500"/>
          <p14:tracePt t="166956" x="8450263" y="1889125"/>
          <p14:tracePt t="166973" x="8466138" y="2014538"/>
          <p14:tracePt t="166986" x="8466138" y="2054225"/>
          <p14:tracePt t="167004" x="8488363" y="2147888"/>
          <p14:tracePt t="167018" x="8488363" y="2179638"/>
          <p14:tracePt t="167021" x="8480425" y="2209800"/>
          <p14:tracePt t="167041" x="8426450" y="2257425"/>
          <p14:tracePt t="167043" x="8386763" y="2281238"/>
          <p14:tracePt t="167056" x="8347075" y="2305050"/>
          <p14:tracePt t="167069" x="8277225" y="2359025"/>
          <p14:tracePt t="167083" x="8197850" y="2406650"/>
          <p14:tracePt t="167097" x="8112125" y="2414588"/>
          <p14:tracePt t="167110" x="8042275" y="2430463"/>
          <p14:tracePt t="167128" x="7986713" y="2452688"/>
          <p14:tracePt t="167146" x="7916863" y="2460625"/>
          <p14:tracePt t="167148" x="7885113" y="2460625"/>
          <p14:tracePt t="167162" x="7885113" y="2430463"/>
          <p14:tracePt t="167173" x="7877175" y="2398713"/>
          <p14:tracePt t="167189" x="7853363" y="2297113"/>
          <p14:tracePt t="167207" x="7845425" y="2225675"/>
          <p14:tracePt t="167210" x="7845425" y="2193925"/>
          <p14:tracePt t="167222" x="7837488" y="2163763"/>
          <p14:tracePt t="167237" x="7837488" y="2139950"/>
          <p14:tracePt t="167253" x="7853363" y="2124075"/>
          <p14:tracePt t="167270" x="7877175" y="2076450"/>
          <p14:tracePt t="167291" x="7939088" y="2022475"/>
          <p14:tracePt t="167305" x="8018463" y="1982788"/>
          <p14:tracePt t="167318" x="8064500" y="1974850"/>
          <p14:tracePt t="167320" x="8112125" y="1958975"/>
          <p14:tracePt t="167336" x="8167688" y="1943100"/>
          <p14:tracePt t="167369" x="8191500" y="2030413"/>
          <p14:tracePt t="167385" x="8221663" y="2116138"/>
          <p14:tracePt t="167388" x="8229600" y="2155825"/>
          <p14:tracePt t="167395" x="8229600" y="2185988"/>
          <p14:tracePt t="167412" x="8229600" y="2257425"/>
          <p14:tracePt t="167423" x="8229600" y="2281238"/>
          <p14:tracePt t="167425" x="8213725" y="2311400"/>
          <p14:tracePt t="167439" x="8167688" y="2359025"/>
          <p14:tracePt t="167456" x="8088313" y="2406650"/>
          <p14:tracePt t="167472" x="7994650" y="2414588"/>
          <p14:tracePt t="167489" x="7916863" y="2430463"/>
          <p14:tracePt t="167506" x="7845425" y="2436813"/>
          <p14:tracePt t="167509" x="7813675" y="2444750"/>
          <p14:tracePt t="167539" x="7797800" y="2319338"/>
          <p14:tracePt t="167547" x="7789863" y="2265363"/>
          <p14:tracePt t="167569" x="7767638" y="2171700"/>
          <p14:tracePt t="167590" x="7767638" y="2155825"/>
          <p14:tracePt t="167606" x="7783513" y="2139950"/>
          <p14:tracePt t="167612" x="7797800" y="2124075"/>
          <p14:tracePt t="167641" x="7845425" y="2092325"/>
          <p14:tracePt t="167644" x="7861300" y="2092325"/>
          <p14:tracePt t="167659" x="7885113" y="2092325"/>
          <p14:tracePt t="167674" x="7893050" y="2092325"/>
          <p14:tracePt t="167689" x="7908925" y="2092325"/>
          <p14:tracePt t="167706" x="7908925" y="2100263"/>
          <p14:tracePt t="167723" x="7908925" y="2108200"/>
          <p14:tracePt t="167735" x="7908925" y="2116138"/>
          <p14:tracePt t="167756" x="7900988" y="2124075"/>
          <p14:tracePt t="167772" x="7893050" y="2139950"/>
          <p14:tracePt t="167787" x="7893050" y="2147888"/>
          <p14:tracePt t="167805" x="7893050" y="2155825"/>
          <p14:tracePt t="167839" x="7893050" y="2163763"/>
          <p14:tracePt t="167931" x="7900988" y="2163763"/>
          <p14:tracePt t="167939" x="7900988" y="2155825"/>
          <p14:tracePt t="167986" x="7893050" y="2155825"/>
          <p14:tracePt t="168005" x="7813675" y="2155825"/>
          <p14:tracePt t="168021" x="7712075" y="2155825"/>
          <p14:tracePt t="168038" x="7594600" y="2155825"/>
          <p14:tracePt t="168040" x="7562850" y="2155825"/>
          <p14:tracePt t="168051" x="7562850" y="2147888"/>
          <p14:tracePt t="168071" x="7562850" y="2116138"/>
          <p14:tracePt t="168083" x="7554913" y="2108200"/>
          <p14:tracePt t="168103" x="7523163" y="2092325"/>
          <p14:tracePt t="168111" x="7523163" y="2084388"/>
          <p14:tracePt t="168144" x="7531100" y="2084388"/>
          <p14:tracePt t="168161" x="7539038" y="2084388"/>
          <p14:tracePt t="168191" x="7546975" y="2092325"/>
          <p14:tracePt t="168252" x="7546975" y="2084388"/>
          <p14:tracePt t="168271" x="7546975" y="2076450"/>
          <p14:tracePt t="168383" x="7546975" y="2060575"/>
          <p14:tracePt t="168397" x="7546975" y="2046288"/>
          <p14:tracePt t="168410" x="7546975" y="2030413"/>
          <p14:tracePt t="168427" x="7546975" y="2014538"/>
          <p14:tracePt t="168442" x="7546975" y="1982788"/>
          <p14:tracePt t="168458" x="7546975" y="1920875"/>
          <p14:tracePt t="168474" x="7546975" y="1825625"/>
          <p14:tracePt t="168489" x="7546975" y="1724025"/>
          <p14:tracePt t="168503" x="7539038" y="1724025"/>
          <p14:tracePt t="168537" x="7539038" y="1700213"/>
          <p14:tracePt t="168549" x="7531100" y="1692275"/>
          <p14:tracePt t="168568" x="7531100" y="1700213"/>
          <p14:tracePt t="168584" x="7531100" y="1731963"/>
          <p14:tracePt t="168600" x="7531100" y="1747838"/>
          <p14:tracePt t="168618" x="7531100" y="1763713"/>
          <p14:tracePt t="168645" x="7531100" y="1771650"/>
          <p14:tracePt t="168705" x="7523163" y="1755775"/>
          <p14:tracePt t="168724" x="7516813" y="1700213"/>
          <p14:tracePt t="168740" x="7508875" y="1606550"/>
          <p14:tracePt t="168754" x="7500938" y="1504950"/>
          <p14:tracePt t="168770" x="7493000" y="1411288"/>
          <p14:tracePt t="168785" x="7485063" y="1309688"/>
          <p14:tracePt t="168800" x="7485063" y="1214438"/>
          <p14:tracePt t="168817" x="7485063" y="1128713"/>
          <p14:tracePt t="168834" x="7493000" y="1058863"/>
          <p14:tracePt t="168837" x="7500938" y="1027113"/>
          <p14:tracePt t="168853" x="7523163" y="1003300"/>
          <p14:tracePt t="168868" x="7562850" y="979488"/>
          <p14:tracePt t="168883" x="7594600" y="947738"/>
          <p14:tracePt t="168899" x="7610475" y="917575"/>
          <p14:tracePt t="168917" x="7626350" y="893763"/>
          <p14:tracePt t="168925" x="7634288" y="885825"/>
          <p14:tracePt t="168927" x="7634288" y="869950"/>
          <p14:tracePt t="168942" x="7634288" y="862013"/>
          <p14:tracePt t="168958" x="7634288" y="854075"/>
          <p14:tracePt t="168973" x="7634288" y="846138"/>
          <p14:tracePt t="168987" x="7642225" y="838200"/>
          <p14:tracePt t="169003" x="7650163" y="838200"/>
          <p14:tracePt t="169036" x="7650163" y="846138"/>
          <p14:tracePt t="169049" x="7650163" y="862013"/>
          <p14:tracePt t="169067" x="7642225" y="869950"/>
          <p14:tracePt t="169084" x="7626350" y="885825"/>
          <p14:tracePt t="169101" x="7618413" y="893763"/>
          <p14:tracePt t="169118" x="7610475" y="893763"/>
          <p14:tracePt t="169135" x="7602538" y="909638"/>
          <p14:tracePt t="169163" x="7586663" y="963613"/>
          <p14:tracePt t="169177" x="7570788" y="1050925"/>
          <p14:tracePt t="169191" x="7570788" y="1214438"/>
          <p14:tracePt t="169206" x="7562850" y="1489075"/>
          <p14:tracePt t="169223" x="7562850" y="1638300"/>
          <p14:tracePt t="169240" x="7562850" y="1708150"/>
          <p14:tracePt t="169242" x="7562850" y="1779588"/>
          <p14:tracePt t="169252" x="7570788" y="1825625"/>
          <p14:tracePt t="169268" x="7602538" y="1817688"/>
          <p14:tracePt t="169283" x="7634288" y="1803400"/>
          <p14:tracePt t="169300" x="7664450" y="1803400"/>
          <p14:tracePt t="169302" x="7680325" y="1803400"/>
          <p14:tracePt t="169317" x="7720013" y="1825625"/>
          <p14:tracePt t="169333" x="7735888" y="1825625"/>
          <p14:tracePt t="169351" x="7751763" y="1795463"/>
          <p14:tracePt t="169353" x="7759700" y="1779588"/>
          <p14:tracePt t="169367" x="7759700" y="1763713"/>
          <p14:tracePt t="169370" x="7759700" y="1739900"/>
          <p14:tracePt t="169377" x="7759700" y="1724025"/>
          <p14:tracePt t="169396" x="7759700" y="1700213"/>
          <p14:tracePt t="169409" x="7759700" y="1677988"/>
          <p14:tracePt t="169425" x="7759700" y="1670050"/>
          <p14:tracePt t="169439" x="7751763" y="1662113"/>
          <p14:tracePt t="169474" x="7743825" y="1662113"/>
          <p14:tracePt t="169486" x="7743825" y="1670050"/>
          <p14:tracePt t="169520" x="7735888" y="1677988"/>
          <p14:tracePt t="169550" x="7727950" y="1677988"/>
          <p14:tracePt t="169569" x="7720013" y="1670050"/>
          <p14:tracePt t="169583" x="7712075" y="1670050"/>
          <p14:tracePt t="169601" x="7704138" y="1662113"/>
          <p14:tracePt t="169604" x="7696200" y="1662113"/>
          <p14:tracePt t="169619" x="7688263" y="1662113"/>
          <p14:tracePt t="169677" x="7680325" y="1662113"/>
          <p14:tracePt t="169678" x="7680325" y="1670050"/>
          <p14:tracePt t="169722" x="7672388" y="1677988"/>
          <p14:tracePt t="169739" x="7672388" y="1684338"/>
          <p14:tracePt t="169753" x="7664450" y="1692275"/>
          <p14:tracePt t="169850" x="7664450" y="1684338"/>
          <p14:tracePt t="169861" x="7664450" y="1677988"/>
          <p14:tracePt t="169880" x="7664450" y="1670050"/>
          <p14:tracePt t="169910" x="7664450" y="1662113"/>
          <p14:tracePt t="169973" x="7656513" y="1662113"/>
          <p14:tracePt t="170006" x="7650163" y="1662113"/>
          <p14:tracePt t="170053" x="7650163" y="1670050"/>
          <p14:tracePt t="170088" x="7650163" y="1677988"/>
          <p14:tracePt t="170208" x="7650163" y="1684338"/>
          <p14:tracePt t="170226" x="7642225" y="1684338"/>
          <p14:tracePt t="170285" x="7634288" y="1684338"/>
          <p14:tracePt t="170474" x="7634288" y="1692275"/>
          <p14:tracePt t="170505" x="7634288" y="1700213"/>
          <p14:tracePt t="170835" x="7642225" y="1700213"/>
          <p14:tracePt t="170872" x="7650163" y="1700213"/>
          <p14:tracePt t="170911" x="7656513" y="1700213"/>
          <p14:tracePt t="171144" x="7656513" y="1708150"/>
          <p14:tracePt t="171221" x="7656513" y="1716088"/>
          <p14:tracePt t="171269" x="7664450" y="1716088"/>
          <p14:tracePt t="171336" x="7672388" y="1724025"/>
          <p14:tracePt t="171352" x="7672388" y="1731963"/>
          <p14:tracePt t="171396" x="7672388" y="1739900"/>
          <p14:tracePt t="171410" x="7680325" y="1747838"/>
          <p14:tracePt t="171423" x="7720013" y="1763713"/>
          <p14:tracePt t="171439" x="7845425" y="1825625"/>
          <p14:tracePt t="171458" x="8378825" y="2124075"/>
          <p14:tracePt t="171472" x="8645525" y="2305050"/>
          <p14:tracePt t="171473" x="8888413" y="2492375"/>
          <p14:tracePt t="171490" x="9155113" y="2719388"/>
          <p14:tracePt t="171507" x="9415463" y="2868613"/>
          <p14:tracePt t="171510" x="9525000" y="2946400"/>
          <p14:tracePt t="171524" x="9720263" y="3111500"/>
          <p14:tracePt t="171537" x="9799638" y="3197225"/>
          <p14:tracePt t="171556" x="9940925" y="3378200"/>
          <p14:tracePt t="171564" x="9940925" y="3409950"/>
          <p14:tracePt t="171587" x="9994900" y="3527425"/>
          <p14:tracePt t="171598" x="10034588" y="3565525"/>
          <p14:tracePt t="171612" x="10144125" y="3660775"/>
          <p14:tracePt t="171627" x="10253663" y="3698875"/>
          <p14:tracePt t="171645" x="10426700" y="3722688"/>
          <p14:tracePt t="171662" x="10615613" y="3754438"/>
          <p14:tracePt t="171678" x="10795000" y="3786188"/>
          <p14:tracePt t="171706" x="10999788" y="3816350"/>
          <p14:tracePt t="171723" x="11125200" y="3824288"/>
          <p14:tracePt t="171727" x="11179175" y="3832225"/>
          <p14:tracePt t="171738" x="11242675" y="3840163"/>
          <p14:tracePt t="171757" x="11360150" y="3863975"/>
          <p14:tracePt t="171758" x="11415713" y="3863975"/>
          <p14:tracePt t="171766" x="11469688" y="3871913"/>
          <p14:tracePt t="171788" x="11603038" y="3887788"/>
          <p14:tracePt t="171801" x="11674475" y="3895725"/>
          <p14:tracePt t="171851" x="11720513" y="3895725"/>
          <p14:tracePt t="171863" x="11744325" y="3895725"/>
          <p14:tracePt t="171878" x="11752263" y="3895725"/>
          <p14:tracePt t="171894" x="11768138" y="3895725"/>
          <p14:tracePt t="171912" x="11784013" y="3887788"/>
          <p14:tracePt t="171928" x="11807825" y="3863975"/>
          <p14:tracePt t="171939" x="11839575" y="3848100"/>
          <p14:tracePt t="171956" x="11893550" y="3824288"/>
          <p14:tracePt t="171974" x="12003088" y="3802063"/>
          <p14:tracePt t="171989" x="12026900" y="3794125"/>
          <p14:tracePt t="171992" x="12026900" y="3786188"/>
          <p14:tracePt t="172001" x="12034838" y="3786188"/>
          <p14:tracePt t="172004" x="12042775" y="3778250"/>
          <p14:tracePt t="172023" x="12058650" y="3770313"/>
          <p14:tracePt t="172036" x="12074525" y="3762375"/>
          <p14:tracePt t="172068" x="12058650" y="3762375"/>
          <p14:tracePt t="172080" x="12034838" y="3762375"/>
          <p14:tracePt t="172105" x="12018963" y="3762375"/>
          <p14:tracePt t="172162" x="12026900" y="3762375"/>
          <p14:tracePt t="172164" x="12026900" y="3770313"/>
          <p14:tracePt t="172191" x="12011025" y="3778250"/>
          <p14:tracePt t="172208" x="12003088" y="3778250"/>
          <p14:tracePt t="172210" x="11988800" y="3778250"/>
          <p14:tracePt t="172224" x="11964988" y="3778250"/>
          <p14:tracePt t="172239" x="11933238" y="3778250"/>
          <p14:tracePt t="172255" x="11901488" y="3778250"/>
          <p14:tracePt t="172272" x="11869738" y="3778250"/>
          <p14:tracePt t="172290" x="11831638" y="3778250"/>
          <p14:tracePt t="172302" x="11815763" y="3778250"/>
          <p14:tracePt t="172320" x="11784013" y="3778250"/>
          <p14:tracePt t="172338" x="11768138" y="3786188"/>
          <p14:tracePt t="172346" x="11760200" y="3786188"/>
          <p14:tracePt t="172362" x="11752263" y="3786188"/>
          <p14:tracePt t="172378" x="11728450" y="3778250"/>
          <p14:tracePt t="172381" x="11720513" y="3770313"/>
          <p14:tracePt t="172393" x="11714163" y="3762375"/>
          <p14:tracePt t="172397" x="11706225" y="3754438"/>
          <p14:tracePt t="172412" x="11682413" y="3730625"/>
          <p14:tracePt t="172423" x="11674475" y="3722688"/>
          <p14:tracePt t="172443" x="11650663" y="3683000"/>
          <p14:tracePt t="172458" x="11634788" y="3652838"/>
          <p14:tracePt t="172472" x="11626850" y="3621088"/>
          <p14:tracePt t="172487" x="11626850" y="3589338"/>
          <p14:tracePt t="172503" x="11626850" y="3565525"/>
          <p14:tracePt t="172522" x="11626850" y="3527425"/>
          <p14:tracePt t="172533" x="11626850" y="3519488"/>
          <p14:tracePt t="172554" x="11626850" y="3479800"/>
          <p14:tracePt t="172572" x="11626850" y="3455988"/>
          <p14:tracePt t="172581" x="11626850" y="3448050"/>
          <p14:tracePt t="172582" x="11634788" y="3432175"/>
          <p14:tracePt t="172595" x="11634788" y="3425825"/>
          <p14:tracePt t="172612" x="11658600" y="3409950"/>
          <p14:tracePt t="172628" x="11666538" y="3402013"/>
          <p14:tracePt t="172643" x="11682413" y="3394075"/>
          <p14:tracePt t="172661" x="11706225" y="3394075"/>
          <p14:tracePt t="172678" x="11728450" y="3386138"/>
          <p14:tracePt t="172680" x="11744325" y="3386138"/>
          <p14:tracePt t="172689" x="11760200" y="3378200"/>
          <p14:tracePt t="172705" x="11784013" y="3378200"/>
          <p14:tracePt t="172719" x="11815763" y="3378200"/>
          <p14:tracePt t="172738" x="11847513" y="3378200"/>
          <p14:tracePt t="172741" x="11853863" y="3378200"/>
          <p14:tracePt t="172753" x="11869738" y="3386138"/>
          <p14:tracePt t="172772" x="11901488" y="3409950"/>
          <p14:tracePt t="172783" x="11909425" y="3425825"/>
          <p14:tracePt t="172786" x="11917363" y="3432175"/>
          <p14:tracePt t="172803" x="11933238" y="3463925"/>
          <p14:tracePt t="172817" x="11941175" y="3495675"/>
          <p14:tracePt t="172830" x="11941175" y="3527425"/>
          <p14:tracePt t="172846" x="11941175" y="3557588"/>
          <p14:tracePt t="172861" x="11941175" y="3597275"/>
          <p14:tracePt t="172879" x="11941175" y="3629025"/>
          <p14:tracePt t="172894" x="11925300" y="3668713"/>
          <p14:tracePt t="172912" x="11909425" y="3690938"/>
          <p14:tracePt t="172915" x="11901488" y="3706813"/>
          <p14:tracePt t="172927" x="11885613" y="3714750"/>
          <p14:tracePt t="172939" x="11869738" y="3738563"/>
          <p14:tracePt t="172957" x="11839575" y="3754438"/>
          <p14:tracePt t="172959" x="11831638" y="3762375"/>
          <p14:tracePt t="172975" x="11807825" y="3770313"/>
          <p14:tracePt t="172989" x="11784013" y="3786188"/>
          <p14:tracePt t="173004" x="11768138" y="3794125"/>
          <p14:tracePt t="173022" x="11744325" y="3802063"/>
          <p14:tracePt t="173040" x="11728450" y="3808413"/>
          <p14:tracePt t="173084" x="11720513" y="3808413"/>
          <p14:tracePt t="173098" x="11714163" y="3794125"/>
          <p14:tracePt t="173100" x="11706225" y="3786188"/>
          <p14:tracePt t="173120" x="11690350" y="3778250"/>
          <p14:tracePt t="173130" x="11674475" y="3762375"/>
          <p14:tracePt t="173142" x="11603038" y="3730625"/>
          <p14:tracePt t="173160" x="11266488" y="3613150"/>
          <p14:tracePt t="173178" x="10866438" y="3495675"/>
          <p14:tracePt t="173189" x="10645775" y="3495675"/>
          <p14:tracePt t="173190" x="10426700" y="3495675"/>
          <p14:tracePt t="173204" x="10229850" y="3495675"/>
          <p14:tracePt t="173207" x="10042525" y="3487738"/>
          <p14:tracePt t="173222" x="9674225" y="3463925"/>
          <p14:tracePt t="173239" x="9328150" y="3378200"/>
          <p14:tracePt t="173256" x="9053513" y="3284538"/>
          <p14:tracePt t="173259" x="8936038" y="3268663"/>
          <p14:tracePt t="173271" x="8850313" y="3252788"/>
          <p14:tracePt t="173288" x="8709025" y="3181350"/>
          <p14:tracePt t="173302" x="8709025" y="3143250"/>
          <p14:tracePt t="173304" x="8709025" y="3119438"/>
          <p14:tracePt t="173322" x="8591550" y="3041650"/>
          <p14:tracePt t="173338" x="8450263" y="2994025"/>
          <p14:tracePt t="173348" x="8410575" y="2978150"/>
          <p14:tracePt t="173362" x="8331200" y="2946400"/>
          <p14:tracePt t="173364" x="8331200" y="2930525"/>
          <p14:tracePt t="173377" x="8324850" y="2884488"/>
          <p14:tracePt t="173395" x="8301038" y="2860675"/>
          <p14:tracePt t="173411" x="8253413" y="2852738"/>
          <p14:tracePt t="173428" x="8221663" y="2844800"/>
          <p14:tracePt t="173439" x="8197850" y="2844800"/>
          <p14:tracePt t="173455" x="8191500" y="2844800"/>
          <p14:tracePt t="173487" x="8191500" y="2836863"/>
          <p14:tracePt t="173502" x="8197850" y="2828925"/>
          <p14:tracePt t="173521" x="8221663" y="2820988"/>
          <p14:tracePt t="173523" x="8229600" y="2820988"/>
          <p14:tracePt t="173536" x="8269288" y="2820988"/>
          <p14:tracePt t="173554" x="8308975" y="2820988"/>
          <p14:tracePt t="173558" x="8324850" y="2820988"/>
          <p14:tracePt t="173568" x="8339138" y="2820988"/>
          <p14:tracePt t="173584" x="8362950" y="2820988"/>
          <p14:tracePt t="173596" x="8386763" y="2836863"/>
          <p14:tracePt t="173620" x="8394700" y="2868613"/>
          <p14:tracePt t="173629" x="8394700" y="2876550"/>
          <p14:tracePt t="173647" x="8402638" y="2900363"/>
          <p14:tracePt t="173648" x="8402638" y="2916238"/>
          <p14:tracePt t="173661" x="8410575" y="2930525"/>
          <p14:tracePt t="173678" x="8418513" y="2954338"/>
          <p14:tracePt t="173680" x="8418513" y="2970213"/>
          <p14:tracePt t="173688" x="8418513" y="2986088"/>
          <p14:tracePt t="173705" x="8418513" y="3033713"/>
          <p14:tracePt t="173719" x="8386763" y="3063875"/>
          <p14:tracePt t="173739" x="8316913" y="3103563"/>
          <p14:tracePt t="173756" x="8205788" y="3151188"/>
          <p14:tracePt t="173773" x="8183563" y="3181350"/>
          <p14:tracePt t="173787" x="8159750" y="3197225"/>
          <p14:tracePt t="173806" x="8104188" y="3205163"/>
          <p14:tracePt t="173818" x="8088313" y="3205163"/>
          <p14:tracePt t="173836" x="7978775" y="3205163"/>
          <p14:tracePt t="173853" x="7900988" y="3181350"/>
          <p14:tracePt t="173863" x="7861300" y="3175000"/>
          <p14:tracePt t="173877" x="7861300" y="3151188"/>
          <p14:tracePt t="173896" x="7845425" y="3127375"/>
          <p14:tracePt t="173898" x="7837488" y="3119438"/>
          <p14:tracePt t="173910" x="7797800" y="3103563"/>
          <p14:tracePt t="173914" x="7783513" y="3087688"/>
          <p14:tracePt t="173940" x="7751763" y="3049588"/>
          <p14:tracePt t="173958" x="7743825" y="2994025"/>
          <p14:tracePt t="173972" x="7743825" y="2962275"/>
          <p14:tracePt t="173988" x="7751763" y="2828925"/>
          <p14:tracePt t="174006" x="7783513" y="2751138"/>
          <p14:tracePt t="174023" x="7821613" y="2695575"/>
          <p14:tracePt t="174025" x="7845425" y="2695575"/>
          <p14:tracePt t="174037" x="7861300" y="2681288"/>
          <p14:tracePt t="174056" x="7924800" y="2657475"/>
          <p14:tracePt t="174063" x="7962900" y="2633663"/>
          <p14:tracePt t="174087" x="8080375" y="2578100"/>
          <p14:tracePt t="174096" x="8135938" y="2570163"/>
          <p14:tracePt t="174120" x="8301038" y="2540000"/>
          <p14:tracePt t="174122" x="8355013" y="2532063"/>
          <p14:tracePt t="174129" x="8418513" y="2532063"/>
          <p14:tracePt t="174145" x="8528050" y="2524125"/>
          <p14:tracePt t="174162" x="8605838" y="2524125"/>
          <p14:tracePt t="174174" x="8629650" y="2524125"/>
          <p14:tracePt t="174176" x="8629650" y="2532063"/>
          <p14:tracePt t="174190" x="8653463" y="2547938"/>
          <p14:tracePt t="174204" x="8685213" y="2570163"/>
          <p14:tracePt t="174223" x="8739188" y="2593975"/>
          <p14:tracePt t="174237" x="8763000" y="2609850"/>
          <p14:tracePt t="174256" x="8794750" y="2633663"/>
          <p14:tracePt t="174259" x="8818563" y="2641600"/>
          <p14:tracePt t="174271" x="8834438" y="2649538"/>
          <p14:tracePt t="174272" x="8850313" y="2665413"/>
          <p14:tracePt t="174288" x="8880475" y="2687638"/>
          <p14:tracePt t="174302" x="8904288" y="2719388"/>
          <p14:tracePt t="174322" x="8920163" y="2751138"/>
          <p14:tracePt t="174324" x="8928100" y="2767013"/>
          <p14:tracePt t="174336" x="8928100" y="2782888"/>
          <p14:tracePt t="174346" x="8936038" y="2798763"/>
          <p14:tracePt t="174348" x="8936038" y="2820988"/>
          <p14:tracePt t="174363" x="8936038" y="2884488"/>
          <p14:tracePt t="174377" x="8936038" y="2954338"/>
          <p14:tracePt t="174395" x="8936038" y="3025775"/>
          <p14:tracePt t="174412" x="8920163" y="3079750"/>
          <p14:tracePt t="174415" x="8912225" y="3111500"/>
          <p14:tracePt t="174428" x="8904288" y="3111500"/>
          <p14:tracePt t="174430" x="8896350" y="3111500"/>
          <p14:tracePt t="174440" x="8880475" y="3119438"/>
          <p14:tracePt t="174455" x="8850313" y="3159125"/>
          <p14:tracePt t="174473" x="8818563" y="3181350"/>
          <p14:tracePt t="174475" x="8794750" y="3197225"/>
          <p14:tracePt t="174490" x="8763000" y="3205163"/>
          <p14:tracePt t="174491" x="8724900" y="3213100"/>
          <p14:tracePt t="174503" x="8685213" y="3221038"/>
          <p14:tracePt t="174505" x="8653463" y="3228975"/>
          <p14:tracePt t="174526" x="8591550" y="3244850"/>
          <p14:tracePt t="174528" x="8583613" y="3244850"/>
          <p14:tracePt t="174539" x="8535988" y="3252788"/>
          <p14:tracePt t="174557" x="8426450" y="3260725"/>
          <p14:tracePt t="174558" x="8378825" y="3260725"/>
          <p14:tracePt t="174568" x="8331200" y="3260725"/>
          <p14:tracePt t="174580" x="8237538" y="3260725"/>
          <p14:tracePt t="174604" x="8112125" y="3260725"/>
          <p14:tracePt t="174613" x="8072438" y="3252788"/>
          <p14:tracePt t="174627" x="8002588" y="3236913"/>
          <p14:tracePt t="174646" x="7939088" y="3213100"/>
          <p14:tracePt t="174648" x="7908925" y="3197225"/>
          <p14:tracePt t="174661" x="7885113" y="3181350"/>
          <p14:tracePt t="174663" x="7885113" y="3159125"/>
          <p14:tracePt t="174677" x="7877175" y="3127375"/>
          <p14:tracePt t="174679" x="7869238" y="3087688"/>
          <p14:tracePt t="174689" x="7861300" y="3041650"/>
          <p14:tracePt t="174705" x="7837488" y="2938463"/>
          <p14:tracePt t="174708" x="7829550" y="2908300"/>
          <p14:tracePt t="174724" x="7829550" y="2844800"/>
          <p14:tracePt t="174739" x="7861300" y="2813050"/>
          <p14:tracePt t="174755" x="7947025" y="2798763"/>
          <p14:tracePt t="174769" x="8026400" y="2774950"/>
          <p14:tracePt t="174787" x="8034338" y="2759075"/>
          <p14:tracePt t="174807" x="8050213" y="2743200"/>
          <p14:tracePt t="174819" x="8072438" y="2743200"/>
          <p14:tracePt t="174837" x="8080375" y="2743200"/>
          <p14:tracePt t="174928" x="8088313" y="2735263"/>
          <p14:tracePt t="174944" x="8104188" y="2719388"/>
          <p14:tracePt t="174957" x="8128000" y="2719388"/>
          <p14:tracePt t="174970" x="8151813" y="2711450"/>
          <p14:tracePt t="174991" x="8191500" y="2711450"/>
          <p14:tracePt t="175006" x="8205788" y="2711450"/>
          <p14:tracePt t="175008" x="8229600" y="2703513"/>
          <p14:tracePt t="175018" x="8261350" y="2703513"/>
          <p14:tracePt t="175038" x="8378825" y="2703513"/>
          <p14:tracePt t="175057" x="8458200" y="2703513"/>
          <p14:tracePt t="175060" x="8496300" y="2703513"/>
          <p14:tracePt t="175073" x="8535988" y="2703513"/>
          <p14:tracePt t="175085" x="8605838" y="2703513"/>
          <p14:tracePt t="175103" x="8677275" y="2719388"/>
          <p14:tracePt t="175106" x="8709025" y="2727325"/>
          <p14:tracePt t="175130" x="8794750" y="2759075"/>
          <p14:tracePt t="175144" x="8802688" y="2782888"/>
          <p14:tracePt t="175159" x="8818563" y="2813050"/>
          <p14:tracePt t="175173" x="8834438" y="2828925"/>
          <p14:tracePt t="175174" x="8850313" y="2844800"/>
          <p14:tracePt t="175192" x="8866188" y="2876550"/>
          <p14:tracePt t="175206" x="8872538" y="2908300"/>
          <p14:tracePt t="175222" x="8872538" y="2954338"/>
          <p14:tracePt t="175241" x="8842375" y="3009900"/>
          <p14:tracePt t="175256" x="8818563" y="3049588"/>
          <p14:tracePt t="175267" x="8802688" y="3063875"/>
          <p14:tracePt t="175289" x="8770938" y="3111500"/>
          <p14:tracePt t="175306" x="8747125" y="3135313"/>
          <p14:tracePt t="175308" x="8739188" y="3143250"/>
          <p14:tracePt t="175339" x="8709025" y="3181350"/>
          <p14:tracePt t="175347" x="8693150" y="3181350"/>
          <p14:tracePt t="175371" x="8661400" y="3197225"/>
          <p14:tracePt t="175382" x="8645525" y="3205163"/>
          <p14:tracePt t="175384" x="8629650" y="3205163"/>
          <p14:tracePt t="175391" x="8613775" y="3205163"/>
          <p14:tracePt t="175409" x="8575675" y="3205163"/>
          <p14:tracePt t="175427" x="8472488" y="3197225"/>
          <p14:tracePt t="175439" x="8434388" y="3189288"/>
          <p14:tracePt t="175454" x="8378825" y="3167063"/>
          <p14:tracePt t="175473" x="8378825" y="3127375"/>
          <p14:tracePt t="175475" x="8370888" y="3111500"/>
          <p14:tracePt t="175488" x="8347075" y="3049588"/>
          <p14:tracePt t="175505" x="8331200" y="2978150"/>
          <p14:tracePt t="175519" x="8324850" y="2916238"/>
          <p14:tracePt t="175538" x="8324850" y="2852738"/>
          <p14:tracePt t="175541" x="8324850" y="2828925"/>
          <p14:tracePt t="175551" x="8331200" y="2798763"/>
          <p14:tracePt t="175563" x="8355013" y="2790825"/>
          <p14:tracePt t="175587" x="8410575" y="2751138"/>
          <p14:tracePt t="175595" x="8442325" y="2735263"/>
          <p14:tracePt t="175621" x="8551863" y="2703513"/>
          <p14:tracePt t="175624" x="8575675" y="2695575"/>
          <p14:tracePt t="175647" x="8621713" y="2681288"/>
          <p14:tracePt t="175661" x="8693150" y="2681288"/>
          <p14:tracePt t="175678" x="8739188" y="2681288"/>
          <p14:tracePt t="175694" x="8770938" y="2727325"/>
          <p14:tracePt t="175706" x="8786813" y="2813050"/>
          <p14:tracePt t="175721" x="8802688" y="2892425"/>
          <p14:tracePt t="175741" x="8818563" y="2978150"/>
          <p14:tracePt t="175754" x="8826500" y="3063875"/>
          <p14:tracePt t="175772" x="8818563" y="3135313"/>
          <p14:tracePt t="175774" x="8794750" y="3167063"/>
          <p14:tracePt t="175784" x="8770938" y="3189288"/>
          <p14:tracePt t="175806" x="8669338" y="3197225"/>
          <p14:tracePt t="175814" x="8645525" y="3205163"/>
          <p14:tracePt t="175837" x="8559800" y="3221038"/>
          <p14:tracePt t="175861" x="8488363" y="3221038"/>
          <p14:tracePt t="175880" x="8442325" y="3135313"/>
          <p14:tracePt t="175894" x="8426450" y="3055938"/>
          <p14:tracePt t="175912" x="8402638" y="2986088"/>
          <p14:tracePt t="175927" x="8386763" y="2924175"/>
          <p14:tracePt t="175939" x="8386763" y="2852738"/>
          <p14:tracePt t="175956" x="8418513" y="2774950"/>
          <p14:tracePt t="175971" x="8496300" y="2711450"/>
          <p14:tracePt t="175990" x="8591550" y="2657475"/>
          <p14:tracePt t="175993" x="8629650" y="2657475"/>
          <p14:tracePt t="176007" x="8669338" y="2649538"/>
          <p14:tracePt t="176019" x="8747125" y="2649538"/>
          <p14:tracePt t="176022" x="8786813" y="2641600"/>
          <p14:tracePt t="176038" x="8842375" y="2649538"/>
          <p14:tracePt t="176050" x="8842375" y="2687638"/>
          <p14:tracePt t="176052" x="8842375" y="2751138"/>
          <p14:tracePt t="176069" x="8850313" y="2868613"/>
          <p14:tracePt t="176088" x="8858250" y="2978150"/>
          <p14:tracePt t="176090" x="8858250" y="3033713"/>
          <p14:tracePt t="176103" x="8850313" y="3079750"/>
          <p14:tracePt t="176105" x="8818563" y="3127375"/>
          <p14:tracePt t="176112" x="8778875" y="3167063"/>
          <p14:tracePt t="176128" x="8709025" y="3228975"/>
          <p14:tracePt t="176144" x="8653463" y="3228975"/>
          <p14:tracePt t="176162" x="8629650" y="3236913"/>
          <p14:tracePt t="176165" x="8613775" y="3236913"/>
          <p14:tracePt t="176173" x="8605838" y="3244850"/>
          <p14:tracePt t="176189" x="8583613" y="3244850"/>
          <p14:tracePt t="176206" x="8559800" y="3221038"/>
          <p14:tracePt t="176223" x="8512175" y="3159125"/>
          <p14:tracePt t="176225" x="8496300" y="3143250"/>
          <p14:tracePt t="176237" x="8488363" y="3135313"/>
          <p14:tracePt t="176255" x="8472488" y="3079750"/>
          <p14:tracePt t="176269" x="8472488" y="3055938"/>
          <p14:tracePt t="176272" x="8472488" y="3041650"/>
          <p14:tracePt t="176290" x="8472488" y="3009900"/>
          <p14:tracePt t="176294" x="8472488" y="3001963"/>
          <p14:tracePt t="176306" x="8480425" y="2986088"/>
          <p14:tracePt t="176332" x="8488363" y="2986088"/>
          <p14:tracePt t="176365" x="8496300" y="2994025"/>
          <p14:tracePt t="176386" x="8496300" y="3009900"/>
          <p14:tracePt t="176410" x="8504238" y="3017838"/>
          <p14:tracePt t="176424" x="8512175" y="3017838"/>
          <p14:tracePt t="176439" x="8520113" y="3017838"/>
          <p14:tracePt t="176456" x="8520113" y="3025775"/>
          <p14:tracePt t="176472" x="8528050" y="3025775"/>
          <p14:tracePt t="176489" x="8528050" y="3033713"/>
          <p14:tracePt t="176506" x="8528050" y="3049588"/>
          <p14:tracePt t="176518" x="8528050" y="3055938"/>
          <p14:tracePt t="176537" x="8520113" y="3055938"/>
          <p14:tracePt t="176586" x="8512175" y="3055938"/>
          <p14:tracePt t="176678" x="8512175" y="3063875"/>
          <p14:tracePt t="176707" x="8512175" y="3071813"/>
          <p14:tracePt t="176802" x="8512175" y="3079750"/>
          <p14:tracePt t="176818" x="8496300" y="3079750"/>
          <p14:tracePt t="176847" x="8488363" y="3079750"/>
          <p14:tracePt t="176861" x="8442325" y="3087688"/>
          <p14:tracePt t="176878" x="8324850" y="3095625"/>
          <p14:tracePt t="176896" x="8018463" y="3111500"/>
          <p14:tracePt t="176911" x="7696200" y="3127375"/>
          <p14:tracePt t="176914" x="7618413" y="3143250"/>
          <p14:tracePt t="176924" x="7578725" y="3151188"/>
          <p14:tracePt t="176939" x="7594600" y="3159125"/>
          <p14:tracePt t="176957" x="7516813" y="3167063"/>
          <p14:tracePt t="176970" x="7469188" y="3175000"/>
          <p14:tracePt t="176988" x="7445375" y="3175000"/>
          <p14:tracePt t="177006" x="7413625" y="3175000"/>
          <p14:tracePt t="177023" x="7389813" y="3175000"/>
          <p14:tracePt t="177036" x="7383463" y="3175000"/>
          <p14:tracePt t="177055" x="7375525" y="3175000"/>
          <p14:tracePt t="177069" x="7359650" y="3175000"/>
          <p14:tracePt t="177071" x="7351713" y="3175000"/>
          <p14:tracePt t="177080" x="7335838" y="3175000"/>
          <p14:tracePt t="177104" x="7304088" y="3167063"/>
          <p14:tracePt t="177113" x="7296150" y="3159125"/>
          <p14:tracePt t="177128" x="7280275" y="3151188"/>
          <p14:tracePt t="177132" x="7272338" y="3143250"/>
          <p14:tracePt t="177144" x="7272338" y="3135313"/>
          <p14:tracePt t="177163" x="7256463" y="3127375"/>
          <p14:tracePt t="177188" x="7242175" y="3127375"/>
          <p14:tracePt t="177208" x="7234238" y="3127375"/>
          <p14:tracePt t="177222" x="7218363" y="3127375"/>
          <p14:tracePt t="177238" x="7202488" y="3127375"/>
          <p14:tracePt t="177252" x="7194550" y="3127375"/>
          <p14:tracePt t="177271" x="7178675" y="3127375"/>
          <p14:tracePt t="177289" x="7154863" y="3127375"/>
          <p14:tracePt t="177306" x="7138988" y="3111500"/>
          <p14:tracePt t="177314" x="7131050" y="3095625"/>
          <p14:tracePt t="177337" x="7108825" y="3009900"/>
          <p14:tracePt t="177348" x="7108825" y="2970213"/>
          <p14:tracePt t="177350" x="7108825" y="2930525"/>
          <p14:tracePt t="177361" x="7108825" y="2892425"/>
          <p14:tracePt t="177378" x="7108825" y="2884488"/>
          <p14:tracePt t="177382" x="7108825" y="2868613"/>
          <p14:tracePt t="177393" x="7115175" y="2860675"/>
          <p14:tracePt t="177397" x="7123113" y="2852738"/>
          <p14:tracePt t="177412" x="7138988" y="2820988"/>
          <p14:tracePt t="177427" x="7154863" y="2805113"/>
          <p14:tracePt t="177440" x="7162800" y="2790825"/>
          <p14:tracePt t="177460" x="7170738" y="2790825"/>
          <p14:tracePt t="177472" x="7178675" y="2798763"/>
          <p14:tracePt t="177488" x="7186613" y="2844800"/>
          <p14:tracePt t="177502" x="7194550" y="2924175"/>
          <p14:tracePt t="177521" x="7202488" y="2962275"/>
          <p14:tracePt t="177524" x="7210425" y="2962275"/>
          <p14:tracePt t="177537" x="7218363" y="2970213"/>
          <p14:tracePt t="177539" x="7218363" y="2978150"/>
          <p14:tracePt t="177555" x="7226300" y="3001963"/>
          <p14:tracePt t="177569" x="7226300" y="3017838"/>
          <p14:tracePt t="177619" x="7218363" y="2994025"/>
          <p14:tracePt t="177620" x="7210425" y="2978150"/>
          <p14:tracePt t="177628" x="7210425" y="2946400"/>
          <p14:tracePt t="177642" x="7210425" y="2916238"/>
          <p14:tracePt t="177660" x="7210425" y="2820988"/>
          <p14:tracePt t="177678" x="7226300" y="2805113"/>
          <p14:tracePt t="177681" x="7242175" y="2798763"/>
          <p14:tracePt t="177689" x="7256463" y="2774950"/>
          <p14:tracePt t="177704" x="7288213" y="2751138"/>
          <p14:tracePt t="177721" x="7327900" y="2743200"/>
          <p14:tracePt t="177740" x="7389813" y="2743200"/>
          <p14:tracePt t="177753" x="7421563" y="2751138"/>
          <p14:tracePt t="177756" x="7461250" y="2759075"/>
          <p14:tracePt t="177771" x="7500938" y="2798763"/>
          <p14:tracePt t="177786" x="7516813" y="2860675"/>
          <p14:tracePt t="177805" x="7531100" y="2954338"/>
          <p14:tracePt t="177807" x="7531100" y="2986088"/>
          <p14:tracePt t="177821" x="7531100" y="3025775"/>
          <p14:tracePt t="177830" x="7516813" y="3095625"/>
          <p14:tracePt t="177844" x="7477125" y="3127375"/>
          <p14:tracePt t="177848" x="7437438" y="3159125"/>
          <p14:tracePt t="177861" x="7375525" y="3159125"/>
          <p14:tracePt t="177879" x="7304088" y="3167063"/>
          <p14:tracePt t="177894" x="7296150" y="3175000"/>
          <p14:tracePt t="177912" x="7288213" y="3175000"/>
          <p14:tracePt t="177914" x="7272338" y="3175000"/>
          <p14:tracePt t="177928" x="7256463" y="3143250"/>
          <p14:tracePt t="177940" x="7256463" y="3127375"/>
          <p14:tracePt t="177957" x="7256463" y="3087688"/>
          <p14:tracePt t="177974" x="7264400" y="3079750"/>
          <p14:tracePt t="178052" x="7272338" y="3087688"/>
          <p14:tracePt t="178067" x="7272338" y="3095625"/>
          <p14:tracePt t="178087" x="7280275" y="3103563"/>
          <p14:tracePt t="178096" x="7288213" y="3103563"/>
          <p14:tracePt t="178114" x="7288213" y="3111500"/>
          <p14:tracePt t="178116" x="7288213" y="3119438"/>
          <p14:tracePt t="178177" x="7304088" y="3119438"/>
          <p14:tracePt t="178194" x="7375525" y="3103563"/>
          <p14:tracePt t="178208" x="7500938" y="3095625"/>
          <p14:tracePt t="178226" x="7688263" y="3087688"/>
          <p14:tracePt t="178229" x="7759700" y="3079750"/>
          <p14:tracePt t="178240" x="7829550" y="3079750"/>
          <p14:tracePt t="178255" x="7939088" y="3079750"/>
          <p14:tracePt t="178267" x="8050213" y="3087688"/>
          <p14:tracePt t="178288" x="8034338" y="3119438"/>
          <p14:tracePt t="178300" x="8034338" y="3127375"/>
          <p14:tracePt t="178321" x="8072438" y="3159125"/>
          <p14:tracePt t="178330" x="8072438" y="3167063"/>
          <p14:tracePt t="178353" x="8042275" y="3167063"/>
          <p14:tracePt t="178356" x="8026400" y="3167063"/>
          <p14:tracePt t="178363" x="8018463" y="3167063"/>
          <p14:tracePt t="178378" x="8002588" y="3167063"/>
          <p14:tracePt t="178397" x="7994650" y="3151188"/>
          <p14:tracePt t="178413" x="7994650" y="3135313"/>
          <p14:tracePt t="178427" x="7994650" y="3127375"/>
          <p14:tracePt t="178455" x="7994650" y="3119438"/>
          <p14:tracePt t="178533" x="7986713" y="3119438"/>
          <p14:tracePt t="178740" x="7986713" y="3111500"/>
          <p14:tracePt t="178755" x="7986713" y="3103563"/>
          <p14:tracePt t="178788" x="7978775" y="3103563"/>
          <p14:tracePt t="178821" x="7970838" y="3103563"/>
          <p14:tracePt t="178861" x="7970838" y="3095625"/>
          <p14:tracePt t="178884" x="7978775" y="3079750"/>
          <p14:tracePt t="178892" x="7978775" y="3071813"/>
          <p14:tracePt t="178927" x="7978775" y="3063875"/>
          <p14:tracePt t="178973" x="7970838" y="3055938"/>
          <p14:tracePt t="179004" x="7970838" y="3049588"/>
          <p14:tracePt t="179038" x="7970838" y="3041650"/>
          <p14:tracePt t="179053" x="7962900" y="3041650"/>
          <p14:tracePt t="179066" x="7954963" y="3041650"/>
          <p14:tracePt t="179087" x="7947025" y="3049588"/>
          <p14:tracePt t="179096" x="7939088" y="3049588"/>
          <p14:tracePt t="179111" x="7931150" y="3049588"/>
          <p14:tracePt t="179239" x="7931150" y="3055938"/>
          <p14:tracePt t="179318" x="7931150" y="3063875"/>
          <p14:tracePt t="179354" x="7931150" y="3079750"/>
          <p14:tracePt t="179380" x="7924800" y="3079750"/>
          <p14:tracePt t="179395" x="7924800" y="3087688"/>
          <p14:tracePt t="179491" x="7924800" y="3079750"/>
          <p14:tracePt t="179501" x="7931150" y="3079750"/>
          <p14:tracePt t="179519" x="7931150" y="3071813"/>
          <p14:tracePt t="179676" x="0" y="0"/>
        </p14:tracePtLst>
        <p14:tracePtLst>
          <p14:tracePt t="187994" x="7296150" y="2249488"/>
          <p14:tracePt t="188035" x="7288213" y="2233613"/>
          <p14:tracePt t="188049" x="7280275" y="2233613"/>
          <p14:tracePt t="188050" x="7272338" y="2233613"/>
          <p14:tracePt t="188071" x="7264400" y="2257425"/>
          <p14:tracePt t="188079" x="7264400" y="2265363"/>
          <p14:tracePt t="188105" x="7264400" y="2305050"/>
          <p14:tracePt t="188130" x="7280275" y="2327275"/>
          <p14:tracePt t="188147" x="7288213" y="2351088"/>
          <p14:tracePt t="188158" x="7288213" y="2366963"/>
          <p14:tracePt t="188175" x="7288213" y="2398713"/>
          <p14:tracePt t="188190" x="7272338" y="2422525"/>
          <p14:tracePt t="188208" x="7248525" y="2452688"/>
          <p14:tracePt t="188223" x="7226300" y="2468563"/>
          <p14:tracePt t="188236" x="7210425" y="2476500"/>
          <p14:tracePt t="188256" x="7194550" y="2468563"/>
          <p14:tracePt t="188275" x="7194550" y="2452688"/>
          <p14:tracePt t="188289" x="7186613" y="2430463"/>
          <p14:tracePt t="188303" x="7186613" y="2406650"/>
          <p14:tracePt t="188313" x="7186613" y="2390775"/>
          <p14:tracePt t="188338" x="7186613" y="2335213"/>
          <p14:tracePt t="188340" x="7186613" y="2327275"/>
          <p14:tracePt t="188348" x="7186613" y="2305050"/>
          <p14:tracePt t="188363" x="7202488" y="2273300"/>
          <p14:tracePt t="188379" x="7218363" y="2241550"/>
          <p14:tracePt t="188396" x="7248525" y="2217738"/>
          <p14:tracePt t="188409" x="7296150" y="2193925"/>
          <p14:tracePt t="188424" x="7343775" y="2171700"/>
          <p14:tracePt t="188439" x="7389813" y="2147888"/>
          <p14:tracePt t="188454" x="7437438" y="2132013"/>
          <p14:tracePt t="188472" x="7493000" y="2116138"/>
          <p14:tracePt t="188475" x="7516813" y="2108200"/>
          <p14:tracePt t="188488" x="7539038" y="2100263"/>
          <p14:tracePt t="188489" x="7562850" y="2092325"/>
          <p14:tracePt t="188503" x="7586663" y="2076450"/>
          <p14:tracePt t="188506" x="7610475" y="2076450"/>
          <p14:tracePt t="188520" x="7656513" y="2060575"/>
          <p14:tracePt t="188542" x="7743825" y="2054225"/>
          <p14:tracePt t="188557" x="7805738" y="2046288"/>
          <p14:tracePt t="188573" x="7837488" y="2038350"/>
          <p14:tracePt t="188583" x="7908925" y="2030413"/>
          <p14:tracePt t="188586" x="7947025" y="2030413"/>
          <p14:tracePt t="188603" x="8010525" y="2022475"/>
          <p14:tracePt t="188614" x="8042275" y="2022475"/>
          <p14:tracePt t="188616" x="8072438" y="2022475"/>
          <p14:tracePt t="188627" x="8104188" y="2022475"/>
          <p14:tracePt t="188648" x="8175625" y="2022475"/>
          <p14:tracePt t="188658" x="8197850" y="2022475"/>
          <p14:tracePt t="188675" x="8253413" y="2022475"/>
          <p14:tracePt t="188688" x="8261350" y="2030413"/>
          <p14:tracePt t="188708" x="8293100" y="2046288"/>
          <p14:tracePt t="188722" x="8316913" y="2054225"/>
          <p14:tracePt t="188739" x="8324850" y="2076450"/>
          <p14:tracePt t="188753" x="8339138" y="2092325"/>
          <p14:tracePt t="188772" x="8347075" y="2116138"/>
          <p14:tracePt t="188774" x="8347075" y="2132013"/>
          <p14:tracePt t="188787" x="8355013" y="2139950"/>
          <p14:tracePt t="188806" x="8362950" y="2179638"/>
          <p14:tracePt t="188818" x="8362950" y="2201863"/>
          <p14:tracePt t="188820" x="8362950" y="2233613"/>
          <p14:tracePt t="188839" x="8362950" y="2273300"/>
          <p14:tracePt t="188842" x="8355013" y="2281238"/>
          <p14:tracePt t="188852" x="8355013" y="2289175"/>
          <p14:tracePt t="188871" x="8331200" y="2319338"/>
          <p14:tracePt t="188873" x="8324850" y="2335213"/>
          <p14:tracePt t="188884" x="8316913" y="2351088"/>
          <p14:tracePt t="188893" x="8301038" y="2359025"/>
          <p14:tracePt t="188894" x="8285163" y="2374900"/>
          <p14:tracePt t="188910" x="8237538" y="2398713"/>
          <p14:tracePt t="188924" x="8183563" y="2422525"/>
          <p14:tracePt t="188944" x="8128000" y="2436813"/>
          <p14:tracePt t="188957" x="8088313" y="2452688"/>
          <p14:tracePt t="188973" x="8058150" y="2460625"/>
          <p14:tracePt t="188987" x="8042275" y="2460625"/>
          <p14:tracePt t="189006" x="8010525" y="2460625"/>
          <p14:tracePt t="189008" x="7994650" y="2460625"/>
          <p14:tracePt t="189019" x="7978775" y="2460625"/>
          <p14:tracePt t="189037" x="7939088" y="2452688"/>
          <p14:tracePt t="189053" x="7908925" y="2444750"/>
          <p14:tracePt t="189072" x="7885113" y="2436813"/>
          <p14:tracePt t="189074" x="7869238" y="2436813"/>
          <p14:tracePt t="189097" x="7853363" y="2422525"/>
          <p14:tracePt t="189098" x="7845425" y="2422525"/>
          <p14:tracePt t="189113" x="7829550" y="2414588"/>
          <p14:tracePt t="189129" x="7821613" y="2398713"/>
          <p14:tracePt t="189142" x="7813675" y="2382838"/>
          <p14:tracePt t="189172" x="7813675" y="2366963"/>
          <p14:tracePt t="189175" x="7813675" y="2359025"/>
          <p14:tracePt t="189191" x="7813675" y="2343150"/>
          <p14:tracePt t="189221" x="7813675" y="2335213"/>
          <p14:tracePt t="189239" x="7821613" y="2335213"/>
          <p14:tracePt t="189444" x="7829550" y="2335213"/>
          <p14:tracePt t="189472" x="7837488" y="2343150"/>
          <p14:tracePt t="189503" x="7845425" y="2343150"/>
          <p14:tracePt t="189596" x="7845425" y="2335213"/>
          <p14:tracePt t="189657" x="7845425" y="2343150"/>
          <p14:tracePt t="189676" x="7853363" y="2343150"/>
          <p14:tracePt t="189736" x="7861300" y="2335213"/>
          <p14:tracePt t="189801" x="7861300" y="2343150"/>
          <p14:tracePt t="189819" x="7861300" y="2351088"/>
          <p14:tracePt t="189869" x="7869238" y="2351088"/>
          <p14:tracePt t="189924" x="7869238" y="2359025"/>
          <p14:tracePt t="189969" x="7869238" y="2366963"/>
          <p14:tracePt t="190018" x="7877175" y="2366963"/>
          <p14:tracePt t="190042" x="7893050" y="2366963"/>
          <p14:tracePt t="190046" x="7893050" y="2359025"/>
          <p14:tracePt t="190059" x="7908925" y="2351088"/>
          <p14:tracePt t="190097" x="7916863" y="2335213"/>
          <p14:tracePt t="190098" x="7916863" y="2327275"/>
          <p14:tracePt t="190112" x="7916863" y="2319338"/>
          <p14:tracePt t="190140" x="7916863" y="2311400"/>
          <p14:tracePt t="190221" x="7916863" y="2319338"/>
          <p14:tracePt t="190363" x="7908925" y="2319338"/>
          <p14:tracePt t="190390" x="7900988" y="2327275"/>
          <p14:tracePt t="190410" x="7893050" y="2327275"/>
          <p14:tracePt t="190590" x="7900988" y="2327275"/>
          <p14:tracePt t="190619" x="7908925" y="2327275"/>
          <p14:tracePt t="190658" x="7908925" y="2319338"/>
          <p14:tracePt t="190693" x="7908925" y="2311400"/>
          <p14:tracePt t="190862" x="7908925" y="2319338"/>
          <p14:tracePt t="190886" x="7908925" y="2327275"/>
          <p14:tracePt t="190941" x="0" y="0"/>
        </p14:tracePtLst>
        <p14:tracePtLst>
          <p14:tracePt t="193946" x="7672388" y="1285875"/>
          <p14:tracePt t="193990" x="7672388" y="1277938"/>
          <p14:tracePt t="193991" x="7672388" y="1270000"/>
          <p14:tracePt t="194021" x="7664450" y="1262063"/>
          <p14:tracePt t="194113" x="7664450" y="1246188"/>
          <p14:tracePt t="194137" x="7664450" y="1184275"/>
          <p14:tracePt t="194147" x="7664450" y="1152525"/>
          <p14:tracePt t="194163" x="7664450" y="1065213"/>
          <p14:tracePt t="194179" x="7664450" y="987425"/>
          <p14:tracePt t="194181" x="7664450" y="955675"/>
          <p14:tracePt t="194189" x="7664450" y="933450"/>
          <p14:tracePt t="194206" x="7664450" y="877888"/>
          <p14:tracePt t="194224" x="7664450" y="862013"/>
          <p14:tracePt t="194227" x="7672388" y="854075"/>
          <p14:tracePt t="194240" x="7680325" y="830263"/>
          <p14:tracePt t="194252" x="7688263" y="808038"/>
          <p14:tracePt t="194274" x="7696200" y="752475"/>
          <p14:tracePt t="194290" x="7704138" y="720725"/>
          <p14:tracePt t="194292" x="7704138" y="704850"/>
          <p14:tracePt t="194304" x="7704138" y="688975"/>
          <p14:tracePt t="194324" x="7712075" y="650875"/>
          <p14:tracePt t="194338" x="7720013" y="627063"/>
          <p14:tracePt t="194347" x="7720013" y="619125"/>
          <p14:tracePt t="194370" x="7735888" y="595313"/>
          <p14:tracePt t="194379" x="7735888" y="587375"/>
          <p14:tracePt t="194392" x="7743825" y="563563"/>
          <p14:tracePt t="194412" x="7759700" y="541338"/>
          <p14:tracePt t="194414" x="7759700" y="533400"/>
          <p14:tracePt t="194428" x="7775575" y="509588"/>
          <p14:tracePt t="194441" x="7783513" y="493713"/>
          <p14:tracePt t="194443" x="7789863" y="485775"/>
          <p14:tracePt t="194460" x="7797800" y="469900"/>
          <p14:tracePt t="194474" x="7805738" y="461963"/>
          <p14:tracePt t="194505" x="7797800" y="469900"/>
          <p14:tracePt t="194520" x="7775575" y="493713"/>
          <p14:tracePt t="194541" x="7712075" y="557213"/>
          <p14:tracePt t="194555" x="7680325" y="587375"/>
          <p14:tracePt t="194557" x="7650163" y="619125"/>
          <p14:tracePt t="194570" x="7634288" y="650875"/>
          <p14:tracePt t="194571" x="7626350" y="688975"/>
          <p14:tracePt t="194579" x="7618413" y="704850"/>
          <p14:tracePt t="194605" x="7578725" y="728663"/>
          <p14:tracePt t="194607" x="7562850" y="736600"/>
          <p14:tracePt t="194629" x="7546975" y="752475"/>
          <p14:tracePt t="194631" x="7539038" y="760413"/>
          <p14:tracePt t="194646" x="7523163" y="760413"/>
          <p14:tracePt t="194662" x="7516813" y="760413"/>
          <p14:tracePt t="194679" x="7516813" y="744538"/>
          <p14:tracePt t="194690" x="7516813" y="736600"/>
          <p14:tracePt t="194691" x="7516813" y="728663"/>
          <p14:tracePt t="194707" x="7523163" y="712788"/>
          <p14:tracePt t="194721" x="7554913" y="704850"/>
          <p14:tracePt t="194738" x="7586663" y="704850"/>
          <p14:tracePt t="194754" x="7610475" y="704850"/>
          <p14:tracePt t="194773" x="7664450" y="704850"/>
          <p14:tracePt t="194786" x="7680325" y="704850"/>
          <p14:tracePt t="194788" x="7688263" y="704850"/>
          <p14:tracePt t="194807" x="7720013" y="704850"/>
          <p14:tracePt t="194817" x="7735888" y="704850"/>
          <p14:tracePt t="194836" x="7751763" y="704850"/>
          <p14:tracePt t="194896" x="7735888" y="704850"/>
          <p14:tracePt t="194908" x="7720013" y="704850"/>
          <p14:tracePt t="194928" x="7704138" y="720725"/>
          <p14:tracePt t="194932" x="7696200" y="720725"/>
          <p14:tracePt t="194940" x="7688263" y="720725"/>
          <p14:tracePt t="194956" x="7680325" y="728663"/>
          <p14:tracePt t="195018" x="7680325" y="720725"/>
          <p14:tracePt t="195033" x="7688263" y="720725"/>
          <p14:tracePt t="195036" x="7688263" y="712788"/>
          <p14:tracePt t="195119" x="7680325" y="712788"/>
          <p14:tracePt t="195135" x="7680325" y="704850"/>
          <p14:tracePt t="195179" x="0" y="0"/>
        </p14:tracePtLst>
        <p14:tracePtLst>
          <p14:tracePt t="198340" x="7821613" y="1849438"/>
          <p14:tracePt t="198384" x="7837488" y="1803400"/>
          <p14:tracePt t="198411" x="7829550" y="1803400"/>
          <p14:tracePt t="198430" x="7829550" y="1779588"/>
          <p14:tracePt t="198443" x="7829550" y="1763713"/>
          <p14:tracePt t="198460" x="7829550" y="1755775"/>
          <p14:tracePt t="198470" x="7829550" y="1747838"/>
          <p14:tracePt t="198488" x="7845425" y="1739900"/>
          <p14:tracePt t="198491" x="7853363" y="1739900"/>
          <p14:tracePt t="198505" x="7869238" y="1739900"/>
          <p14:tracePt t="198521" x="7877175" y="1763713"/>
          <p14:tracePt t="198536" x="7885113" y="1817688"/>
          <p14:tracePt t="198553" x="7885113" y="1889125"/>
          <p14:tracePt t="198568" x="7885113" y="1912938"/>
          <p14:tracePt t="198585" x="7885113" y="1943100"/>
          <p14:tracePt t="198601" x="7885113" y="1982788"/>
          <p14:tracePt t="198603" x="7885113" y="1998663"/>
          <p14:tracePt t="198610" x="7877175" y="2022475"/>
          <p14:tracePt t="198635" x="7861300" y="2068513"/>
          <p14:tracePt t="198644" x="7853363" y="2084388"/>
          <p14:tracePt t="198659" x="7837488" y="2108200"/>
          <p14:tracePt t="198690" x="7813675" y="2108200"/>
          <p14:tracePt t="198708" x="7813675" y="2006600"/>
          <p14:tracePt t="198723" x="7813675" y="1935163"/>
          <p14:tracePt t="198737" x="7821613" y="1865313"/>
          <p14:tracePt t="198752" x="7853363" y="1787525"/>
          <p14:tracePt t="198768" x="7908925" y="1692275"/>
          <p14:tracePt t="198786" x="7994650" y="1590675"/>
          <p14:tracePt t="198802" x="8072438" y="1489075"/>
          <p14:tracePt t="198818" x="8096250" y="1403350"/>
          <p14:tracePt t="198834" x="8120063" y="1316038"/>
          <p14:tracePt t="198836" x="8135938" y="1277938"/>
          <p14:tracePt t="198850" x="8183563" y="1190625"/>
          <p14:tracePt t="198867" x="8213725" y="1112838"/>
          <p14:tracePt t="198895" x="8261350" y="1035050"/>
          <p14:tracePt t="198910" x="8285163" y="917575"/>
          <p14:tracePt t="198927" x="8285163" y="885825"/>
          <p14:tracePt t="198960" x="8253413" y="862013"/>
          <p14:tracePt t="198963" x="8245475" y="862013"/>
          <p14:tracePt t="198987" x="8191500" y="933450"/>
          <p14:tracePt t="199004" x="8159750" y="1003300"/>
          <p14:tracePt t="199022" x="8120063" y="1089025"/>
          <p14:tracePt t="199038" x="8104188" y="1152525"/>
          <p14:tracePt t="199053" x="8088313" y="1214438"/>
          <p14:tracePt t="199068" x="8088313" y="1262063"/>
          <p14:tracePt t="199084" x="8080375" y="1277938"/>
          <p14:tracePt t="199100" x="8080375" y="1347788"/>
          <p14:tracePt t="199119" x="8080375" y="1433513"/>
          <p14:tracePt t="199122" x="8072438" y="1481138"/>
          <p14:tracePt t="199129" x="8064500" y="1536700"/>
          <p14:tracePt t="199146" x="8058150" y="1638300"/>
          <p14:tracePt t="199160" x="8034338" y="1708150"/>
          <p14:tracePt t="199177" x="8018463" y="1724025"/>
          <p14:tracePt t="199191" x="8010525" y="1724025"/>
          <p14:tracePt t="199205" x="7994650" y="1731963"/>
          <p14:tracePt t="199220" x="7978775" y="1724025"/>
          <p14:tracePt t="199236" x="7954963" y="1700213"/>
          <p14:tracePt t="199253" x="7931150" y="1670050"/>
          <p14:tracePt t="199257" x="7924800" y="1662113"/>
          <p14:tracePt t="199267" x="7916863" y="1654175"/>
          <p14:tracePt t="199286" x="7900988" y="1646238"/>
          <p14:tracePt t="199288" x="7893050" y="1646238"/>
          <p14:tracePt t="199302" x="7877175" y="1700213"/>
          <p14:tracePt t="199321" x="7869238" y="1763713"/>
          <p14:tracePt t="199339" x="7869238" y="1779588"/>
          <p14:tracePt t="199347" x="7869238" y="1787525"/>
          <p14:tracePt t="199364" x="7869238" y="1803400"/>
          <p14:tracePt t="199440" x="7845425" y="1809750"/>
          <p14:tracePt t="199458" x="7805738" y="1833563"/>
          <p14:tracePt t="199474" x="7789863" y="1833563"/>
          <p14:tracePt t="199475" x="7775575" y="1833563"/>
          <p14:tracePt t="199490" x="7759700" y="1833563"/>
          <p14:tracePt t="199504" x="7751763" y="1833563"/>
          <p14:tracePt t="199506" x="7743825" y="1833563"/>
          <p14:tracePt t="199519" x="7735888" y="1825625"/>
          <p14:tracePt t="199534" x="7735888" y="1817688"/>
          <p14:tracePt t="199554" x="7735888" y="1809750"/>
          <p14:tracePt t="199572" x="7727950" y="1803400"/>
          <p14:tracePt t="199581" x="7720013" y="1803400"/>
          <p14:tracePt t="199605" x="7696200" y="1803400"/>
          <p14:tracePt t="199617" x="7680325" y="1803400"/>
          <p14:tracePt t="199630" x="7642225" y="1809750"/>
          <p14:tracePt t="199646" x="7586663" y="1833563"/>
          <p14:tracePt t="199661" x="7523163" y="1849438"/>
          <p14:tracePt t="199674" x="7516813" y="1865313"/>
          <p14:tracePt t="199693" x="7493000" y="1897063"/>
          <p14:tracePt t="199706" x="7469188" y="1912938"/>
          <p14:tracePt t="199721" x="7453313" y="1912938"/>
          <p14:tracePt t="199736" x="7445375" y="1912938"/>
          <p14:tracePt t="199755" x="7437438" y="1912938"/>
          <p14:tracePt t="199773" x="7421563" y="1912938"/>
          <p14:tracePt t="199775" x="7413625" y="1912938"/>
          <p14:tracePt t="199788" x="7389813" y="1912938"/>
          <p14:tracePt t="199805" x="7304088" y="1912938"/>
          <p14:tracePt t="199814" x="7280275" y="1920875"/>
          <p14:tracePt t="199837" x="7218363" y="1943100"/>
          <p14:tracePt t="199851" x="7170738" y="1958975"/>
          <p14:tracePt t="199871" x="7131050" y="1974850"/>
          <p14:tracePt t="199873" x="7108825" y="1982788"/>
          <p14:tracePt t="199880" x="7085013" y="1990725"/>
          <p14:tracePt t="199891" x="7061200" y="1998663"/>
          <p14:tracePt t="199908" x="6981825" y="2014538"/>
          <p14:tracePt t="199929" x="6919913" y="2030413"/>
          <p14:tracePt t="199940" x="6856413" y="2046288"/>
          <p14:tracePt t="199956" x="6826250" y="2054225"/>
          <p14:tracePt t="199971" x="6818313" y="2060575"/>
          <p14:tracePt t="199989" x="6802438" y="2060575"/>
          <p14:tracePt t="200006" x="6834188" y="2060575"/>
          <p14:tracePt t="200019" x="6864350" y="2060575"/>
          <p14:tracePt t="200022" x="6888163" y="2060575"/>
          <p14:tracePt t="200040" x="6904038" y="2060575"/>
          <p14:tracePt t="200053" x="6919913" y="2060575"/>
          <p14:tracePt t="200073" x="6927850" y="2060575"/>
          <p14:tracePt t="200085" x="6927850" y="2068513"/>
          <p14:tracePt t="200103" x="6919913" y="2068513"/>
          <p14:tracePt t="200106" x="6911975" y="2076450"/>
          <p14:tracePt t="200144" x="6919913" y="2060575"/>
          <p14:tracePt t="200163" x="6975475" y="2030413"/>
          <p14:tracePt t="200165" x="7005638" y="1998663"/>
          <p14:tracePt t="200174" x="7037388" y="1951038"/>
          <p14:tracePt t="200191" x="7115175" y="1873250"/>
          <p14:tracePt t="200206" x="7194550" y="1771650"/>
          <p14:tracePt t="200224" x="7335838" y="1512888"/>
          <p14:tracePt t="200236" x="7383463" y="1387475"/>
          <p14:tracePt t="200256" x="7429500" y="1058863"/>
          <p14:tracePt t="200271" x="7429500" y="987425"/>
          <p14:tracePt t="200287" x="7461250" y="877888"/>
          <p14:tracePt t="200307" x="7469188" y="808038"/>
          <p14:tracePt t="200335" x="7469188" y="776288"/>
          <p14:tracePt t="200353" x="7453313" y="776288"/>
          <p14:tracePt t="200379" x="7445375" y="784225"/>
          <p14:tracePt t="200394" x="7445375" y="792163"/>
          <p14:tracePt t="200409" x="7445375" y="800100"/>
          <p14:tracePt t="200427" x="7445375" y="814388"/>
          <p14:tracePt t="200461" x="7461250" y="822325"/>
          <p14:tracePt t="200481" x="7469188" y="822325"/>
          <p14:tracePt t="200483" x="7477125" y="822325"/>
          <p14:tracePt t="200510" x="7493000" y="830263"/>
          <p14:tracePt t="200521" x="7500938" y="830263"/>
          <p14:tracePt t="200537" x="7516813" y="846138"/>
          <p14:tracePt t="200556" x="7539038" y="862013"/>
          <p14:tracePt t="200571" x="7539038" y="869950"/>
          <p14:tracePt t="200580" x="7539038" y="877888"/>
          <p14:tracePt t="200606" x="7429500" y="893763"/>
          <p14:tracePt t="200616" x="7389813" y="901700"/>
          <p14:tracePt t="200630" x="7296150" y="909638"/>
          <p14:tracePt t="200645" x="7186613" y="917575"/>
          <p14:tracePt t="200657" x="7131050" y="917575"/>
          <p14:tracePt t="200676" x="6981825" y="925513"/>
          <p14:tracePt t="200691" x="6919913" y="925513"/>
          <p14:tracePt t="200708" x="6904038" y="925513"/>
          <p14:tracePt t="200720" x="6896100" y="925513"/>
          <p14:tracePt t="200737" x="6880225" y="917575"/>
          <p14:tracePt t="200754" x="6872288" y="909638"/>
          <p14:tracePt t="200773" x="6880225" y="901700"/>
          <p14:tracePt t="200782" x="6888163" y="901700"/>
          <p14:tracePt t="200804" x="6959600" y="901700"/>
          <p14:tracePt t="200814" x="7005638" y="901700"/>
          <p14:tracePt t="200838" x="7154863" y="901700"/>
          <p14:tracePt t="200840" x="7210425" y="901700"/>
          <p14:tracePt t="200847" x="7272338" y="901700"/>
          <p14:tracePt t="200869" x="7405688" y="901700"/>
          <p14:tracePt t="200879" x="7539038" y="901700"/>
          <p14:tracePt t="200892" x="7672388" y="901700"/>
          <p14:tracePt t="200908" x="7789863" y="893763"/>
          <p14:tracePt t="200927" x="7893050" y="885825"/>
          <p14:tracePt t="200930" x="7939088" y="885825"/>
          <p14:tracePt t="200939" x="7978775" y="877888"/>
          <p14:tracePt t="200959" x="8064500" y="869950"/>
          <p14:tracePt t="200962" x="8104188" y="869950"/>
          <p14:tracePt t="200974" x="8183563" y="862013"/>
          <p14:tracePt t="200987" x="8213725" y="862013"/>
          <p14:tracePt t="201005" x="8331200" y="854075"/>
          <p14:tracePt t="201019" x="8410575" y="854075"/>
          <p14:tracePt t="201038" x="8480425" y="854075"/>
          <p14:tracePt t="201056" x="8535988" y="854075"/>
          <p14:tracePt t="201058" x="8543925" y="854075"/>
          <p14:tracePt t="201086" x="8559800" y="862013"/>
          <p14:tracePt t="201101" x="8559800" y="869950"/>
          <p14:tracePt t="201118" x="8528050" y="877888"/>
          <p14:tracePt t="201127" x="8496300" y="877888"/>
          <p14:tracePt t="201150" x="8418513" y="885825"/>
          <p14:tracePt t="201159" x="8394700" y="893763"/>
          <p14:tracePt t="201173" x="8324850" y="893763"/>
          <p14:tracePt t="201193" x="8191500" y="901700"/>
          <p14:tracePt t="201209" x="8042275" y="917575"/>
          <p14:tracePt t="201223" x="7829550" y="955675"/>
          <p14:tracePt t="201240" x="7634288" y="1019175"/>
          <p14:tracePt t="201255" x="7516813" y="1035050"/>
          <p14:tracePt t="201269" x="7445375" y="1042988"/>
          <p14:tracePt t="201284" x="7343775" y="1073150"/>
          <p14:tracePt t="201299" x="7226300" y="1089025"/>
          <p14:tracePt t="201317" x="7131050" y="1104900"/>
          <p14:tracePt t="201320" x="7092950" y="1112838"/>
          <p14:tracePt t="201336" x="7053263" y="1112838"/>
          <p14:tracePt t="201354" x="7045325" y="1112838"/>
          <p14:tracePt t="201384" x="7037388" y="1081088"/>
          <p14:tracePt t="201396" x="7092950" y="1065213"/>
          <p14:tracePt t="201408" x="7131050" y="1058863"/>
          <p14:tracePt t="201427" x="7248525" y="1042988"/>
          <p14:tracePt t="201441" x="7343775" y="1035050"/>
          <p14:tracePt t="201460" x="7453313" y="1035050"/>
          <p14:tracePt t="201462" x="7516813" y="1035050"/>
          <p14:tracePt t="201470" x="7586663" y="1035050"/>
          <p14:tracePt t="201486" x="7720013" y="1035050"/>
          <p14:tracePt t="201505" x="7869238" y="1019175"/>
          <p14:tracePt t="201507" x="7939088" y="1011238"/>
          <p14:tracePt t="201516" x="8010525" y="995363"/>
          <p14:tracePt t="201533" x="8135938" y="971550"/>
          <p14:tracePt t="201551" x="8245475" y="939800"/>
          <p14:tracePt t="201568" x="8253413" y="925513"/>
          <p14:tracePt t="201584" x="8261350" y="917575"/>
          <p14:tracePt t="201600" x="8269288" y="909638"/>
          <p14:tracePt t="201677" x="8277225" y="909638"/>
          <p14:tracePt t="201689" x="8277225" y="917575"/>
          <p14:tracePt t="201709" x="8285163" y="925513"/>
          <p14:tracePt t="201723" x="8285163" y="933450"/>
          <p14:tracePt t="201767" x="8277225" y="933450"/>
          <p14:tracePt t="201785" x="8269288" y="933450"/>
          <p14:tracePt t="201800" x="8253413" y="939800"/>
          <p14:tracePt t="201818" x="8221663" y="947738"/>
          <p14:tracePt t="201833" x="8191500" y="955675"/>
          <p14:tracePt t="201851" x="8159750" y="963613"/>
          <p14:tracePt t="201854" x="8135938" y="971550"/>
          <p14:tracePt t="201861" x="8128000" y="979488"/>
          <p14:tracePt t="201879" x="8112125" y="979488"/>
          <p14:tracePt t="201892" x="8104188" y="979488"/>
          <p14:tracePt t="201958" x="8120063" y="979488"/>
          <p14:tracePt t="201988" x="8128000" y="979488"/>
          <p14:tracePt t="202000" x="8135938" y="979488"/>
          <p14:tracePt t="202018" x="8143875" y="979488"/>
          <p14:tracePt t="202034" x="8151813" y="971550"/>
          <p14:tracePt t="202050" x="8159750" y="971550"/>
          <p14:tracePt t="202067" x="8167688" y="971550"/>
          <p14:tracePt t="202127" x="8167688" y="979488"/>
          <p14:tracePt t="202146" x="8167688" y="987425"/>
          <p14:tracePt t="202253" x="8159750" y="995363"/>
          <p14:tracePt t="202267" x="8159750" y="1003300"/>
          <p14:tracePt t="202302" x="8151813" y="1011238"/>
          <p14:tracePt t="202367" x="8151813" y="1003300"/>
          <p14:tracePt t="202458" x="8151813" y="1011238"/>
          <p14:tracePt t="202474" x="8151813" y="1027113"/>
          <p14:tracePt t="202477" x="8159750" y="1027113"/>
          <p14:tracePt t="202490" x="8159750" y="1035050"/>
          <p14:tracePt t="202502" x="8167688" y="1050925"/>
          <p14:tracePt t="202521" x="8167688" y="1065213"/>
          <p14:tracePt t="202522" x="8175625" y="1073150"/>
          <p14:tracePt t="202538" x="8175625" y="1081088"/>
          <p14:tracePt t="202556" x="8175625" y="1096963"/>
          <p14:tracePt t="202565" x="8175625" y="1104900"/>
          <p14:tracePt t="202590" x="8167688" y="1112838"/>
          <p14:tracePt t="202646" x="8167688" y="1120775"/>
          <p14:tracePt t="202661" x="8167688" y="1128713"/>
          <p14:tracePt t="202665" x="8167688" y="1136650"/>
          <p14:tracePt t="202673" x="8167688" y="1144588"/>
          <p14:tracePt t="202689" x="8159750" y="1152525"/>
          <p14:tracePt t="202707" x="8151813" y="1176338"/>
          <p14:tracePt t="202710" x="8143875" y="1184275"/>
          <p14:tracePt t="202721" x="8135938" y="1190625"/>
          <p14:tracePt t="202739" x="8120063" y="1214438"/>
          <p14:tracePt t="202741" x="8112125" y="1230313"/>
          <p14:tracePt t="202751" x="8104188" y="1246188"/>
          <p14:tracePt t="202753" x="8104188" y="1262063"/>
          <p14:tracePt t="202771" x="8088313" y="1316038"/>
          <p14:tracePt t="202789" x="8088313" y="1387475"/>
          <p14:tracePt t="202807" x="8080375" y="1433513"/>
          <p14:tracePt t="202808" x="8080375" y="1465263"/>
          <p14:tracePt t="202818" x="8080375" y="1497013"/>
          <p14:tracePt t="202836" x="8080375" y="1574800"/>
          <p14:tracePt t="202855" x="8080375" y="1590675"/>
          <p14:tracePt t="202863" x="8080375" y="1606550"/>
          <p14:tracePt t="202866" x="8080375" y="1614488"/>
          <p14:tracePt t="202878" x="8080375" y="1630363"/>
          <p14:tracePt t="202897" x="8072438" y="1670050"/>
          <p14:tracePt t="202958" x="0" y="0"/>
        </p14:tracePtLst>
        <p14:tracePtLst>
          <p14:tracePt t="210179" x="8229600" y="3079750"/>
          <p14:tracePt t="210197" x="8213725" y="3087688"/>
          <p14:tracePt t="210220" x="8213725" y="3079750"/>
          <p14:tracePt t="210242" x="8221663" y="3079750"/>
          <p14:tracePt t="210255" x="8221663" y="3087688"/>
          <p14:tracePt t="210273" x="8221663" y="3103563"/>
          <p14:tracePt t="210287" x="8221663" y="3119438"/>
          <p14:tracePt t="210307" x="8213725" y="3135313"/>
          <p14:tracePt t="210318" x="8205788" y="3143250"/>
          <p14:tracePt t="210336" x="8197850" y="3151188"/>
          <p14:tracePt t="210339" x="8191500" y="3151188"/>
          <p14:tracePt t="210347" x="8175625" y="3151188"/>
          <p14:tracePt t="210360" x="8159750" y="3159125"/>
          <p14:tracePt t="210380" x="8112125" y="3175000"/>
          <p14:tracePt t="210395" x="8080375" y="3181350"/>
          <p14:tracePt t="210407" x="8064500" y="3181350"/>
          <p14:tracePt t="210427" x="8042275" y="3181350"/>
          <p14:tracePt t="210430" x="8034338" y="3175000"/>
          <p14:tracePt t="210439" x="8026400" y="3167063"/>
          <p14:tracePt t="210458" x="8010525" y="3135313"/>
          <p14:tracePt t="210470" x="8010525" y="3127375"/>
          <p14:tracePt t="210489" x="7994650" y="3103563"/>
          <p14:tracePt t="210502" x="7978775" y="3087688"/>
          <p14:tracePt t="210522" x="7962900" y="3071813"/>
          <p14:tracePt t="210526" x="7954963" y="3055938"/>
          <p14:tracePt t="210536" x="7939088" y="3049588"/>
          <p14:tracePt t="210555" x="7924800" y="3009900"/>
          <p14:tracePt t="210569" x="7916863" y="2994025"/>
          <p14:tracePt t="210571" x="7916863" y="2978150"/>
          <p14:tracePt t="210579" x="7916863" y="2954338"/>
          <p14:tracePt t="210604" x="7916863" y="2908300"/>
          <p14:tracePt t="210612" x="7916863" y="2892425"/>
          <p14:tracePt t="210614" x="7916863" y="2876550"/>
          <p14:tracePt t="210630" x="7924800" y="2860675"/>
          <p14:tracePt t="210632" x="7931150" y="2836863"/>
          <p14:tracePt t="210647" x="7962900" y="2813050"/>
          <p14:tracePt t="210662" x="7994650" y="2790825"/>
          <p14:tracePt t="210678" x="8058150" y="2767013"/>
          <p14:tracePt t="210691" x="8104188" y="2743200"/>
          <p14:tracePt t="210706" x="8151813" y="2727325"/>
          <p14:tracePt t="210725" x="8197850" y="2703513"/>
          <p14:tracePt t="210739" x="8253413" y="2695575"/>
          <p14:tracePt t="210755" x="8308975" y="2681288"/>
          <p14:tracePt t="210769" x="8355013" y="2673350"/>
          <p14:tracePt t="210789" x="8434388" y="2673350"/>
          <p14:tracePt t="210806" x="8488363" y="2665413"/>
          <p14:tracePt t="210820" x="8535988" y="2665413"/>
          <p14:tracePt t="210839" x="8575675" y="2665413"/>
          <p14:tracePt t="210842" x="8583613" y="2665413"/>
          <p14:tracePt t="210852" x="8591550" y="2681288"/>
          <p14:tracePt t="210861" x="8605838" y="2687638"/>
          <p14:tracePt t="210863" x="8613775" y="2695575"/>
          <p14:tracePt t="210879" x="8637588" y="2719388"/>
          <p14:tracePt t="210895" x="8645525" y="2751138"/>
          <p14:tracePt t="210912" x="8653463" y="2782888"/>
          <p14:tracePt t="210928" x="8653463" y="2828925"/>
          <p14:tracePt t="210930" x="8653463" y="2852738"/>
          <p14:tracePt t="210939" x="8653463" y="2884488"/>
          <p14:tracePt t="210956" x="8653463" y="2930525"/>
          <p14:tracePt t="210970" x="8645525" y="2986088"/>
          <p14:tracePt t="210990" x="8637588" y="3033713"/>
          <p14:tracePt t="210992" x="8621713" y="3055938"/>
          <p14:tracePt t="211005" x="8613775" y="3063875"/>
          <p14:tracePt t="211007" x="8605838" y="3071813"/>
          <p14:tracePt t="211023" x="8599488" y="3071813"/>
          <p14:tracePt t="211023" x="8583613" y="3087688"/>
          <p14:tracePt t="211041" x="8535988" y="3103563"/>
          <p14:tracePt t="211044" x="8496300" y="3111500"/>
          <p14:tracePt t="211056" x="8466138" y="3119438"/>
          <p14:tracePt t="211070" x="8394700" y="3127375"/>
          <p14:tracePt t="211073" x="8355013" y="3135313"/>
          <p14:tracePt t="211080" x="8308975" y="3143250"/>
          <p14:tracePt t="211103" x="8183563" y="3143250"/>
          <p14:tracePt t="211111" x="8143875" y="3143250"/>
          <p14:tracePt t="211135" x="8072438" y="3135313"/>
          <p14:tracePt t="211143" x="8064500" y="3127375"/>
          <p14:tracePt t="211161" x="8058150" y="3095625"/>
          <p14:tracePt t="211178" x="8042275" y="3063875"/>
          <p14:tracePt t="211181" x="8042275" y="3055938"/>
          <p14:tracePt t="211193" x="8042275" y="3049588"/>
          <p14:tracePt t="211197" x="8042275" y="3041650"/>
          <p14:tracePt t="211206" x="8042275" y="3033713"/>
          <p14:tracePt t="211222" x="8050213" y="3025775"/>
          <p14:tracePt t="211238" x="8058150" y="3025775"/>
          <p14:tracePt t="211257" x="8064500" y="3025775"/>
          <p14:tracePt t="211270" x="8072438" y="3025775"/>
          <p14:tracePt t="211287" x="8080375" y="3025775"/>
          <p14:tracePt t="211323" x="8088313" y="3025775"/>
          <p14:tracePt t="211383" x="8096250" y="3025775"/>
          <p14:tracePt t="211411" x="8120063" y="3025775"/>
          <p14:tracePt t="211412" x="8135938" y="3017838"/>
          <p14:tracePt t="211425" x="8159750" y="3009900"/>
          <p14:tracePt t="211443" x="8237538" y="2986088"/>
          <p14:tracePt t="211458" x="8285163" y="2970213"/>
          <p14:tracePt t="211474" x="8331200" y="2954338"/>
          <p14:tracePt t="211490" x="8378825" y="2938463"/>
          <p14:tracePt t="211502" x="8402638" y="2930525"/>
          <p14:tracePt t="211518" x="8418513" y="2924175"/>
          <p14:tracePt t="211537" x="8450263" y="2924175"/>
          <p14:tracePt t="211539" x="8466138" y="2924175"/>
          <p14:tracePt t="211556" x="8496300" y="2924175"/>
          <p14:tracePt t="211570" x="8528050" y="2924175"/>
          <p14:tracePt t="211585" x="8551863" y="2924175"/>
          <p14:tracePt t="211604" x="8583613" y="2916238"/>
          <p14:tracePt t="211606" x="8591550" y="2908300"/>
          <p14:tracePt t="211628" x="8613775" y="2900363"/>
          <p14:tracePt t="211630" x="8621713" y="2892425"/>
          <p14:tracePt t="211645" x="8637588" y="2892425"/>
          <p14:tracePt t="211662" x="8645525" y="2884488"/>
          <p14:tracePt t="211785" x="8645525" y="2876550"/>
          <p14:tracePt t="211877" x="8645525" y="2884488"/>
          <p14:tracePt t="211940" x="8645525" y="2892425"/>
          <p14:tracePt t="211957" x="8637588" y="2892425"/>
          <p14:tracePt t="211971" x="8637588" y="2900363"/>
          <p14:tracePt t="211990" x="8637588" y="2916238"/>
          <p14:tracePt t="212001" x="8637588" y="2924175"/>
          <p14:tracePt t="212020" x="8637588" y="2946400"/>
          <p14:tracePt t="212036" x="8629650" y="2962275"/>
          <p14:tracePt t="212056" x="8629650" y="2970213"/>
          <p14:tracePt t="212147" x="8621713" y="2970213"/>
          <p14:tracePt t="212159" x="8613775" y="2970213"/>
          <p14:tracePt t="212173" x="8599488" y="2970213"/>
          <p14:tracePt t="212193" x="8575675" y="2962275"/>
          <p14:tracePt t="212195" x="8567738" y="2954338"/>
          <p14:tracePt t="212208" x="8543925" y="2938463"/>
          <p14:tracePt t="212220" x="8528050" y="2930525"/>
          <p14:tracePt t="212223" x="8520113" y="2924175"/>
          <p14:tracePt t="212244" x="8480425" y="2908300"/>
          <p14:tracePt t="212259" x="8466138" y="2900363"/>
          <p14:tracePt t="212273" x="8418513" y="2892425"/>
          <p14:tracePt t="212276" x="8394700" y="2884488"/>
          <p14:tracePt t="212295" x="8324850" y="2884488"/>
          <p14:tracePt t="212298" x="8293100" y="2884488"/>
          <p14:tracePt t="212323" x="8213725" y="2884488"/>
          <p14:tracePt t="212344" x="8183563" y="2892425"/>
          <p14:tracePt t="212348" x="8175625" y="2900363"/>
          <p14:tracePt t="212378" x="8128000" y="2908300"/>
          <p14:tracePt t="212396" x="8104188" y="2908300"/>
          <p14:tracePt t="212410" x="8088313" y="2916238"/>
          <p14:tracePt t="212411" x="8080375" y="2916238"/>
          <p14:tracePt t="212426" x="8058150" y="2924175"/>
          <p14:tracePt t="212441" x="8050213" y="2924175"/>
          <p14:tracePt t="212444" x="8042275" y="2930525"/>
          <p14:tracePt t="212456" x="8018463" y="2946400"/>
          <p14:tracePt t="212478" x="7986713" y="2970213"/>
          <p14:tracePt t="212494" x="7970838" y="2978150"/>
          <p14:tracePt t="212507" x="7954963" y="2986088"/>
          <p14:tracePt t="212523" x="7954963" y="2994025"/>
          <p14:tracePt t="212525" x="7954963" y="3001963"/>
          <p14:tracePt t="212556" x="7954963" y="3017838"/>
          <p14:tracePt t="212567" x="7954963" y="3025775"/>
          <p14:tracePt t="212569" x="7954963" y="3033713"/>
          <p14:tracePt t="212584" x="7954963" y="3041650"/>
          <p14:tracePt t="212666" x="7962900" y="3049588"/>
          <p14:tracePt t="212667" x="7970838" y="3049588"/>
          <p14:tracePt t="212674" x="7970838" y="3055938"/>
          <p14:tracePt t="212736" x="7970838" y="3049588"/>
          <p14:tracePt t="212755" x="7970838" y="3041650"/>
          <p14:tracePt t="212771" x="7970838" y="3033713"/>
          <p14:tracePt t="212943" x="7978775" y="3025775"/>
          <p14:tracePt t="212972" x="7978775" y="3017838"/>
          <p14:tracePt t="213085" x="7970838" y="3009900"/>
          <p14:tracePt t="213102" x="7970838" y="2994025"/>
          <p14:tracePt t="213116" x="7954963" y="2978150"/>
          <p14:tracePt t="213135" x="7939088" y="2962275"/>
          <p14:tracePt t="213143" x="7931150" y="2954338"/>
          <p14:tracePt t="213158" x="7916863" y="2938463"/>
          <p14:tracePt t="213175" x="7893050" y="2924175"/>
          <p14:tracePt t="213178" x="7885113" y="2916238"/>
          <p14:tracePt t="213190" x="7869238" y="2916238"/>
          <p14:tracePt t="213191" x="7853363" y="2908300"/>
          <p14:tracePt t="213207" x="7821613" y="2908300"/>
          <p14:tracePt t="213223" x="7783513" y="2908300"/>
          <p14:tracePt t="213237" x="7767638" y="2908300"/>
          <p14:tracePt t="213238" x="7735888" y="2916238"/>
          <p14:tracePt t="213254" x="7704138" y="2916238"/>
          <p14:tracePt t="213269" x="7664450" y="2916238"/>
          <p14:tracePt t="213287" x="7626350" y="2916238"/>
          <p14:tracePt t="213289" x="7610475" y="2916238"/>
          <p14:tracePt t="213298" x="7586663" y="2908300"/>
          <p14:tracePt t="213319" x="7531100" y="2908300"/>
          <p14:tracePt t="213334" x="7500938" y="2908300"/>
          <p14:tracePt t="213351" x="7477125" y="2916238"/>
          <p14:tracePt t="213368" x="7461250" y="2924175"/>
          <p14:tracePt t="213370" x="7453313" y="2924175"/>
          <p14:tracePt t="213394" x="7437438" y="2938463"/>
          <p14:tracePt t="213410" x="7429500" y="2938463"/>
          <p14:tracePt t="213427" x="7421563" y="2954338"/>
          <p14:tracePt t="213442" x="7413625" y="2962275"/>
          <p14:tracePt t="213457" x="7405688" y="2970213"/>
          <p14:tracePt t="213473" x="7405688" y="2978150"/>
          <p14:tracePt t="213489" x="7397750" y="2986088"/>
          <p14:tracePt t="213491" x="7397750" y="2994025"/>
          <p14:tracePt t="213507" x="7397750" y="3009900"/>
          <p14:tracePt t="213517" x="7397750" y="3017838"/>
          <p14:tracePt t="213533" x="7397750" y="3025775"/>
          <p14:tracePt t="213552" x="7397750" y="3041650"/>
          <p14:tracePt t="213566" x="7397750" y="3049588"/>
          <p14:tracePt t="213584" x="7389813" y="3049588"/>
          <p14:tracePt t="213646" x="7397750" y="3049588"/>
          <p14:tracePt t="213659" x="7397750" y="3055938"/>
          <p14:tracePt t="213690" x="7397750" y="3063875"/>
          <p14:tracePt t="213740" x="7405688" y="3055938"/>
          <p14:tracePt t="213770" x="7413625" y="3049588"/>
          <p14:tracePt t="213783" x="7421563" y="3049588"/>
          <p14:tracePt t="213801" x="7429500" y="3049588"/>
          <p14:tracePt t="213882" x="7429500" y="3041650"/>
          <p14:tracePt t="213894" x="7437438" y="3041650"/>
          <p14:tracePt t="213911" x="7437438" y="3033713"/>
          <p14:tracePt t="213912" x="7445375" y="3033713"/>
          <p14:tracePt t="213943" x="7453313" y="3025775"/>
          <p14:tracePt t="213969" x="7453313" y="3017838"/>
          <p14:tracePt t="213988" x="7461250" y="3017838"/>
          <p14:tracePt t="214019" x="7469188" y="3017838"/>
          <p14:tracePt t="214035" x="7477125" y="3017838"/>
          <p14:tracePt t="214051" x="7485063" y="3009900"/>
          <p14:tracePt t="214068" x="7493000" y="3009900"/>
          <p14:tracePt t="214070" x="7500938" y="3001963"/>
          <p14:tracePt t="214112" x="7508875" y="3001963"/>
          <p14:tracePt t="214128" x="7508875" y="3009900"/>
          <p14:tracePt t="214193" x="7516813" y="3009900"/>
          <p14:tracePt t="214206" x="7523163" y="3001963"/>
          <p14:tracePt t="214220" x="7531100" y="3001963"/>
          <p14:tracePt t="214240" x="7546975" y="2994025"/>
          <p14:tracePt t="214243" x="7562850" y="2986088"/>
          <p14:tracePt t="214252" x="7570788" y="2986088"/>
          <p14:tracePt t="214268" x="7602538" y="2986088"/>
          <p14:tracePt t="214282" x="7672388" y="2986088"/>
          <p14:tracePt t="214302" x="7783513" y="2986088"/>
          <p14:tracePt t="214304" x="7829550" y="2986088"/>
          <p14:tracePt t="214322" x="7931150" y="2986088"/>
          <p14:tracePt t="214325" x="7978775" y="2986088"/>
          <p14:tracePt t="214338" x="8042275" y="3001963"/>
          <p14:tracePt t="214339" x="8096250" y="3017838"/>
          <p14:tracePt t="214347" x="8159750" y="3041650"/>
          <p14:tracePt t="214361" x="8229600" y="3079750"/>
          <p14:tracePt t="214363" x="8301038" y="3127375"/>
          <p14:tracePt t="214379" x="8442325" y="3244850"/>
          <p14:tracePt t="214397" x="8599488" y="3362325"/>
          <p14:tracePt t="214399" x="8685213" y="3417888"/>
          <p14:tracePt t="214414" x="8770938" y="3463925"/>
          <p14:tracePt t="214415" x="8866188" y="3519488"/>
          <p14:tracePt t="214423" x="8959850" y="3557588"/>
          <p14:tracePt t="214445" x="9202738" y="3621088"/>
          <p14:tracePt t="214460" x="9312275" y="3668713"/>
          <p14:tracePt t="214477" x="9445625" y="3730625"/>
          <p14:tracePt t="214487" x="9517063" y="3754438"/>
          <p14:tracePt t="214507" x="9712325" y="3848100"/>
          <p14:tracePt t="214521" x="9821863" y="3903663"/>
          <p14:tracePt t="214538" x="9925050" y="3965575"/>
          <p14:tracePt t="214552" x="10026650" y="4021138"/>
          <p14:tracePt t="214569" x="10144125" y="4075113"/>
          <p14:tracePt t="214586" x="10277475" y="4130675"/>
          <p14:tracePt t="214588" x="10340975" y="4162425"/>
          <p14:tracePt t="214604" x="10474325" y="4192588"/>
          <p14:tracePt t="214613" x="10536238" y="4200525"/>
          <p14:tracePt t="214627" x="10653713" y="4208463"/>
          <p14:tracePt t="214644" x="10756900" y="4232275"/>
          <p14:tracePt t="214648" x="10795000" y="4248150"/>
          <p14:tracePt t="214661" x="10834688" y="4256088"/>
          <p14:tracePt t="214665" x="10842625" y="4264025"/>
          <p14:tracePt t="214673" x="10850563" y="4271963"/>
          <p14:tracePt t="214690" x="10858500" y="4279900"/>
          <p14:tracePt t="214706" x="10904538" y="4295775"/>
          <p14:tracePt t="214722" x="10912475" y="4295775"/>
          <p14:tracePt t="214740" x="10944225" y="4287838"/>
          <p14:tracePt t="214755" x="10975975" y="4271963"/>
          <p14:tracePt t="214771" x="11015663" y="4248150"/>
          <p14:tracePt t="214786" x="11053763" y="4232275"/>
          <p14:tracePt t="214804" x="11179175" y="4208463"/>
          <p14:tracePt t="214821" x="11258550" y="4192588"/>
          <p14:tracePt t="214831" x="11298238" y="4192588"/>
          <p14:tracePt t="214845" x="11383963" y="4192588"/>
          <p14:tracePt t="214862" x="11461750" y="4216400"/>
          <p14:tracePt t="214865" x="11493500" y="4224338"/>
          <p14:tracePt t="214878" x="11525250" y="4240213"/>
          <p14:tracePt t="214881" x="11557000" y="4256088"/>
          <p14:tracePt t="214895" x="11610975" y="4279900"/>
          <p14:tracePt t="214912" x="11666538" y="4287838"/>
          <p14:tracePt t="214927" x="11720513" y="4295775"/>
          <p14:tracePt t="214939" x="11744325" y="4295775"/>
          <p14:tracePt t="214957" x="11768138" y="4287838"/>
          <p14:tracePt t="214974" x="11776075" y="4271963"/>
          <p14:tracePt t="214989" x="11807825" y="4248150"/>
          <p14:tracePt t="215005" x="11823700" y="4232275"/>
          <p14:tracePt t="215018" x="11839575" y="4216400"/>
          <p14:tracePt t="215037" x="11861800" y="4192588"/>
          <p14:tracePt t="215039" x="11869738" y="4192588"/>
          <p14:tracePt t="215055" x="11885613" y="4192588"/>
          <p14:tracePt t="215064" x="11893550" y="4192588"/>
          <p14:tracePt t="215087" x="11909425" y="4192588"/>
          <p14:tracePt t="215099" x="11917363" y="4192588"/>
          <p14:tracePt t="215112" x="11925300" y="4192588"/>
          <p14:tracePt t="215128" x="11925300" y="4208463"/>
          <p14:tracePt t="215145" x="11925300" y="4216400"/>
          <p14:tracePt t="215161" x="11925300" y="4232275"/>
          <p14:tracePt t="215175" x="11925300" y="4240213"/>
          <p14:tracePt t="215191" x="11933238" y="4256088"/>
          <p14:tracePt t="215206" x="11933238" y="4271963"/>
          <p14:tracePt t="215221" x="11941175" y="4279900"/>
          <p14:tracePt t="215240" x="11949113" y="4295775"/>
          <p14:tracePt t="215241" x="11949113" y="4302125"/>
          <p14:tracePt t="215256" x="11957050" y="4310063"/>
          <p14:tracePt t="215271" x="11964988" y="4318000"/>
          <p14:tracePt t="215286" x="11972925" y="4325938"/>
          <p14:tracePt t="215308" x="11995150" y="4333875"/>
          <p14:tracePt t="215320" x="12003088" y="4333875"/>
          <p14:tracePt t="215330" x="12011025" y="4333875"/>
          <p14:tracePt t="215332" x="12026900" y="4333875"/>
          <p14:tracePt t="215355" x="12042775" y="4341813"/>
          <p14:tracePt t="215360" x="12050713" y="4341813"/>
          <p14:tracePt t="215424" x="12042775" y="4333875"/>
          <p14:tracePt t="215439" x="12018963" y="4325938"/>
          <p14:tracePt t="215458" x="11995150" y="4325938"/>
          <p14:tracePt t="215490" x="11988800" y="4333875"/>
          <p14:tracePt t="215502" x="11988800" y="4349750"/>
          <p14:tracePt t="215521" x="11988800" y="4357688"/>
          <p14:tracePt t="215539" x="11988800" y="4373563"/>
          <p14:tracePt t="215541" x="11988800" y="4381500"/>
          <p14:tracePt t="215572" x="11988800" y="4397375"/>
          <p14:tracePt t="215585" x="11980863" y="4405313"/>
          <p14:tracePt t="215587" x="11972925" y="4413250"/>
          <p14:tracePt t="215603" x="11964988" y="4421188"/>
          <p14:tracePt t="215613" x="11957050" y="4427538"/>
          <p14:tracePt t="215636" x="11941175" y="4443413"/>
          <p14:tracePt t="215644" x="11933238" y="4451350"/>
          <p14:tracePt t="215657" x="11933238" y="4459288"/>
          <p14:tracePt t="215676" x="11925300" y="4467225"/>
          <p14:tracePt t="215688" x="11925300" y="4475163"/>
          <p14:tracePt t="215707" x="11925300" y="4483100"/>
          <p14:tracePt t="215724" x="11925300" y="4498975"/>
          <p14:tracePt t="215738" x="11925300" y="4506913"/>
          <p14:tracePt t="215755" x="11925300" y="4522788"/>
          <p14:tracePt t="215768" x="11917363" y="4538663"/>
          <p14:tracePt t="215786" x="11901488" y="4546600"/>
          <p14:tracePt t="215788" x="11901488" y="4552950"/>
          <p14:tracePt t="215805" x="11885613" y="4560888"/>
          <p14:tracePt t="215814" x="11877675" y="4568825"/>
          <p14:tracePt t="215836" x="11861800" y="4584700"/>
          <p14:tracePt t="215856" x="11847513" y="4608513"/>
          <p14:tracePt t="215869" x="11839575" y="4608513"/>
          <p14:tracePt t="215871" x="11831638" y="4616450"/>
          <p14:tracePt t="215879" x="11831638" y="4624388"/>
          <p14:tracePt t="215895" x="11823700" y="4632325"/>
          <p14:tracePt t="215911" x="11815763" y="4632325"/>
          <p14:tracePt t="215939" x="11807825" y="4640263"/>
          <p14:tracePt t="215955" x="11799888" y="4640263"/>
          <p14:tracePt t="215973" x="11791950" y="4640263"/>
          <p14:tracePt t="216005" x="11784013" y="4648200"/>
          <p14:tracePt t="216020" x="11768138" y="4648200"/>
          <p14:tracePt t="216040" x="11752263" y="4648200"/>
          <p14:tracePt t="216054" x="11736388" y="4648200"/>
          <p14:tracePt t="216071" x="11720513" y="4648200"/>
          <p14:tracePt t="216112" x="11698288" y="4648200"/>
          <p14:tracePt t="216161" x="11690350" y="4640263"/>
          <p14:tracePt t="216173" x="11682413" y="4632325"/>
          <p14:tracePt t="216190" x="11674475" y="4616450"/>
          <p14:tracePt t="216204" x="11658600" y="4608513"/>
          <p14:tracePt t="216222" x="11642725" y="4584700"/>
          <p14:tracePt t="216236" x="11626850" y="4568825"/>
          <p14:tracePt t="216238" x="11618913" y="4560888"/>
          <p14:tracePt t="216256" x="11610975" y="4538663"/>
          <p14:tracePt t="216272" x="11603038" y="4506913"/>
          <p14:tracePt t="216290" x="11603038" y="4483100"/>
          <p14:tracePt t="216291" x="11603038" y="4475163"/>
          <p14:tracePt t="216301" x="11595100" y="4459288"/>
          <p14:tracePt t="216319" x="11595100" y="4421188"/>
          <p14:tracePt t="216321" x="11595100" y="4405313"/>
          <p14:tracePt t="216330" x="11595100" y="4389438"/>
          <p14:tracePt t="216354" x="11595100" y="4341813"/>
          <p14:tracePt t="216362" x="11595100" y="4325938"/>
          <p14:tracePt t="216378" x="11595100" y="4302125"/>
          <p14:tracePt t="216381" x="11595100" y="4287838"/>
          <p14:tracePt t="216397" x="11595100" y="4264025"/>
          <p14:tracePt t="216410" x="11603038" y="4248150"/>
          <p14:tracePt t="216427" x="11603038" y="4200525"/>
          <p14:tracePt t="216439" x="11603038" y="4176713"/>
          <p14:tracePt t="216456" x="11603038" y="4067175"/>
          <p14:tracePt t="216474" x="11603038" y="3973513"/>
          <p14:tracePt t="216490" x="11595100" y="3808413"/>
          <p14:tracePt t="216502" x="11587163" y="3690938"/>
          <p14:tracePt t="216504" x="11564938" y="3557588"/>
          <p14:tracePt t="216518" x="11533188" y="3300413"/>
          <p14:tracePt t="216538" x="11509375" y="3103563"/>
          <p14:tracePt t="216540" x="11501438" y="3033713"/>
          <p14:tracePt t="216555" x="11461750" y="2924175"/>
          <p14:tracePt t="216564" x="11439525" y="2892425"/>
          <p14:tracePt t="216586" x="11368088" y="2782888"/>
          <p14:tracePt t="216604" x="11274425" y="2687638"/>
          <p14:tracePt t="216606" x="11218863" y="2641600"/>
          <p14:tracePt t="216628" x="11077575" y="2555875"/>
          <p14:tracePt t="216630" x="11031538" y="2500313"/>
          <p14:tracePt t="216645" x="10952163" y="2390775"/>
          <p14:tracePt t="216661" x="10882313" y="2273300"/>
          <p14:tracePt t="216674" x="10850563" y="2209800"/>
          <p14:tracePt t="216677" x="10810875" y="2155825"/>
          <p14:tracePt t="216690" x="10741025" y="2030413"/>
          <p14:tracePt t="216705" x="10669588" y="1920875"/>
          <p14:tracePt t="216722" x="10607675" y="1825625"/>
          <p14:tracePt t="216738" x="10607675" y="1731963"/>
          <p14:tracePt t="216753" x="10599738" y="1662113"/>
          <p14:tracePt t="216770" x="10583863" y="1662113"/>
          <p14:tracePt t="216784" x="10536238" y="1654175"/>
          <p14:tracePt t="216787" x="10528300" y="1646238"/>
          <p14:tracePt t="216805" x="10504488" y="1606550"/>
          <p14:tracePt t="216814" x="10498138" y="1598613"/>
          <p14:tracePt t="216816" x="10490200" y="1582738"/>
          <p14:tracePt t="216837" x="10482263" y="1566863"/>
          <p14:tracePt t="216852" x="10466388" y="1558925"/>
          <p14:tracePt t="216855" x="10466388" y="1552575"/>
          <p14:tracePt t="216863" x="10458450" y="1544638"/>
          <p14:tracePt t="216877" x="10442575" y="1528763"/>
          <p14:tracePt t="216894" x="10434638" y="1512888"/>
          <p14:tracePt t="216907" x="10426700" y="1504950"/>
          <p14:tracePt t="216971" x="10426700" y="1520825"/>
          <p14:tracePt t="217005" x="10442575" y="1520825"/>
          <p14:tracePt t="217006" x="10450513" y="1520825"/>
          <p14:tracePt t="217021" x="10474325" y="1520825"/>
          <p14:tracePt t="217032" x="10490200" y="1528763"/>
          <p14:tracePt t="217035" x="10498138" y="1528763"/>
          <p14:tracePt t="217053" x="10520363" y="1544638"/>
          <p14:tracePt t="217072" x="10544175" y="1574800"/>
          <p14:tracePt t="217087" x="10560050" y="1590675"/>
          <p14:tracePt t="217089" x="10567988" y="1622425"/>
          <p14:tracePt t="217097" x="10591800" y="1654175"/>
          <p14:tracePt t="217119" x="10693400" y="1787525"/>
          <p14:tracePt t="217127" x="10748963" y="1833563"/>
          <p14:tracePt t="217146" x="10890250" y="1928813"/>
          <p14:tracePt t="217161" x="10928350" y="1958975"/>
          <p14:tracePt t="217178" x="10991850" y="2046288"/>
          <p14:tracePt t="217189" x="10999788" y="2076450"/>
          <p14:tracePt t="217204" x="11015663" y="2147888"/>
          <p14:tracePt t="217207" x="11031538" y="2179638"/>
          <p14:tracePt t="217223" x="11061700" y="2257425"/>
          <p14:tracePt t="217235" x="11069638" y="2297113"/>
          <p14:tracePt t="217237" x="11085513" y="2335213"/>
          <p14:tracePt t="217253" x="11101388" y="2422525"/>
          <p14:tracePt t="217269" x="11125200" y="2508250"/>
          <p14:tracePt t="217288" x="11149013" y="2586038"/>
          <p14:tracePt t="217290" x="11164888" y="2625725"/>
          <p14:tracePt t="217300" x="11187113" y="2665413"/>
          <p14:tracePt t="217319" x="11226800" y="2743200"/>
          <p14:tracePt t="217322" x="11242675" y="2782888"/>
          <p14:tracePt t="217330" x="11266488" y="2820988"/>
          <p14:tracePt t="217354" x="11320463" y="2946400"/>
          <p14:tracePt t="217363" x="11336338" y="2986088"/>
          <p14:tracePt t="217381" x="11391900" y="3103563"/>
          <p14:tracePt t="217394" x="11439525" y="3181350"/>
          <p14:tracePt t="217410" x="11477625" y="3268663"/>
          <p14:tracePt t="217428" x="11501438" y="3354388"/>
          <p14:tracePt t="217439" x="11517313" y="3394075"/>
          <p14:tracePt t="217455" x="11549063" y="3527425"/>
          <p14:tracePt t="217472" x="11572875" y="3605213"/>
          <p14:tracePt t="217489" x="11587163" y="3676650"/>
          <p14:tracePt t="217506" x="11610975" y="3738563"/>
          <p14:tracePt t="217509" x="11626850" y="3770313"/>
          <p14:tracePt t="217520" x="11642725" y="3802063"/>
          <p14:tracePt t="217522" x="11658600" y="3824288"/>
          <p14:tracePt t="217537" x="11674475" y="3856038"/>
          <p14:tracePt t="217540" x="11682413" y="3887788"/>
          <p14:tracePt t="217550" x="11698288" y="3919538"/>
          <p14:tracePt t="217568" x="11728450" y="3997325"/>
          <p14:tracePt t="217580" x="11736388" y="4021138"/>
          <p14:tracePt t="217582" x="11736388" y="4044950"/>
          <p14:tracePt t="217604" x="11744325" y="4098925"/>
          <p14:tracePt t="217606" x="11752263" y="4122738"/>
          <p14:tracePt t="217613" x="11752263" y="4146550"/>
          <p14:tracePt t="217630" x="11760200" y="4208463"/>
          <p14:tracePt t="217644" x="11760200" y="4271963"/>
          <p14:tracePt t="217662" x="11760200" y="4341813"/>
          <p14:tracePt t="217678" x="11760200" y="4405313"/>
          <p14:tracePt t="217709" x="11760200" y="4435475"/>
          <p14:tracePt t="217711" x="11760200" y="4451350"/>
          <p14:tracePt t="217725" x="11760200" y="4483100"/>
          <p14:tracePt t="217738" x="11760200" y="4491038"/>
          <p14:tracePt t="217741" x="11760200" y="4506913"/>
          <p14:tracePt t="217753" x="11768138" y="4514850"/>
          <p14:tracePt t="217755" x="11768138" y="4530725"/>
          <p14:tracePt t="217772" x="11784013" y="4546600"/>
          <p14:tracePt t="217789" x="11791950" y="4568825"/>
          <p14:tracePt t="217806" x="11799888" y="4592638"/>
          <p14:tracePt t="217809" x="11807825" y="4600575"/>
          <p14:tracePt t="217821" x="11815763" y="4608513"/>
          <p14:tracePt t="217823" x="11815763" y="4616450"/>
          <p14:tracePt t="217836" x="11815763" y="4624388"/>
          <p14:tracePt t="217852" x="11815763" y="4648200"/>
          <p14:tracePt t="217871" x="11815763" y="4656138"/>
          <p14:tracePt t="217879" x="11815763" y="4664075"/>
          <p14:tracePt t="217894" x="11815763" y="4672013"/>
          <p14:tracePt t="217910" x="11815763" y="4678363"/>
          <p14:tracePt t="217929" x="11807825" y="4686300"/>
          <p14:tracePt t="217930" x="11799888" y="4694238"/>
          <p14:tracePt t="217954" x="11784013" y="4702175"/>
          <p14:tracePt t="217973" x="11768138" y="4702175"/>
          <p14:tracePt t="217989" x="11752263" y="4710113"/>
          <p14:tracePt t="218005" x="11736388" y="4710113"/>
          <p14:tracePt t="218022" x="11720513" y="4710113"/>
          <p14:tracePt t="218038" x="11714163" y="4710113"/>
          <p14:tracePt t="218041" x="11706225" y="4710113"/>
          <p14:tracePt t="218053" x="11706225" y="4702175"/>
          <p14:tracePt t="218072" x="11698288" y="4678363"/>
          <p14:tracePt t="218080" x="11698288" y="4664075"/>
          <p14:tracePt t="218101" x="11698288" y="4632325"/>
          <p14:tracePt t="218117" x="11698288" y="4608513"/>
          <p14:tracePt t="218136" x="11714163" y="4584700"/>
          <p14:tracePt t="218139" x="11714163" y="4568825"/>
          <p14:tracePt t="218159" x="11728450" y="4552950"/>
          <p14:tracePt t="218176" x="11744325" y="4530725"/>
          <p14:tracePt t="218177" x="11752263" y="4522788"/>
          <p14:tracePt t="218189" x="11752263" y="4514850"/>
          <p14:tracePt t="218205" x="11776075" y="4498975"/>
          <p14:tracePt t="218207" x="11784013" y="4483100"/>
          <p14:tracePt t="218223" x="11823700" y="4467225"/>
          <p14:tracePt t="218236" x="11831638" y="4459288"/>
          <p14:tracePt t="218238" x="11847513" y="4443413"/>
          <p14:tracePt t="218255" x="11885613" y="4435475"/>
          <p14:tracePt t="218268" x="11917363" y="4435475"/>
          <p14:tracePt t="218288" x="11941175" y="4459288"/>
          <p14:tracePt t="218290" x="11949113" y="4475163"/>
          <p14:tracePt t="218304" x="11957050" y="4491038"/>
          <p14:tracePt t="218306" x="11964988" y="4506913"/>
          <p14:tracePt t="218313" x="11972925" y="4522788"/>
          <p14:tracePt t="218336" x="11972925" y="4560888"/>
          <p14:tracePt t="218351" x="11972925" y="4576763"/>
          <p14:tracePt t="218370" x="11972925" y="4592638"/>
          <p14:tracePt t="218396" x="11972925" y="4600575"/>
          <p14:tracePt t="218398" x="11964988" y="4600575"/>
          <p14:tracePt t="218418" x="11957050" y="4608513"/>
          <p14:tracePt t="218471" x="11957050" y="4600575"/>
          <p14:tracePt t="218506" x="11964988" y="4600575"/>
          <p14:tracePt t="218551" x="11964988" y="4624388"/>
          <p14:tracePt t="218563" x="11964988" y="4632325"/>
          <p14:tracePt t="218586" x="11964988" y="4656138"/>
          <p14:tracePt t="218600" x="11957050" y="4672013"/>
          <p14:tracePt t="218620" x="11941175" y="4686300"/>
          <p14:tracePt t="218629" x="11941175" y="4694238"/>
          <p14:tracePt t="218644" x="11933238" y="4702175"/>
          <p14:tracePt t="218661" x="11917363" y="4702175"/>
          <p14:tracePt t="218677" x="11909425" y="4702175"/>
          <p14:tracePt t="218679" x="11901488" y="4702175"/>
          <p14:tracePt t="218688" x="11893550" y="4702175"/>
          <p14:tracePt t="218705" x="11877675" y="4702175"/>
          <p14:tracePt t="218722" x="11869738" y="4702175"/>
          <p14:tracePt t="218739" x="11847513" y="4702175"/>
          <p14:tracePt t="218755" x="11831638" y="4702175"/>
          <p14:tracePt t="218771" x="11823700" y="4702175"/>
          <p14:tracePt t="218790" x="11807825" y="4702175"/>
          <p14:tracePt t="218802" x="11791950" y="4694238"/>
          <p14:tracePt t="218819" x="11776075" y="4686300"/>
          <p14:tracePt t="218837" x="11760200" y="4678363"/>
          <p14:tracePt t="218838" x="11752263" y="4678363"/>
          <p14:tracePt t="218846" x="11744325" y="4678363"/>
          <p14:tracePt t="218863" x="11736388" y="4672013"/>
          <p14:tracePt t="218877" x="11720513" y="4672013"/>
          <p14:tracePt t="218894" x="11706225" y="4664075"/>
          <p14:tracePt t="218910" x="11698288" y="4664075"/>
          <p14:tracePt t="218928" x="11682413" y="4656138"/>
          <p14:tracePt t="218938" x="11682413" y="4648200"/>
          <p14:tracePt t="218955" x="11674475" y="4648200"/>
          <p14:tracePt t="218957" x="11666538" y="4640263"/>
          <p14:tracePt t="218974" x="11658600" y="4640263"/>
          <p14:tracePt t="218988" x="11650663" y="4640263"/>
          <p14:tracePt t="219005" x="11642725" y="4640263"/>
          <p14:tracePt t="219039" x="11642725" y="4624388"/>
          <p14:tracePt t="219050" x="11642725" y="4616450"/>
          <p14:tracePt t="219071" x="11642725" y="4584700"/>
          <p14:tracePt t="219079" x="11634788" y="4568825"/>
          <p14:tracePt t="219103" x="11634788" y="4530725"/>
          <p14:tracePt t="219106" x="11634788" y="4522788"/>
          <p14:tracePt t="219127" x="11634788" y="4491038"/>
          <p14:tracePt t="219150" x="11626850" y="4451350"/>
          <p14:tracePt t="219158" x="11626850" y="4443413"/>
          <p14:tracePt t="219160" x="11626850" y="4427538"/>
          <p14:tracePt t="219188" x="11634788" y="4389438"/>
          <p14:tracePt t="219206" x="11642725" y="4381500"/>
          <p14:tracePt t="219221" x="11650663" y="4365625"/>
          <p14:tracePt t="219238" x="11650663" y="4357688"/>
          <p14:tracePt t="219256" x="11658600" y="4349750"/>
          <p14:tracePt t="219258" x="11666538" y="4341813"/>
          <p14:tracePt t="219270" x="11666538" y="4333875"/>
          <p14:tracePt t="219288" x="11682413" y="4325938"/>
          <p14:tracePt t="219302" x="11682413" y="4318000"/>
          <p14:tracePt t="219304" x="11690350" y="4318000"/>
          <p14:tracePt t="219320" x="11698288" y="4318000"/>
          <p14:tracePt t="219339" x="11706225" y="4310063"/>
          <p14:tracePt t="219341" x="11714163" y="4310063"/>
          <p14:tracePt t="219355" x="11720513" y="4310063"/>
          <p14:tracePt t="219364" x="11728450" y="4310063"/>
          <p14:tracePt t="219377" x="11744325" y="4302125"/>
          <p14:tracePt t="219396" x="11760200" y="4302125"/>
          <p14:tracePt t="219410" x="11768138" y="4302125"/>
          <p14:tracePt t="219430" x="11784013" y="4302125"/>
          <p14:tracePt t="219438" x="11791950" y="4302125"/>
          <p14:tracePt t="219474" x="11799888" y="4302125"/>
          <p14:tracePt t="219488" x="11807825" y="4302125"/>
          <p14:tracePt t="219491" x="11815763" y="4302125"/>
          <p14:tracePt t="219523" x="11847513" y="4302125"/>
          <p14:tracePt t="219535" x="11861800" y="4310063"/>
          <p14:tracePt t="219553" x="11877675" y="4325938"/>
          <p14:tracePt t="219576" x="11901488" y="4349750"/>
          <p14:tracePt t="219591" x="11909425" y="4357688"/>
          <p14:tracePt t="219603" x="11925300" y="4365625"/>
          <p14:tracePt t="219640" x="11941175" y="4381500"/>
          <p14:tracePt t="219641" x="11941175" y="4389438"/>
          <p14:tracePt t="219658" x="11949113" y="4405313"/>
          <p14:tracePt t="219674" x="11949113" y="4427538"/>
          <p14:tracePt t="219677" x="11949113" y="4435475"/>
          <p14:tracePt t="219691" x="11949113" y="4451350"/>
          <p14:tracePt t="219706" x="11949113" y="4475163"/>
          <p14:tracePt t="219721" x="11949113" y="4498975"/>
          <p14:tracePt t="219724" x="11949113" y="4506913"/>
          <p14:tracePt t="219739" x="11949113" y="4522788"/>
          <p14:tracePt t="219755" x="11949113" y="4546600"/>
          <p14:tracePt t="219772" x="11949113" y="4560888"/>
          <p14:tracePt t="219789" x="11949113" y="4576763"/>
          <p14:tracePt t="219791" x="11949113" y="4584700"/>
          <p14:tracePt t="219802" x="11949113" y="4592638"/>
          <p14:tracePt t="219805" x="11949113" y="4608513"/>
          <p14:tracePt t="219825" x="11933238" y="4624388"/>
          <p14:tracePt t="219840" x="11917363" y="4648200"/>
          <p14:tracePt t="219851" x="11901488" y="4664075"/>
          <p14:tracePt t="219872" x="11869738" y="4686300"/>
          <p14:tracePt t="219880" x="11861800" y="4694238"/>
          <p14:tracePt t="219894" x="11853863" y="4702175"/>
          <p14:tracePt t="219896" x="11847513" y="4702175"/>
          <p14:tracePt t="219910" x="11831638" y="4710113"/>
          <p14:tracePt t="219927" x="11815763" y="4710113"/>
          <p14:tracePt t="219939" x="11807825" y="4710113"/>
          <p14:tracePt t="219957" x="11791950" y="4718050"/>
          <p14:tracePt t="219974" x="11776075" y="4718050"/>
          <p14:tracePt t="219987" x="11760200" y="4718050"/>
          <p14:tracePt t="220005" x="11752263" y="4718050"/>
          <p14:tracePt t="220018" x="11736388" y="4718050"/>
          <p14:tracePt t="220038" x="11714163" y="4718050"/>
          <p14:tracePt t="220056" x="11698288" y="4710113"/>
          <p14:tracePt t="220066" x="11690350" y="4702175"/>
          <p14:tracePt t="220088" x="11666538" y="4678363"/>
          <p14:tracePt t="220091" x="11658600" y="4672013"/>
          <p14:tracePt t="220101" x="11658600" y="4656138"/>
          <p14:tracePt t="220113" x="11650663" y="4632325"/>
          <p14:tracePt t="220127" x="11650663" y="4616450"/>
          <p14:tracePt t="220130" x="11642725" y="4600575"/>
          <p14:tracePt t="220143" x="11642725" y="4576763"/>
          <p14:tracePt t="220162" x="11642725" y="4538663"/>
          <p14:tracePt t="220164" x="11642725" y="4522788"/>
          <p14:tracePt t="220178" x="11642725" y="4506913"/>
          <p14:tracePt t="220209" x="11642725" y="4435475"/>
          <p14:tracePt t="220220" x="11642725" y="4413250"/>
          <p14:tracePt t="220240" x="11666538" y="4373563"/>
          <p14:tracePt t="220252" x="11674475" y="4357688"/>
          <p14:tracePt t="220271" x="11698288" y="4318000"/>
          <p14:tracePt t="220286" x="11706225" y="4302125"/>
          <p14:tracePt t="220305" x="11714163" y="4287838"/>
          <p14:tracePt t="220323" x="11714163" y="4271963"/>
          <p14:tracePt t="220325" x="11720513" y="4271963"/>
          <p14:tracePt t="220335" x="11720513" y="4264025"/>
          <p14:tracePt t="220353" x="11728450" y="4248150"/>
          <p14:tracePt t="220360" x="11736388" y="4240213"/>
          <p14:tracePt t="220377" x="11752263" y="4224338"/>
          <p14:tracePt t="220394" x="11776075" y="4216400"/>
          <p14:tracePt t="220411" x="11799888" y="4208463"/>
          <p14:tracePt t="220414" x="11815763" y="4208463"/>
          <p14:tracePt t="220423" x="11823700" y="4208463"/>
          <p14:tracePt t="220443" x="11853863" y="4216400"/>
          <p14:tracePt t="220456" x="11861800" y="4216400"/>
          <p14:tracePt t="220469" x="11877675" y="4224338"/>
          <p14:tracePt t="220488" x="11893550" y="4240213"/>
          <p14:tracePt t="220506" x="11909425" y="4240213"/>
          <p14:tracePt t="220520" x="11925300" y="4256088"/>
          <p14:tracePt t="220538" x="11941175" y="4271963"/>
          <p14:tracePt t="220551" x="11949113" y="4287838"/>
          <p14:tracePt t="220570" x="11957050" y="4325938"/>
          <p14:tracePt t="220581" x="11964988" y="4333875"/>
          <p14:tracePt t="220603" x="11972925" y="4373563"/>
          <p14:tracePt t="220612" x="11972925" y="4389438"/>
          <p14:tracePt t="220627" x="11980863" y="4413250"/>
          <p14:tracePt t="220644" x="11988800" y="4435475"/>
          <p14:tracePt t="220648" x="11988800" y="4451350"/>
          <p14:tracePt t="220661" x="11988800" y="4475163"/>
          <p14:tracePt t="220673" x="11988800" y="4491038"/>
          <p14:tracePt t="220688" x="11972925" y="4522788"/>
          <p14:tracePt t="220706" x="11957050" y="4552950"/>
          <p14:tracePt t="220721" x="11925300" y="4600575"/>
          <p14:tracePt t="220740" x="11893550" y="4632325"/>
          <p14:tracePt t="220752" x="11861800" y="4656138"/>
          <p14:tracePt t="220770" x="11831638" y="4672013"/>
          <p14:tracePt t="220785" x="11791950" y="4678363"/>
          <p14:tracePt t="220804" x="11744325" y="4678363"/>
          <p14:tracePt t="220822" x="11720513" y="4656138"/>
          <p14:tracePt t="220831" x="11706225" y="4640263"/>
          <p14:tracePt t="220846" x="11698288" y="4616450"/>
          <p14:tracePt t="220848" x="11698288" y="4584700"/>
          <p14:tracePt t="220861" x="11690350" y="4552950"/>
          <p14:tracePt t="220878" x="11690350" y="4483100"/>
          <p14:tracePt t="220894" x="11690350" y="4421188"/>
          <p14:tracePt t="220910" x="11698288" y="4373563"/>
          <p14:tracePt t="220928" x="11714163" y="4349750"/>
          <p14:tracePt t="220931" x="11720513" y="4341813"/>
          <p14:tracePt t="220939" x="11736388" y="4310063"/>
          <p14:tracePt t="220955" x="11768138" y="4295775"/>
          <p14:tracePt t="220973" x="11791950" y="4279900"/>
          <p14:tracePt t="220989" x="11839575" y="4264025"/>
          <p14:tracePt t="220991" x="11853863" y="4264025"/>
          <p14:tracePt t="221003" x="11869738" y="4264025"/>
          <p14:tracePt t="221022" x="11909425" y="4295775"/>
          <p14:tracePt t="221036" x="11933238" y="4318000"/>
          <p14:tracePt t="221054" x="11941175" y="4357688"/>
          <p14:tracePt t="221071" x="11949113" y="4397375"/>
          <p14:tracePt t="221081" x="11949113" y="4413250"/>
          <p14:tracePt t="221082" x="11949113" y="4427538"/>
          <p14:tracePt t="221094" x="11949113" y="4443413"/>
          <p14:tracePt t="221097" x="11941175" y="4459288"/>
          <p14:tracePt t="221110" x="11917363" y="4483100"/>
          <p14:tracePt t="221127" x="11901488" y="4506913"/>
          <p14:tracePt t="221144" x="11877675" y="4522788"/>
          <p14:tracePt t="221162" x="11853863" y="4530725"/>
          <p14:tracePt t="221177" x="11847513" y="4538663"/>
          <p14:tracePt t="221179" x="11839575" y="4538663"/>
          <p14:tracePt t="221205" x="11831638" y="4538663"/>
          <p14:tracePt t="221287" x="11831638" y="4530725"/>
          <p14:tracePt t="221383" x="11815763" y="4530725"/>
          <p14:tracePt t="221397" x="11807825" y="4530725"/>
          <p14:tracePt t="221410" x="11799888" y="4530725"/>
          <p14:tracePt t="221428" x="11784013" y="4530725"/>
          <p14:tracePt t="221440" x="11784013" y="4522788"/>
          <p14:tracePt t="221455" x="11768138" y="4506913"/>
          <p14:tracePt t="221458" x="11760200" y="4498975"/>
          <p14:tracePt t="221471" x="11752263" y="4491038"/>
          <p14:tracePt t="221473" x="11744325" y="4483100"/>
          <p14:tracePt t="221487" x="11728450" y="4467225"/>
          <p14:tracePt t="221502" x="11720513" y="4451350"/>
          <p14:tracePt t="221521" x="11714163" y="4443413"/>
          <p14:tracePt t="221538" x="11698288" y="4427538"/>
          <p14:tracePt t="221556" x="11690350" y="4427538"/>
          <p14:tracePt t="221570" x="11682413" y="4427538"/>
          <p14:tracePt t="221627" x="11674475" y="4435475"/>
          <p14:tracePt t="221660" x="11674475" y="4443413"/>
          <p14:tracePt t="221662" x="11666538" y="4443413"/>
          <p14:tracePt t="221693" x="11658600" y="4443413"/>
          <p14:tracePt t="221769" x="11658600" y="4451350"/>
          <p14:tracePt t="221783" x="11658600" y="4459288"/>
          <p14:tracePt t="221803" x="11658600" y="4467225"/>
          <p14:tracePt t="221877" x="11658600" y="4459288"/>
          <p14:tracePt t="222036" x="11650663" y="4459288"/>
          <p14:tracePt t="222073" x="11642725" y="4451350"/>
          <p14:tracePt t="222081" x="11634788" y="4451350"/>
          <p14:tracePt t="222097" x="11618913" y="4435475"/>
          <p14:tracePt t="222120" x="11564938" y="4427538"/>
          <p14:tracePt t="222129" x="11533188" y="4421188"/>
          <p14:tracePt t="222146" x="11439525" y="4405313"/>
          <p14:tracePt t="222148" x="11383963" y="4397375"/>
          <p14:tracePt t="222160" x="11344275" y="4381500"/>
          <p14:tracePt t="222164" x="11306175" y="4373563"/>
          <p14:tracePt t="222173" x="11274425" y="4349750"/>
          <p14:tracePt t="222189" x="11202988" y="4287838"/>
          <p14:tracePt t="222205" x="11133138" y="4184650"/>
          <p14:tracePt t="222223" x="11031538" y="4005263"/>
          <p14:tracePt t="222235" x="10991850" y="3949700"/>
          <p14:tracePt t="222255" x="10858500" y="3786188"/>
          <p14:tracePt t="222269" x="10748963" y="3714750"/>
          <p14:tracePt t="222287" x="10631488" y="3573463"/>
          <p14:tracePt t="222302" x="10498138" y="3455988"/>
          <p14:tracePt t="222305" x="10434638" y="3402013"/>
          <p14:tracePt t="222322" x="10301288" y="3276600"/>
          <p14:tracePt t="222330" x="10229850" y="3221038"/>
          <p14:tracePt t="222353" x="10042525" y="3049588"/>
          <p14:tracePt t="222360" x="9971088" y="3001963"/>
          <p14:tracePt t="222378" x="9807575" y="2884488"/>
          <p14:tracePt t="222381" x="9696450" y="2820988"/>
          <p14:tracePt t="222395" x="9453563" y="2727325"/>
          <p14:tracePt t="222410" x="9304338" y="2735263"/>
          <p14:tracePt t="222427" x="9258300" y="2751138"/>
          <p14:tracePt t="222440" x="9194800" y="2735263"/>
          <p14:tracePt t="222442" x="9117013" y="2727325"/>
          <p14:tracePt t="222455" x="9061450" y="2719388"/>
          <p14:tracePt t="222471" x="8928100" y="2633663"/>
          <p14:tracePt t="222489" x="8896350" y="2578100"/>
          <p14:tracePt t="222507" x="8896350" y="2540000"/>
          <p14:tracePt t="222510" x="8888413" y="2516188"/>
          <p14:tracePt t="222523" x="8866188" y="2468563"/>
          <p14:tracePt t="222538" x="8834438" y="2444750"/>
          <p14:tracePt t="222540" x="8810625" y="2422525"/>
          <p14:tracePt t="222549" x="8786813" y="2398713"/>
          <p14:tracePt t="222570" x="8739188" y="2319338"/>
          <p14:tracePt t="222584" x="8716963" y="2281238"/>
          <p14:tracePt t="222603" x="8701088" y="2225675"/>
          <p14:tracePt t="222613" x="8693150" y="2209800"/>
          <p14:tracePt t="222616" x="8693150" y="2193925"/>
          <p14:tracePt t="222628" x="8685213" y="2171700"/>
          <p14:tracePt t="222651" x="8669338" y="2147888"/>
          <p14:tracePt t="222658" x="8661400" y="2139950"/>
          <p14:tracePt t="222676" x="8645525" y="2139950"/>
          <p14:tracePt t="222690" x="8629650" y="2132013"/>
          <p14:tracePt t="222706" x="8613775" y="2132013"/>
          <p14:tracePt t="222723" x="8591550" y="2132013"/>
          <p14:tracePt t="222727" x="8575675" y="2132013"/>
          <p14:tracePt t="222738" x="8559800" y="2132013"/>
          <p14:tracePt t="222755" x="8520113" y="2124075"/>
          <p14:tracePt t="222757" x="8504238" y="2124075"/>
          <p14:tracePt t="222770" x="8488363" y="2124075"/>
          <p14:tracePt t="222771" x="8466138" y="2116138"/>
          <p14:tracePt t="222789" x="8442325" y="2108200"/>
          <p14:tracePt t="222802" x="8418513" y="2100263"/>
          <p14:tracePt t="222820" x="8386763" y="2092325"/>
          <p14:tracePt t="222823" x="8378825" y="2084388"/>
          <p14:tracePt t="222830" x="8370888" y="2084388"/>
          <p14:tracePt t="222855" x="8347075" y="2068513"/>
          <p14:tracePt t="222863" x="8339138" y="2068513"/>
          <p14:tracePt t="222885" x="8331200" y="2068513"/>
          <p14:tracePt t="222892" x="8324850" y="2068513"/>
          <p14:tracePt t="222907" x="8316913" y="2068513"/>
          <p14:tracePt t="222923" x="8301038" y="2076450"/>
          <p14:tracePt t="222942" x="8277225" y="2100263"/>
          <p14:tracePt t="222960" x="8261350" y="2116138"/>
          <p14:tracePt t="222971" x="8253413" y="2124075"/>
          <p14:tracePt t="222988" x="8245475" y="2139950"/>
          <p14:tracePt t="223002" x="8237538" y="2147888"/>
          <p14:tracePt t="223004" x="8229600" y="2147888"/>
          <p14:tracePt t="223020" x="8229600" y="2155825"/>
          <p14:tracePt t="223039" x="8229600" y="2163763"/>
          <p14:tracePt t="223042" x="8229600" y="2171700"/>
          <p14:tracePt t="223071" x="8229600" y="2179638"/>
          <p14:tracePt t="223084" x="8229600" y="2185988"/>
          <p14:tracePt t="223087" x="8229600" y="2193925"/>
          <p14:tracePt t="223103" x="8229600" y="2201863"/>
          <p14:tracePt t="223112" x="8229600" y="2209800"/>
          <p14:tracePt t="223130" x="8229600" y="2233613"/>
          <p14:tracePt t="223144" x="8229600" y="2241550"/>
          <p14:tracePt t="223160" x="8205788" y="2257425"/>
          <p14:tracePt t="223173" x="8205788" y="2265363"/>
          <p14:tracePt t="223194" x="8175625" y="2289175"/>
          <p14:tracePt t="223208" x="8159750" y="2297113"/>
          <p14:tracePt t="223221" x="8151813" y="2305050"/>
          <p14:tracePt t="223238" x="8143875" y="2311400"/>
          <p14:tracePt t="223252" x="8135938" y="2319338"/>
          <p14:tracePt t="223270" x="8128000" y="2319338"/>
          <p14:tracePt t="223289" x="8120063" y="2335213"/>
          <p14:tracePt t="223322" x="8104188" y="2343150"/>
          <p14:tracePt t="223336" x="8088313" y="2343150"/>
          <p14:tracePt t="223344" x="8080375" y="2343150"/>
          <p14:tracePt t="223362" x="8072438" y="2335213"/>
          <p14:tracePt t="223365" x="8072438" y="2327275"/>
          <p14:tracePt t="223377" x="8064500" y="2319338"/>
          <p14:tracePt t="223380" x="8064500" y="2311400"/>
          <p14:tracePt t="223394" x="8058150" y="2297113"/>
          <p14:tracePt t="223411" x="8058150" y="2281238"/>
          <p14:tracePt t="223424" x="8050213" y="2281238"/>
          <p14:tracePt t="223425" x="8050213" y="2273300"/>
          <p14:tracePt t="223439" x="8042275" y="2265363"/>
          <p14:tracePt t="223458" x="8034338" y="2257425"/>
          <p14:tracePt t="223476" x="8026400" y="2249488"/>
          <p14:tracePt t="223479" x="8018463" y="2241550"/>
          <p14:tracePt t="223506" x="8010525" y="2233613"/>
          <p14:tracePt t="223597" x="8018463" y="2233613"/>
          <p14:tracePt t="223619" x="8034338" y="2233613"/>
          <p14:tracePt t="223659" x="8034338" y="2241550"/>
          <p14:tracePt t="223721" x="8042275" y="2233613"/>
          <p14:tracePt t="223736" x="8058150" y="2217738"/>
          <p14:tracePt t="223739" x="8064500" y="2209800"/>
          <p14:tracePt t="223756" x="8088313" y="2201863"/>
          <p14:tracePt t="223772" x="8104188" y="2193925"/>
          <p14:tracePt t="223790" x="8128000" y="2193925"/>
          <p14:tracePt t="223802" x="8151813" y="2193925"/>
          <p14:tracePt t="223821" x="8175625" y="2185988"/>
          <p14:tracePt t="223824" x="8183563" y="2179638"/>
          <p14:tracePt t="223833" x="8197850" y="2179638"/>
          <p14:tracePt t="223846" x="8221663" y="2163763"/>
          <p14:tracePt t="223861" x="8237538" y="2155825"/>
          <p14:tracePt t="223878" x="8253413" y="2139950"/>
          <p14:tracePt t="223894" x="8269288" y="2132013"/>
          <p14:tracePt t="223910" x="8269288" y="2124075"/>
          <p14:tracePt t="223913" x="8277225" y="2124075"/>
          <p14:tracePt t="224034" x="8277225" y="2132013"/>
          <p14:tracePt t="224055" x="8277225" y="2139950"/>
          <p14:tracePt t="224067" x="8277225" y="2147888"/>
          <p14:tracePt t="224085" x="8277225" y="2155825"/>
          <p14:tracePt t="224133" x="8277225" y="2163763"/>
          <p14:tracePt t="224145" x="8269288" y="2163763"/>
          <p14:tracePt t="224334" x="8261350" y="2163763"/>
          <p14:tracePt t="224412" x="8253413" y="2163763"/>
          <p14:tracePt t="224519" x="8253413" y="2171700"/>
          <p14:tracePt t="224534" x="8253413" y="2179638"/>
          <p14:tracePt t="224535" x="8245475" y="2179638"/>
          <p14:tracePt t="224570" x="8237538" y="2185988"/>
          <p14:tracePt t="224585" x="8229600" y="2185988"/>
          <p14:tracePt t="224658" x="8229600" y="2179638"/>
          <p14:tracePt t="224676" x="8229600" y="2171700"/>
          <p14:tracePt t="224679" x="8229600" y="2163763"/>
          <p14:tracePt t="224690" x="8237538" y="2163763"/>
          <p14:tracePt t="224707" x="8237538" y="2155825"/>
          <p14:tracePt t="224710" x="8237538" y="2147888"/>
          <p14:tracePt t="224740" x="8237538" y="2132013"/>
          <p14:tracePt t="224776" x="8237538" y="2108200"/>
          <p14:tracePt t="224808" x="8237538" y="2092325"/>
          <p14:tracePt t="224819" x="8237538" y="2084388"/>
          <p14:tracePt t="224840" x="8237538" y="2076450"/>
          <p14:tracePt t="224850" x="8237538" y="2068513"/>
          <p14:tracePt t="224872" x="8237538" y="2054225"/>
          <p14:tracePt t="224874" x="8237538" y="2046288"/>
          <p14:tracePt t="224884" x="8237538" y="2038350"/>
          <p14:tracePt t="224892" x="8237538" y="2030413"/>
          <p14:tracePt t="224910" x="8237538" y="2006600"/>
          <p14:tracePt t="224927" x="8229600" y="1982788"/>
          <p14:tracePt t="224947" x="8221663" y="1974850"/>
          <p14:tracePt t="224950" x="8213725" y="1966913"/>
          <p14:tracePt t="224956" x="8205788" y="1958975"/>
          <p14:tracePt t="224971" x="8197850" y="1951038"/>
          <p14:tracePt t="224987" x="8183563" y="1943100"/>
          <p14:tracePt t="225006" x="8159750" y="1935163"/>
          <p14:tracePt t="225019" x="8143875" y="1928813"/>
          <p14:tracePt t="225039" x="8112125" y="1912938"/>
          <p14:tracePt t="225052" x="8096250" y="1905000"/>
          <p14:tracePt t="225072" x="8088313" y="1905000"/>
          <p14:tracePt t="225079" x="8080375" y="1897063"/>
          <p14:tracePt t="225104" x="8058150" y="1881188"/>
          <p14:tracePt t="225107" x="8058150" y="1873250"/>
          <p14:tracePt t="225119" x="8050213" y="1865313"/>
          <p14:tracePt t="225129" x="8042275" y="1857375"/>
          <p14:tracePt t="225146" x="8034338" y="1849438"/>
          <p14:tracePt t="225161" x="8026400" y="1841500"/>
          <p14:tracePt t="225173" x="8010525" y="1833563"/>
          <p14:tracePt t="225190" x="8002588" y="1833563"/>
          <p14:tracePt t="225208" x="7986713" y="1825625"/>
          <p14:tracePt t="225211" x="7978775" y="1825625"/>
          <p14:tracePt t="225223" x="7978775" y="1817688"/>
          <p14:tracePt t="225238" x="7970838" y="1817688"/>
          <p14:tracePt t="225253" x="7954963" y="1809750"/>
          <p14:tracePt t="225273" x="7939088" y="1803400"/>
          <p14:tracePt t="225289" x="7924800" y="1803400"/>
          <p14:tracePt t="225305" x="7916863" y="1803400"/>
          <p14:tracePt t="225320" x="7900988" y="1803400"/>
          <p14:tracePt t="225323" x="7893050" y="1803400"/>
          <p14:tracePt t="225355" x="7869238" y="1803400"/>
          <p14:tracePt t="225363" x="7861300" y="1803400"/>
          <p14:tracePt t="225380" x="7853363" y="1795463"/>
          <p14:tracePt t="225383" x="7845425" y="1795463"/>
          <p14:tracePt t="225396" x="7837488" y="1795463"/>
          <p14:tracePt t="225411" x="7821613" y="1795463"/>
          <p14:tracePt t="225413" x="7813675" y="1795463"/>
          <p14:tracePt t="225430" x="7797800" y="1795463"/>
          <p14:tracePt t="225439" x="7783513" y="1795463"/>
          <p14:tracePt t="225456" x="7767638" y="1795463"/>
          <p14:tracePt t="225476" x="7735888" y="1795463"/>
          <p14:tracePt t="225490" x="7720013" y="1795463"/>
          <p14:tracePt t="225502" x="7704138" y="1795463"/>
          <p14:tracePt t="225505" x="7696200" y="1795463"/>
          <p14:tracePt t="225520" x="7680325" y="1795463"/>
          <p14:tracePt t="225538" x="7656513" y="1803400"/>
          <p14:tracePt t="225556" x="7634288" y="1809750"/>
          <p14:tracePt t="225574" x="7618413" y="1817688"/>
          <p14:tracePt t="225596" x="7602538" y="1825625"/>
          <p14:tracePt t="225611" x="7594600" y="1825625"/>
          <p14:tracePt t="225631" x="7586663" y="1833563"/>
          <p14:tracePt t="225645" x="7586663" y="1849438"/>
          <p14:tracePt t="225647" x="7578725" y="1849438"/>
          <p14:tracePt t="225661" x="7570788" y="1865313"/>
          <p14:tracePt t="225679" x="7554913" y="1881188"/>
          <p14:tracePt t="225706" x="7539038" y="1897063"/>
          <p14:tracePt t="225708" x="7531100" y="1897063"/>
          <p14:tracePt t="225726" x="7523163" y="1912938"/>
          <p14:tracePt t="225739" x="7508875" y="1920875"/>
          <p14:tracePt t="225754" x="7500938" y="1935163"/>
          <p14:tracePt t="225772" x="7493000" y="1943100"/>
          <p14:tracePt t="225775" x="7485063" y="1951038"/>
          <p14:tracePt t="225789" x="7477125" y="1966913"/>
          <p14:tracePt t="225802" x="7469188" y="1974850"/>
          <p14:tracePt t="225819" x="7461250" y="1982788"/>
          <p14:tracePt t="225821" x="7461250" y="1990725"/>
          <p14:tracePt t="225838" x="7453313" y="1998663"/>
          <p14:tracePt t="225841" x="7453313" y="2006600"/>
          <p14:tracePt t="225855" x="7453313" y="2014538"/>
          <p14:tracePt t="225864" x="7453313" y="2022475"/>
          <p14:tracePt t="225879" x="7453313" y="2030413"/>
          <p14:tracePt t="225894" x="7445375" y="2038350"/>
          <p14:tracePt t="225926" x="7437438" y="2046288"/>
          <p14:tracePt t="225956" x="7421563" y="2068513"/>
          <p14:tracePt t="225971" x="7405688" y="2076450"/>
          <p14:tracePt t="225990" x="7397750" y="2092325"/>
          <p14:tracePt t="225993" x="7397750" y="2100263"/>
          <p14:tracePt t="226007" x="7397750" y="2108200"/>
          <p14:tracePt t="226018" x="7389813" y="2124075"/>
          <p14:tracePt t="226039" x="7383463" y="2132013"/>
          <p14:tracePt t="226048" x="7383463" y="2139950"/>
          <p14:tracePt t="226071" x="7383463" y="2147888"/>
          <p14:tracePt t="226095" x="7383463" y="2155825"/>
          <p14:tracePt t="226112" x="7375525" y="2171700"/>
          <p14:tracePt t="226127" x="7367588" y="2179638"/>
          <p14:tracePt t="226147" x="7367588" y="2185988"/>
          <p14:tracePt t="226149" x="7359650" y="2185988"/>
          <p14:tracePt t="226161" x="7359650" y="2193925"/>
          <p14:tracePt t="226178" x="7359650" y="2201863"/>
          <p14:tracePt t="226180" x="7359650" y="2209800"/>
          <p14:tracePt t="226195" x="7351713" y="2217738"/>
          <p14:tracePt t="226207" x="7351713" y="2225675"/>
          <p14:tracePt t="226222" x="7351713" y="2241550"/>
          <p14:tracePt t="226225" x="7343775" y="2249488"/>
          <p14:tracePt t="226256" x="7343775" y="2265363"/>
          <p14:tracePt t="226269" x="7335838" y="2265363"/>
          <p14:tracePt t="226286" x="7335838" y="2273300"/>
          <p14:tracePt t="226305" x="7327900" y="2281238"/>
          <p14:tracePt t="226315" x="7327900" y="2289175"/>
          <p14:tracePt t="226330" x="7319963" y="2297113"/>
          <p14:tracePt t="226346" x="7319963" y="2311400"/>
          <p14:tracePt t="226370" x="7312025" y="2327275"/>
          <p14:tracePt t="226377" x="7312025" y="2335213"/>
          <p14:tracePt t="226397" x="7312025" y="2359025"/>
          <p14:tracePt t="226412" x="7312025" y="2366963"/>
          <p14:tracePt t="226414" x="7312025" y="2374900"/>
          <p14:tracePt t="226427" x="7304088" y="2390775"/>
          <p14:tracePt t="226440" x="7304088" y="2398713"/>
          <p14:tracePt t="226457" x="7296150" y="2422525"/>
          <p14:tracePt t="226473" x="7296150" y="2430463"/>
          <p14:tracePt t="226489" x="7288213" y="2436813"/>
          <p14:tracePt t="226504" x="7288213" y="2444750"/>
          <p14:tracePt t="226551" x="7280275" y="2444750"/>
          <p14:tracePt t="226588" x="7272338" y="2444750"/>
          <p14:tracePt t="226612" x="7272338" y="2436813"/>
          <p14:tracePt t="226645" x="7280275" y="2430463"/>
          <p14:tracePt t="226659" x="7288213" y="2430463"/>
          <p14:tracePt t="226677" x="7288213" y="2422525"/>
          <p14:tracePt t="226695" x="7288213" y="2414588"/>
          <p14:tracePt t="226705" x="7296150" y="2414588"/>
          <p14:tracePt t="226722" x="7296150" y="2406650"/>
          <p14:tracePt t="226755" x="7296150" y="2398713"/>
          <p14:tracePt t="226769" x="7304088" y="2398713"/>
          <p14:tracePt t="226790" x="7312025" y="2398713"/>
          <p14:tracePt t="226835" x="7319963" y="2398713"/>
          <p14:tracePt t="226912" x="7327900" y="2398713"/>
          <p14:tracePt t="226990" x="7335838" y="2398713"/>
          <p14:tracePt t="227022" x="7359650" y="2398713"/>
          <p14:tracePt t="227035" x="7375525" y="2398713"/>
          <p14:tracePt t="227055" x="7405688" y="2406650"/>
          <p14:tracePt t="227073" x="7523163" y="2422525"/>
          <p14:tracePt t="227081" x="7586663" y="2430463"/>
          <p14:tracePt t="227105" x="7861300" y="2484438"/>
          <p14:tracePt t="227116" x="7962900" y="2516188"/>
          <p14:tracePt t="227129" x="8197850" y="2609850"/>
          <p14:tracePt t="227143" x="8410575" y="2727325"/>
          <p14:tracePt t="227163" x="8605838" y="2782888"/>
          <p14:tracePt t="227177" x="8637588" y="2782888"/>
          <p14:tracePt t="227180" x="8677275" y="2790825"/>
          <p14:tracePt t="227194" x="8763000" y="2852738"/>
          <p14:tracePt t="227205" x="8826500" y="2868613"/>
          <p14:tracePt t="227222" x="8999538" y="2954338"/>
          <p14:tracePt t="227224" x="9124950" y="3001963"/>
          <p14:tracePt t="227239" x="9258300" y="3055938"/>
          <p14:tracePt t="227240" x="9391650" y="3119438"/>
          <p14:tracePt t="227257" x="9650413" y="3189288"/>
          <p14:tracePt t="227270" x="9845675" y="3213100"/>
          <p14:tracePt t="227287" x="10018713" y="3244850"/>
          <p14:tracePt t="227302" x="10175875" y="3306763"/>
          <p14:tracePt t="227305" x="10229850" y="3338513"/>
          <p14:tracePt t="227322" x="10309225" y="3386138"/>
          <p14:tracePt t="227336" x="10309225" y="3417888"/>
          <p14:tracePt t="227355" x="10418763" y="3455988"/>
          <p14:tracePt t="227363" x="10490200" y="3471863"/>
          <p14:tracePt t="227377" x="10607675" y="3503613"/>
          <p14:tracePt t="227396" x="10685463" y="3535363"/>
          <p14:tracePt t="227398" x="10725150" y="3557588"/>
          <p14:tracePt t="227412" x="10795000" y="3589338"/>
          <p14:tracePt t="227423" x="10826750" y="3605213"/>
          <p14:tracePt t="227439" x="10858500" y="3644900"/>
          <p14:tracePt t="227441" x="10858500" y="3660775"/>
          <p14:tracePt t="227459" x="10874375" y="3690938"/>
          <p14:tracePt t="227472" x="10912475" y="3714750"/>
          <p14:tracePt t="227488" x="10960100" y="3746500"/>
          <p14:tracePt t="227502" x="11007725" y="3770313"/>
          <p14:tracePt t="227521" x="11045825" y="3786188"/>
          <p14:tracePt t="227523" x="11069638" y="3786188"/>
          <p14:tracePt t="227540" x="11109325" y="3794125"/>
          <p14:tracePt t="227550" x="11125200" y="3794125"/>
          <p14:tracePt t="227553" x="11141075" y="3794125"/>
          <p14:tracePt t="227571" x="11172825" y="3794125"/>
          <p14:tracePt t="227580" x="11187113" y="3794125"/>
          <p14:tracePt t="227595" x="11202988" y="3794125"/>
          <p14:tracePt t="227611" x="11234738" y="3794125"/>
          <p14:tracePt t="227614" x="11250613" y="3794125"/>
          <p14:tracePt t="227628" x="11266488" y="3794125"/>
          <p14:tracePt t="227630" x="11282363" y="3794125"/>
          <p14:tracePt t="227644" x="11312525" y="3794125"/>
          <p14:tracePt t="227664" x="11344275" y="3802063"/>
          <p14:tracePt t="227679" x="11376025" y="3808413"/>
          <p14:tracePt t="227692" x="11407775" y="3816350"/>
          <p14:tracePt t="227709" x="11439525" y="3816350"/>
          <p14:tracePt t="227711" x="11453813" y="3816350"/>
          <p14:tracePt t="227725" x="11469688" y="3816350"/>
          <p14:tracePt t="227740" x="11501438" y="3816350"/>
          <p14:tracePt t="227741" x="11517313" y="3816350"/>
          <p14:tracePt t="227754" x="11541125" y="3808413"/>
          <p14:tracePt t="227773" x="11587163" y="3794125"/>
          <p14:tracePt t="227789" x="11610975" y="3786188"/>
          <p14:tracePt t="227806" x="11634788" y="3778250"/>
          <p14:tracePt t="227809" x="11642725" y="3770313"/>
          <p14:tracePt t="227820" x="11650663" y="3770313"/>
          <p14:tracePt t="227822" x="11650663" y="3762375"/>
          <p14:tracePt t="227839" x="11658600" y="3762375"/>
          <p14:tracePt t="227840" x="11658600" y="3754438"/>
          <p14:tracePt t="227854" x="11658600" y="3746500"/>
          <p14:tracePt t="227855" x="11666538" y="3738563"/>
          <p14:tracePt t="227872" x="11666538" y="3730625"/>
          <p14:tracePt t="227884" x="11674475" y="3722688"/>
          <p14:tracePt t="227893" x="11674475" y="3714750"/>
          <p14:tracePt t="227919" x="11682413" y="3706813"/>
          <p14:tracePt t="227921" x="11682413" y="3698875"/>
          <p14:tracePt t="228033" x="11690350" y="3698875"/>
          <p14:tracePt t="228223" x="11690350" y="3706813"/>
          <p14:tracePt t="228253" x="11690350" y="3714750"/>
          <p14:tracePt t="228301" x="11690350" y="3706813"/>
          <p14:tracePt t="228409" x="11690350" y="3714750"/>
          <p14:tracePt t="228501" x="11690350" y="3706813"/>
          <p14:tracePt t="228644" x="11690350" y="3714750"/>
          <p14:tracePt t="228767" x="11698288" y="3722688"/>
          <p14:tracePt t="228786" x="11698288" y="3730625"/>
          <p14:tracePt t="228895" x="11698288" y="3722688"/>
          <p14:tracePt t="228911" x="11682413" y="3714750"/>
          <p14:tracePt t="228913" x="11674475" y="3706813"/>
          <p14:tracePt t="228927" x="11650663" y="3698875"/>
          <p14:tracePt t="228928" x="11618913" y="3698875"/>
          <p14:tracePt t="228942" x="11572875" y="3690938"/>
          <p14:tracePt t="228943" x="11485563" y="3683000"/>
          <p14:tracePt t="228959" x="11156950" y="3660775"/>
          <p14:tracePt t="228973" x="10764838" y="3629025"/>
          <p14:tracePt t="228987" x="10394950" y="3613150"/>
          <p14:tracePt t="229002" x="10096500" y="3565525"/>
          <p14:tracePt t="229018" x="9815513" y="3527425"/>
          <p14:tracePt t="229033" x="9525000" y="3479800"/>
          <p14:tracePt t="229050" x="9266238" y="3432175"/>
          <p14:tracePt t="229068" x="9109075" y="3394075"/>
          <p14:tracePt t="229070" x="9117013" y="3370263"/>
          <p14:tracePt t="229086" x="9132888" y="3354388"/>
          <p14:tracePt t="229100" x="9029700" y="3338513"/>
          <p14:tracePt t="229117" x="8928100" y="3330575"/>
          <p14:tracePt t="229133" x="8826500" y="3330575"/>
          <p14:tracePt t="229153" x="8732838" y="3322638"/>
          <p14:tracePt t="229154" x="8701088" y="3322638"/>
          <p14:tracePt t="229175" x="8701088" y="3314700"/>
          <p14:tracePt t="229192" x="8677275" y="3292475"/>
          <p14:tracePt t="229208" x="8637588" y="3276600"/>
          <p14:tracePt t="229224" x="8605838" y="3244850"/>
          <p14:tracePt t="229238" x="8583613" y="3213100"/>
          <p14:tracePt t="229253" x="8559800" y="3181350"/>
          <p14:tracePt t="229268" x="8528050" y="3151188"/>
          <p14:tracePt t="229284" x="8480425" y="3127375"/>
          <p14:tracePt t="229301" x="8434388" y="3119438"/>
          <p14:tracePt t="229303" x="8426450" y="3111500"/>
          <p14:tracePt t="229318" x="8410575" y="3111500"/>
          <p14:tracePt t="229320" x="8394700" y="3103563"/>
          <p14:tracePt t="229334" x="8362950" y="3095625"/>
          <p14:tracePt t="229350" x="8347075" y="3087688"/>
          <p14:tracePt t="229368" x="8339138" y="3071813"/>
          <p14:tracePt t="229385" x="8339138" y="3063875"/>
          <p14:tracePt t="229409" x="8339138" y="3049588"/>
          <p14:tracePt t="229427" x="8355013" y="3041650"/>
          <p14:tracePt t="229441" x="8362950" y="3033713"/>
          <p14:tracePt t="229456" x="8378825" y="3025775"/>
          <p14:tracePt t="229470" x="8386763" y="3017838"/>
          <p14:tracePt t="229486" x="8402638" y="3009900"/>
          <p14:tracePt t="229533" x="8410575" y="3017838"/>
          <p14:tracePt t="229552" x="8418513" y="3017838"/>
          <p14:tracePt t="229566" x="8450263" y="3017838"/>
          <p14:tracePt t="229584" x="8520113" y="3017838"/>
          <p14:tracePt t="229600" x="8645525" y="3025775"/>
          <p14:tracePt t="229603" x="8724900" y="3033713"/>
          <p14:tracePt t="229618" x="8951913" y="3079750"/>
          <p14:tracePt t="229634" x="9258300" y="3197225"/>
          <p14:tracePt t="229651" x="9571038" y="3346450"/>
          <p14:tracePt t="229658" x="9696450" y="3378200"/>
          <p14:tracePt t="229673" x="9932988" y="3409950"/>
          <p14:tracePt t="229690" x="10152063" y="3417888"/>
          <p14:tracePt t="229693" x="10253663" y="3432175"/>
          <p14:tracePt t="229707" x="10356850" y="3440113"/>
          <p14:tracePt t="229721" x="10560050" y="3479800"/>
          <p14:tracePt t="229723" x="10661650" y="3503613"/>
          <p14:tracePt t="229736" x="10748963" y="3519488"/>
          <p14:tracePt t="229754" x="10882313" y="3573463"/>
          <p14:tracePt t="229770" x="10866438" y="3597275"/>
          <p14:tracePt t="229785" x="10960100" y="3621088"/>
          <p14:tracePt t="229800" x="11069638" y="3644900"/>
          <p14:tracePt t="229816" x="11125200" y="3652838"/>
          <p14:tracePt t="229833" x="11250613" y="3660775"/>
          <p14:tracePt t="229853" x="11453813" y="3660775"/>
          <p14:tracePt t="229869" x="11557000" y="3660775"/>
          <p14:tracePt t="229877" x="11610975" y="3660775"/>
          <p14:tracePt t="229892" x="11714163" y="3660775"/>
          <p14:tracePt t="229913" x="11839575" y="3652838"/>
          <p14:tracePt t="229928" x="11869738" y="3652838"/>
          <p14:tracePt t="229957" x="11893550" y="3652838"/>
          <p14:tracePt t="229972" x="11925300" y="3652838"/>
          <p14:tracePt t="229991" x="11949113" y="3652838"/>
          <p14:tracePt t="230023" x="11949113" y="3644900"/>
          <p14:tracePt t="230057" x="11933238" y="3636963"/>
          <p14:tracePt t="230177" x="11925300" y="3636963"/>
          <p14:tracePt t="230194" x="11917363" y="3636963"/>
          <p14:tracePt t="230240" x="11909425" y="3636963"/>
          <p14:tracePt t="230275" x="11901488" y="3644900"/>
          <p14:tracePt t="230303" x="11893550" y="3644900"/>
          <p14:tracePt t="230319" x="11885613" y="3644900"/>
          <p14:tracePt t="230339" x="11869738" y="3644900"/>
          <p14:tracePt t="230348" x="11861800" y="3644900"/>
          <p14:tracePt t="230361" x="11839575" y="3644900"/>
          <p14:tracePt t="230378" x="11823700" y="3644900"/>
          <p14:tracePt t="230394" x="11799888" y="3644900"/>
          <p14:tracePt t="230412" x="11784013" y="3644900"/>
          <p14:tracePt t="230427" x="11768138" y="3629025"/>
          <p14:tracePt t="230429" x="11760200" y="3621088"/>
          <p14:tracePt t="230439" x="11752263" y="3613150"/>
          <p14:tracePt t="230455" x="11744325" y="3597275"/>
          <p14:tracePt t="230472" x="11736388" y="3589338"/>
          <p14:tracePt t="230475" x="11736388" y="3581400"/>
          <p14:tracePt t="230489" x="11728450" y="3573463"/>
          <p14:tracePt t="230506" x="11720513" y="3565525"/>
          <p14:tracePt t="230516" x="11714163" y="3557588"/>
          <p14:tracePt t="230518" x="11706225" y="3551238"/>
          <p14:tracePt t="230538" x="11706225" y="3535363"/>
          <p14:tracePt t="230555" x="11698288" y="3519488"/>
          <p14:tracePt t="230558" x="11698288" y="3503613"/>
          <p14:tracePt t="230570" x="11698288" y="3495675"/>
          <p14:tracePt t="230572" x="11698288" y="3487738"/>
          <p14:tracePt t="230588" x="11698288" y="3463925"/>
          <p14:tracePt t="230596" x="11698288" y="3455988"/>
          <p14:tracePt t="230618" x="11720513" y="3440113"/>
          <p14:tracePt t="230628" x="11720513" y="3432175"/>
          <p14:tracePt t="230643" x="11744325" y="3425825"/>
          <p14:tracePt t="230663" x="11784013" y="3425825"/>
          <p14:tracePt t="230677" x="11807825" y="3425825"/>
          <p14:tracePt t="230689" x="11823700" y="3425825"/>
          <p14:tracePt t="230708" x="11861800" y="3440113"/>
          <p14:tracePt t="230723" x="11893550" y="3463925"/>
          <p14:tracePt t="230738" x="11917363" y="3487738"/>
          <p14:tracePt t="230755" x="11925300" y="3519488"/>
          <p14:tracePt t="230769" x="11925300" y="3543300"/>
          <p14:tracePt t="230788" x="11917363" y="3581400"/>
          <p14:tracePt t="230805" x="11893550" y="3613150"/>
          <p14:tracePt t="230821" x="11877675" y="3636963"/>
          <p14:tracePt t="230835" x="11853863" y="3660775"/>
          <p14:tracePt t="230855" x="11839575" y="3676650"/>
          <p14:tracePt t="230857" x="11831638" y="3683000"/>
          <p14:tracePt t="230871" x="11815763" y="3690938"/>
          <p14:tracePt t="230873" x="11807825" y="3698875"/>
          <p14:tracePt t="230881" x="11799888" y="3706813"/>
          <p14:tracePt t="230895" x="11784013" y="3714750"/>
          <p14:tracePt t="230912" x="11768138" y="3722688"/>
          <p14:tracePt t="230924" x="11760200" y="3722688"/>
          <p14:tracePt t="230925" x="11752263" y="3730625"/>
          <p14:tracePt t="230943" x="11744325" y="3730625"/>
          <p14:tracePt t="230956" x="11736388" y="3738563"/>
          <p14:tracePt t="230971" x="11728450" y="3738563"/>
          <p14:tracePt t="231003" x="11728450" y="3746500"/>
          <p14:tracePt t="231019" x="11736388" y="3746500"/>
          <p14:tracePt t="231039" x="11776075" y="3746500"/>
          <p14:tracePt t="231057" x="11799888" y="3746500"/>
          <p14:tracePt t="231060" x="11815763" y="3746500"/>
          <p14:tracePt t="231089" x="11861800" y="3746500"/>
          <p14:tracePt t="231097" x="11869738" y="3746500"/>
          <p14:tracePt t="231119" x="11877675" y="3746500"/>
          <p14:tracePt t="231190" x="11869738" y="3746500"/>
          <p14:tracePt t="231206" x="11869738" y="3738563"/>
          <p14:tracePt t="231473" x="11877675" y="3746500"/>
          <p14:tracePt t="231487" x="11877675" y="3754438"/>
          <p14:tracePt t="231507" x="11885613" y="3754438"/>
          <p14:tracePt t="231521" x="11885613" y="3762375"/>
          <p14:tracePt t="231552" x="11885613" y="3770313"/>
          <p14:tracePt t="231613" x="11893550" y="3770313"/>
          <p14:tracePt t="231631" x="11901488" y="3762375"/>
          <p14:tracePt t="231645" x="11909425" y="3762375"/>
          <p14:tracePt t="231677" x="11917363" y="3762375"/>
          <p14:tracePt t="231745" x="11909425" y="3762375"/>
          <p14:tracePt t="231751" x="11901488" y="3762375"/>
          <p14:tracePt t="231771" x="11893550" y="3762375"/>
          <p14:tracePt t="231773" x="11893550" y="3754438"/>
          <p14:tracePt t="231806" x="11893550" y="3746500"/>
          <p14:tracePt t="231819" x="11885613" y="3746500"/>
          <p14:tracePt t="231866" x="11885613" y="3738563"/>
          <p14:tracePt t="231895" x="11885613" y="3730625"/>
          <p14:tracePt t="232035" x="11885613" y="3722688"/>
          <p14:tracePt t="232055" x="11877675" y="3722688"/>
          <p14:tracePt t="232069" x="11869738" y="3714750"/>
          <p14:tracePt t="232088" x="11861800" y="3706813"/>
          <p14:tracePt t="232097" x="11853863" y="3698875"/>
          <p14:tracePt t="232113" x="11847513" y="3690938"/>
          <p14:tracePt t="232129" x="11839575" y="3683000"/>
          <p14:tracePt t="232144" x="11839575" y="3676650"/>
          <p14:tracePt t="232223" x="11839575" y="3683000"/>
          <p14:tracePt t="232256" x="11831638" y="3683000"/>
          <p14:tracePt t="232288" x="11823700" y="3683000"/>
          <p14:tracePt t="232302" x="11815763" y="3683000"/>
          <p14:tracePt t="232321" x="11807825" y="3676650"/>
          <p14:tracePt t="232355" x="11799888" y="3668713"/>
          <p14:tracePt t="232380" x="11791950" y="3668713"/>
          <p14:tracePt t="232503" x="11784013" y="3668713"/>
          <p14:tracePt t="232519" x="11784013" y="3660775"/>
          <p14:tracePt t="232539" x="11784013" y="3652838"/>
          <p14:tracePt t="232572" x="11784013" y="3644900"/>
          <p14:tracePt t="232663" x="11776075" y="3644900"/>
          <p14:tracePt t="232929" x="11776075" y="3652838"/>
          <p14:tracePt t="232957" x="11784013" y="3660775"/>
          <p14:tracePt t="233068" x="11784013" y="3668713"/>
          <p14:tracePt t="233101" x="11776075" y="3676650"/>
          <p14:tracePt t="233127" x="11776075" y="3683000"/>
          <p14:tracePt t="233144" x="11768138" y="3683000"/>
          <p14:tracePt t="233158" x="11752263" y="3683000"/>
          <p14:tracePt t="233177" x="11728450" y="3683000"/>
          <p14:tracePt t="233189" x="11720513" y="3683000"/>
          <p14:tracePt t="233206" x="11714163" y="3683000"/>
          <p14:tracePt t="233223" x="11698288" y="3683000"/>
          <p14:tracePt t="233239" x="11682413" y="3668713"/>
          <p14:tracePt t="233255" x="11674475" y="3652838"/>
          <p14:tracePt t="233269" x="11658600" y="3644900"/>
          <p14:tracePt t="233288" x="11642725" y="3621088"/>
          <p14:tracePt t="233304" x="11642725" y="3613150"/>
          <p14:tracePt t="233306" x="11634788" y="3613150"/>
          <p14:tracePt t="233314" x="11634788" y="3605213"/>
          <p14:tracePt t="233337" x="11626850" y="3581400"/>
          <p14:tracePt t="233347" x="11626850" y="3573463"/>
          <p14:tracePt t="233348" x="11626850" y="3565525"/>
          <p14:tracePt t="233360" x="11626850" y="3557588"/>
          <p14:tracePt t="233379" x="11626850" y="3543300"/>
          <p14:tracePt t="233396" x="11626850" y="3519488"/>
          <p14:tracePt t="233411" x="11642725" y="3503613"/>
          <p14:tracePt t="233424" x="11650663" y="3495675"/>
          <p14:tracePt t="233426" x="11658600" y="3487738"/>
          <p14:tracePt t="233443" x="11674475" y="3479800"/>
          <p14:tracePt t="233447" x="11682413" y="3471863"/>
          <p14:tracePt t="233456" x="11690350" y="3471863"/>
          <p14:tracePt t="233471" x="11714163" y="3463925"/>
          <p14:tracePt t="233485" x="11728450" y="3463925"/>
          <p14:tracePt t="233507" x="11744325" y="3463925"/>
          <p14:tracePt t="233508" x="11752263" y="3463925"/>
          <p14:tracePt t="233522" x="11760200" y="3463925"/>
          <p14:tracePt t="233524" x="11768138" y="3463925"/>
          <p14:tracePt t="233536" x="11776075" y="3463925"/>
          <p14:tracePt t="233538" x="11791950" y="3463925"/>
          <p14:tracePt t="233554" x="11807825" y="3471863"/>
          <p14:tracePt t="233569" x="11831638" y="3495675"/>
          <p14:tracePt t="233589" x="11853863" y="3519488"/>
          <p14:tracePt t="233591" x="11853863" y="3527425"/>
          <p14:tracePt t="233601" x="11869738" y="3551238"/>
          <p14:tracePt t="233614" x="11869738" y="3589338"/>
          <p14:tracePt t="233630" x="11853863" y="3636963"/>
          <p14:tracePt t="233643" x="11807825" y="3676650"/>
          <p14:tracePt t="233661" x="11768138" y="3698875"/>
          <p14:tracePt t="233664" x="11760200" y="3706813"/>
          <p14:tracePt t="233677" x="11752263" y="3722688"/>
          <p14:tracePt t="233695" x="11706225" y="3730625"/>
          <p14:tracePt t="233705" x="11698288" y="3730625"/>
          <p14:tracePt t="233722" x="11674475" y="3714750"/>
          <p14:tracePt t="233725" x="11666538" y="3690938"/>
          <p14:tracePt t="233735" x="11666538" y="3660775"/>
          <p14:tracePt t="233755" x="11666538" y="3613150"/>
          <p14:tracePt t="233772" x="11674475" y="3589338"/>
          <p14:tracePt t="233790" x="11698288" y="3551238"/>
          <p14:tracePt t="233804" x="11728450" y="3535363"/>
          <p14:tracePt t="233807" x="11736388" y="3535363"/>
          <p14:tracePt t="233818" x="11752263" y="3535363"/>
          <p14:tracePt t="233835" x="11784013" y="3535363"/>
          <p14:tracePt t="233837" x="11791950" y="3543300"/>
          <p14:tracePt t="233845" x="11799888" y="3551238"/>
          <p14:tracePt t="233870" x="11815763" y="3581400"/>
          <p14:tracePt t="233878" x="11815763" y="3589338"/>
          <p14:tracePt t="233896" x="11815763" y="3613150"/>
          <p14:tracePt t="233909" x="11815763" y="3636963"/>
          <p14:tracePt t="233929" x="11799888" y="3660775"/>
          <p14:tracePt t="233938" x="11791950" y="3668713"/>
          <p14:tracePt t="233956" x="11776075" y="3690938"/>
          <p14:tracePt t="233987" x="11768138" y="3698875"/>
          <p14:tracePt t="234003" x="11760200" y="3706813"/>
          <p14:tracePt t="234117" x="11768138" y="3706813"/>
          <p14:tracePt t="234178" x="11776075" y="3706813"/>
          <p14:tracePt t="234256" x="11768138" y="3706813"/>
          <p14:tracePt t="234271" x="11736388" y="3706813"/>
          <p14:tracePt t="234273" x="11706225" y="3698875"/>
          <p14:tracePt t="234289" x="11572875" y="3676650"/>
          <p14:tracePt t="234306" x="11266488" y="3621088"/>
          <p14:tracePt t="234314" x="11117263" y="3581400"/>
          <p14:tracePt t="234337" x="10741025" y="3463925"/>
          <p14:tracePt t="234345" x="10645775" y="3417888"/>
          <p14:tracePt t="234369" x="10379075" y="3409950"/>
          <p14:tracePt t="234371" x="10293350" y="3394075"/>
          <p14:tracePt t="234378" x="10199688" y="3378200"/>
          <p14:tracePt t="234397" x="10010775" y="3314700"/>
          <p14:tracePt t="234411" x="9829800" y="3252788"/>
          <p14:tracePt t="234414" x="9736138" y="3205163"/>
          <p14:tracePt t="234428" x="9642475" y="3159125"/>
          <p14:tracePt t="234439" x="9445625" y="3049588"/>
          <p14:tracePt t="234456" x="9258300" y="2930525"/>
          <p14:tracePt t="234475" x="9124950" y="2868613"/>
          <p14:tracePt t="234488" x="9140825" y="2868613"/>
          <p14:tracePt t="234505" x="9147175" y="2844800"/>
          <p14:tracePt t="234508" x="9124950" y="2828925"/>
          <p14:tracePt t="234519" x="9037638" y="2805113"/>
          <p14:tracePt t="234521" x="8975725" y="2782888"/>
          <p14:tracePt t="234538" x="8866188" y="2719388"/>
          <p14:tracePt t="234553" x="8802688" y="2695575"/>
          <p14:tracePt t="234572" x="8763000" y="2657475"/>
          <p14:tracePt t="234604" x="8645525" y="2633663"/>
          <p14:tracePt t="234611" x="8621713" y="2633663"/>
          <p14:tracePt t="234629" x="8583613" y="2633663"/>
          <p14:tracePt t="234645" x="8559800" y="2633663"/>
          <p14:tracePt t="234661" x="8551863" y="2641600"/>
          <p14:tracePt t="234664" x="8543925" y="2649538"/>
          <p14:tracePt t="234679" x="8543925" y="2657475"/>
          <p14:tracePt t="234681" x="8543925" y="2665413"/>
          <p14:tracePt t="234704" x="8535988" y="2681288"/>
          <p14:tracePt t="234722" x="8528050" y="2695575"/>
          <p14:tracePt t="234724" x="8528050" y="2703513"/>
          <p14:tracePt t="234737" x="8520113" y="2711450"/>
          <p14:tracePt t="234739" x="8520113" y="2719388"/>
          <p14:tracePt t="234756" x="8512175" y="2735263"/>
          <p14:tracePt t="234769" x="8504238" y="2759075"/>
          <p14:tracePt t="234787" x="8504238" y="2774950"/>
          <p14:tracePt t="234806" x="8504238" y="2790825"/>
          <p14:tracePt t="234821" x="8504238" y="2798763"/>
          <p14:tracePt t="234829" x="8504238" y="2805113"/>
          <p14:tracePt t="234845" x="8512175" y="2813050"/>
          <p14:tracePt t="234863" x="8512175" y="2820988"/>
          <p14:tracePt t="234877" x="8520113" y="2820988"/>
          <p14:tracePt t="234897" x="8535988" y="2820988"/>
          <p14:tracePt t="234912" x="8543925" y="2820988"/>
          <p14:tracePt t="234939" x="8543925" y="2828925"/>
          <p14:tracePt t="234956" x="8543925" y="2844800"/>
          <p14:tracePt t="234972" x="8535988" y="2860675"/>
          <p14:tracePt t="234988" x="8504238" y="2868613"/>
          <p14:tracePt t="235002" x="8472488" y="2884488"/>
          <p14:tracePt t="235022" x="8442325" y="2884488"/>
          <p14:tracePt t="235033" x="8418513" y="2884488"/>
          <p14:tracePt t="235051" x="8402638" y="2884488"/>
          <p14:tracePt t="235067" x="8394700" y="2868613"/>
          <p14:tracePt t="235069" x="8394700" y="2860675"/>
          <p14:tracePt t="235090" x="8394700" y="2836863"/>
          <p14:tracePt t="235092" x="8394700" y="2828925"/>
          <p14:tracePt t="235107" x="8402638" y="2813050"/>
          <p14:tracePt t="235109" x="8418513" y="2805113"/>
          <p14:tracePt t="235131" x="8458200" y="2782888"/>
          <p14:tracePt t="235147" x="8496300" y="2774950"/>
          <p14:tracePt t="235165" x="8535988" y="2767013"/>
          <p14:tracePt t="235167" x="8551863" y="2767013"/>
          <p14:tracePt t="235174" x="8567738" y="2767013"/>
          <p14:tracePt t="235191" x="8599488" y="2767013"/>
          <p14:tracePt t="235205" x="8629650" y="2767013"/>
          <p14:tracePt t="235221" x="8645525" y="2790825"/>
          <p14:tracePt t="235237" x="8645525" y="2820988"/>
          <p14:tracePt t="235256" x="8629650" y="2884488"/>
          <p14:tracePt t="235278" x="8575675" y="2924175"/>
          <p14:tracePt t="235288" x="8504238" y="2962275"/>
          <p14:tracePt t="235308" x="8496300" y="2986088"/>
          <p14:tracePt t="235308" x="8488363" y="2994025"/>
          <p14:tracePt t="235339" x="8466138" y="2994025"/>
          <p14:tracePt t="235347" x="8458200" y="2978150"/>
          <p14:tracePt t="235360" x="8458200" y="2954338"/>
          <p14:tracePt t="235379" x="8466138" y="2916238"/>
          <p14:tracePt t="235396" x="8480425" y="2884488"/>
          <p14:tracePt t="235412" x="8504238" y="2868613"/>
          <p14:tracePt t="235415" x="8512175" y="2860675"/>
          <p14:tracePt t="235422" x="8520113" y="2852738"/>
          <p14:tracePt t="235439" x="8528050" y="2852738"/>
          <p14:tracePt t="235455" x="8535988" y="2852738"/>
          <p14:tracePt t="235472" x="8543925" y="2868613"/>
          <p14:tracePt t="235487" x="8551863" y="2876550"/>
          <p14:tracePt t="235489" x="8551863" y="2884488"/>
          <p14:tracePt t="235505" x="8559800" y="2884488"/>
          <p14:tracePt t="235519" x="8559800" y="2892425"/>
          <p14:tracePt t="235539" x="8567738" y="2892425"/>
          <p14:tracePt t="235585" x="8559800" y="2892425"/>
          <p14:tracePt t="235603" x="8551863" y="2892425"/>
          <p14:tracePt t="235644" x="8551863" y="2900363"/>
          <p14:tracePt t="235658" x="8551863" y="2908300"/>
          <p14:tracePt t="235677" x="8559800" y="2924175"/>
          <p14:tracePt t="235705" x="8559800" y="2930525"/>
          <p14:tracePt t="235708" x="8559800" y="2938463"/>
          <p14:tracePt t="235817" x="8567738" y="2946400"/>
          <p14:tracePt t="235896" x="8575675" y="2946400"/>
          <p14:tracePt t="236256" x="8583613" y="2946400"/>
          <p14:tracePt t="236288" x="8591550" y="2946400"/>
          <p14:tracePt t="236399" x="8591550" y="2938463"/>
          <p14:tracePt t="236554" x="8591550" y="2930525"/>
          <p14:tracePt t="236590" x="8591550" y="2924175"/>
          <p14:tracePt t="236645" x="8591550" y="2916238"/>
          <p14:tracePt t="236737" x="8599488" y="2916238"/>
          <p14:tracePt t="236785" x="8599488" y="2908300"/>
          <p14:tracePt t="236801" x="8599488" y="2900363"/>
          <p14:tracePt t="237006" x="8591550" y="2900363"/>
          <p14:tracePt t="237038" x="8591550" y="2892425"/>
          <p14:tracePt t="237127" x="8591550" y="2884488"/>
          <p14:tracePt t="237163" x="8591550" y="2876550"/>
          <p14:tracePt t="237268" x="0" y="0"/>
        </p14:tracePtLst>
        <p14:tracePtLst>
          <p14:tracePt t="244023" x="7962900" y="2532063"/>
          <p14:tracePt t="244065" x="7947025" y="2540000"/>
          <p14:tracePt t="244086" x="7947025" y="2547938"/>
          <p14:tracePt t="244088" x="7939088" y="2555875"/>
          <p14:tracePt t="244096" x="7924800" y="2555875"/>
          <p14:tracePt t="244112" x="7916863" y="2562225"/>
          <p14:tracePt t="244129" x="7893050" y="2578100"/>
          <p14:tracePt t="244131" x="7885113" y="2578100"/>
          <p14:tracePt t="244143" x="7869238" y="2586038"/>
          <p14:tracePt t="244158" x="7845425" y="2593975"/>
          <p14:tracePt t="244172" x="7789863" y="2601913"/>
          <p14:tracePt t="244190" x="7727950" y="2601913"/>
          <p14:tracePt t="244205" x="7720013" y="2601913"/>
          <p14:tracePt t="244207" x="7712075" y="2601913"/>
          <p14:tracePt t="244221" x="7696200" y="2562225"/>
          <p14:tracePt t="244237" x="7656513" y="2500313"/>
          <p14:tracePt t="244252" x="7602538" y="2460625"/>
          <p14:tracePt t="244268" x="7539038" y="2436813"/>
          <p14:tracePt t="244283" x="7485063" y="2430463"/>
          <p14:tracePt t="244300" x="7421563" y="2414588"/>
          <p14:tracePt t="244303" x="7397750" y="2414588"/>
          <p14:tracePt t="244319" x="7367588" y="2414588"/>
          <p14:tracePt t="244334" x="7351713" y="2422525"/>
          <p14:tracePt t="244351" x="7327900" y="2430463"/>
          <p14:tracePt t="244367" x="7304088" y="2436813"/>
          <p14:tracePt t="244384" x="7296150" y="2436813"/>
          <p14:tracePt t="244386" x="7288213" y="2436813"/>
          <p14:tracePt t="244425" x="7288213" y="2444750"/>
          <p14:tracePt t="244442" x="7296150" y="2460625"/>
          <p14:tracePt t="244458" x="7343775" y="2476500"/>
          <p14:tracePt t="244472" x="7421563" y="2492375"/>
          <p14:tracePt t="244486" x="7516813" y="2524125"/>
          <p14:tracePt t="244501" x="7672388" y="2570163"/>
          <p14:tracePt t="244518" x="7916863" y="2586038"/>
          <p14:tracePt t="244534" x="8167688" y="2617788"/>
          <p14:tracePt t="244552" x="8362950" y="2665413"/>
          <p14:tracePt t="244567" x="8426450" y="2687638"/>
          <p14:tracePt t="244586" x="8496300" y="2703513"/>
          <p14:tracePt t="244601" x="8535988" y="2719388"/>
          <p14:tracePt t="244618" x="8551863" y="2743200"/>
          <p14:tracePt t="244635" x="8559800" y="2751138"/>
          <p14:tracePt t="244660" x="8559800" y="2759075"/>
          <p14:tracePt t="244675" x="8567738" y="2767013"/>
          <p14:tracePt t="244689" x="8575675" y="2767013"/>
          <p14:tracePt t="244705" x="8591550" y="2774950"/>
          <p14:tracePt t="244722" x="8613775" y="2782888"/>
          <p14:tracePt t="244737" x="8629650" y="2790825"/>
          <p14:tracePt t="244739" x="8637588" y="2790825"/>
          <p14:tracePt t="244753" x="8645525" y="2798763"/>
          <p14:tracePt t="244772" x="8645525" y="2805113"/>
          <p14:tracePt t="244790" x="8645525" y="2813050"/>
          <p14:tracePt t="244862" x="8653463" y="2813050"/>
          <p14:tracePt t="244878" x="8661400" y="2813050"/>
          <p14:tracePt t="244897" x="8669338" y="2820988"/>
          <p14:tracePt t="244912" x="8669338" y="2828925"/>
          <p14:tracePt t="244938" x="8669338" y="2836863"/>
          <p14:tracePt t="244941" x="8669338" y="2844800"/>
          <p14:tracePt t="245003" x="8677275" y="2844800"/>
          <p14:tracePt t="245018" x="8685213" y="2844800"/>
          <p14:tracePt t="245055" x="8701088" y="2852738"/>
          <p14:tracePt t="245072" x="8709025" y="2860675"/>
          <p14:tracePt t="245080" x="8716963" y="2868613"/>
          <p14:tracePt t="245095" x="8732838" y="2876550"/>
          <p14:tracePt t="245111" x="8747125" y="2892425"/>
          <p14:tracePt t="245128" x="8778875" y="2916238"/>
          <p14:tracePt t="245145" x="8794750" y="2930525"/>
          <p14:tracePt t="245162" x="8802688" y="2946400"/>
          <p14:tracePt t="245174" x="8802688" y="2954338"/>
          <p14:tracePt t="245175" x="8802688" y="2962275"/>
          <p14:tracePt t="245188" x="8802688" y="2978150"/>
          <p14:tracePt t="245206" x="8802688" y="2986088"/>
          <p14:tracePt t="245236" x="8802688" y="2994025"/>
          <p14:tracePt t="245302" x="8802688" y="3001963"/>
          <p14:tracePt t="245318" x="8794750" y="3009900"/>
          <p14:tracePt t="245338" x="8786813" y="3017838"/>
          <p14:tracePt t="245346" x="8778875" y="3017838"/>
          <p14:tracePt t="245379" x="8778875" y="3025775"/>
          <p14:tracePt t="245471" x="8786813" y="3025775"/>
          <p14:tracePt t="245707" x="8778875" y="3017838"/>
          <p14:tracePt t="245740" x="8778875" y="3009900"/>
          <p14:tracePt t="245927" x="8763000" y="3009900"/>
          <p14:tracePt t="245941" x="8716963" y="3009900"/>
          <p14:tracePt t="245955" x="8605838" y="3009900"/>
          <p14:tracePt t="245972" x="8426450" y="3017838"/>
          <p14:tracePt t="245986" x="8285163" y="3033713"/>
          <p14:tracePt t="246007" x="8167688" y="3049588"/>
          <p14:tracePt t="246010" x="8104188" y="3049588"/>
          <p14:tracePt t="246033" x="8026400" y="3055938"/>
          <p14:tracePt t="246060" x="8018463" y="2970213"/>
          <p14:tracePt t="246092" x="8072438" y="2908300"/>
          <p14:tracePt t="246111" x="8151813" y="2892425"/>
          <p14:tracePt t="246130" x="8175625" y="2924175"/>
          <p14:tracePt t="246145" x="8175625" y="3041650"/>
          <p14:tracePt t="246163" x="8175625" y="3103563"/>
          <p14:tracePt t="246165" x="8159750" y="3135313"/>
          <p14:tracePt t="246173" x="8151813" y="3143250"/>
          <p14:tracePt t="246192" x="8120063" y="3143250"/>
          <p14:tracePt t="246210" x="8088313" y="3143250"/>
          <p14:tracePt t="246222" x="8072438" y="3135313"/>
          <p14:tracePt t="246242" x="8058150" y="3041650"/>
          <p14:tracePt t="246263" x="8058150" y="2946400"/>
          <p14:tracePt t="246264" x="8064500" y="2916238"/>
          <p14:tracePt t="246272" x="8080375" y="2884488"/>
          <p14:tracePt t="246293" x="8167688" y="2884488"/>
          <p14:tracePt t="246309" x="8191500" y="2876550"/>
          <p14:tracePt t="246339" x="8205788" y="2946400"/>
          <p14:tracePt t="246340" x="8205788" y="2994025"/>
          <p14:tracePt t="246344" x="8205788" y="3025775"/>
          <p14:tracePt t="246365" x="8191500" y="3055938"/>
          <p14:tracePt t="246388" x="8151813" y="3063875"/>
          <p14:tracePt t="246409" x="8143875" y="3071813"/>
          <p14:tracePt t="246427" x="8143875" y="3063875"/>
          <p14:tracePt t="246429" x="8167688" y="3049588"/>
          <p14:tracePt t="246439" x="8197850" y="3033713"/>
          <p14:tracePt t="246459" x="8301038" y="2994025"/>
          <p14:tracePt t="246470" x="8301038" y="2986088"/>
          <p14:tracePt t="246488" x="8324850" y="2978150"/>
          <p14:tracePt t="246502" x="8339138" y="2978150"/>
          <p14:tracePt t="246521" x="8362950" y="3001963"/>
          <p14:tracePt t="246540" x="8362950" y="3025775"/>
          <p14:tracePt t="246549" x="8362950" y="3033713"/>
          <p14:tracePt t="246573" x="8355013" y="3041650"/>
          <p14:tracePt t="246605" x="8347075" y="3041650"/>
          <p14:tracePt t="246627" x="8339138" y="3041650"/>
          <p14:tracePt t="246643" x="8331200" y="3041650"/>
          <p14:tracePt t="246662" x="8316913" y="3055938"/>
          <p14:tracePt t="246673" x="8308975" y="3055938"/>
          <p14:tracePt t="246692" x="8285163" y="3079750"/>
          <p14:tracePt t="246709" x="8277225" y="3087688"/>
          <p14:tracePt t="246722" x="8269288" y="3095625"/>
          <p14:tracePt t="246767" x="8277225" y="3095625"/>
          <p14:tracePt t="246786" x="8285163" y="3095625"/>
          <p14:tracePt t="246819" x="8277225" y="3087688"/>
          <p14:tracePt t="246833" x="8261350" y="3087688"/>
          <p14:tracePt t="246851" x="8237538" y="3079750"/>
          <p14:tracePt t="246866" x="8221663" y="3079750"/>
          <p14:tracePt t="246884" x="8205788" y="3079750"/>
          <p14:tracePt t="246886" x="8197850" y="3079750"/>
          <p14:tracePt t="246912" x="8191500" y="3079750"/>
          <p14:tracePt t="246940" x="8183563" y="3087688"/>
          <p14:tracePt t="246955" x="8175625" y="3103563"/>
          <p14:tracePt t="246970" x="8167688" y="3127375"/>
          <p14:tracePt t="246986" x="8151813" y="3151188"/>
          <p14:tracePt t="247001" x="8143875" y="3175000"/>
          <p14:tracePt t="247016" x="8128000" y="3189288"/>
          <p14:tracePt t="247052" x="8120063" y="3197225"/>
          <p14:tracePt t="247083" x="8120063" y="3189288"/>
          <p14:tracePt t="247096" x="8120063" y="3181350"/>
          <p14:tracePt t="247097" x="8120063" y="3167063"/>
          <p14:tracePt t="247118" x="8128000" y="3135313"/>
          <p14:tracePt t="247135" x="8135938" y="3119438"/>
          <p14:tracePt t="247141" x="8143875" y="3111500"/>
          <p14:tracePt t="247161" x="8143875" y="3087688"/>
          <p14:tracePt t="247175" x="8151813" y="3063875"/>
          <p14:tracePt t="247189" x="8151813" y="3049588"/>
          <p14:tracePt t="247208" x="8151813" y="3025775"/>
          <p14:tracePt t="247209" x="8151813" y="3017838"/>
          <p14:tracePt t="247220" x="8151813" y="3009900"/>
          <p14:tracePt t="247238" x="8135938" y="2994025"/>
          <p14:tracePt t="247255" x="8128000" y="2994025"/>
          <p14:tracePt t="247300" x="8128000" y="3001963"/>
          <p14:tracePt t="247320" x="8128000" y="3033713"/>
          <p14:tracePt t="247322" x="8128000" y="3055938"/>
          <p14:tracePt t="247334" x="8135938" y="3079750"/>
          <p14:tracePt t="247350" x="8143875" y="3205163"/>
          <p14:tracePt t="247366" x="8151813" y="3205163"/>
          <p14:tracePt t="247384" x="8159750" y="3221038"/>
          <p14:tracePt t="247400" x="8167688" y="3236913"/>
          <p14:tracePt t="247417" x="8167688" y="3252788"/>
          <p14:tracePt t="247419" x="8175625" y="3252788"/>
          <p14:tracePt t="247438" x="8183563" y="3252788"/>
          <p14:tracePt t="247457" x="8183563" y="3244850"/>
          <p14:tracePt t="247472" x="8183563" y="3236913"/>
          <p14:tracePt t="247474" x="8191500" y="3221038"/>
          <p14:tracePt t="247487" x="8191500" y="3205163"/>
          <p14:tracePt t="247505" x="8191500" y="3189288"/>
          <p14:tracePt t="247521" x="8191500" y="3175000"/>
          <p14:tracePt t="247536" x="8197850" y="3159125"/>
          <p14:tracePt t="247569" x="8205788" y="3159125"/>
          <p14:tracePt t="247596" x="8213725" y="3159125"/>
          <p14:tracePt t="247615" x="8229600" y="3151188"/>
          <p14:tracePt t="247628" x="8237538" y="3151188"/>
          <p14:tracePt t="247643" x="8245475" y="3143250"/>
          <p14:tracePt t="247644" x="8253413" y="3143250"/>
          <p14:tracePt t="247672" x="8253413" y="3135313"/>
          <p14:tracePt t="247675" x="8253413" y="3127375"/>
          <p14:tracePt t="247688" x="8245475" y="3119438"/>
          <p14:tracePt t="247708" x="8221663" y="3111500"/>
          <p14:tracePt t="247720" x="8197850" y="3103563"/>
          <p14:tracePt t="247739" x="8175625" y="3087688"/>
          <p14:tracePt t="247752" x="8151813" y="3071813"/>
          <p14:tracePt t="247767" x="8128000" y="3055938"/>
          <p14:tracePt t="247784" x="8128000" y="3049588"/>
          <p14:tracePt t="247802" x="8128000" y="3041650"/>
          <p14:tracePt t="247804" x="8128000" y="3033713"/>
          <p14:tracePt t="247820" x="8151813" y="3025775"/>
          <p14:tracePt t="247835" x="8175625" y="3025775"/>
          <p14:tracePt t="247850" x="8205788" y="3017838"/>
          <p14:tracePt t="247868" x="8237538" y="3017838"/>
          <p14:tracePt t="247884" x="8285163" y="3017838"/>
          <p14:tracePt t="247910" x="8308975" y="3017838"/>
          <p14:tracePt t="248030" x="8739188" y="3221038"/>
          <p14:tracePt t="248037" x="8739188" y="3228975"/>
          <p14:tracePt t="248050" x="8732838" y="3244850"/>
          <p14:tracePt t="248069" x="8724900" y="3268663"/>
          <p14:tracePt t="248083" x="8709025" y="3300413"/>
          <p14:tracePt t="248101" x="8685213" y="3322638"/>
          <p14:tracePt t="248104" x="8685213" y="3330575"/>
          <p14:tracePt t="248111" x="8677275" y="3330575"/>
          <p14:tracePt t="248146" x="8653463" y="3354388"/>
          <p14:tracePt t="248147" x="8645525" y="3362325"/>
          <p14:tracePt t="248160" x="8629650" y="3370263"/>
          <p14:tracePt t="248163" x="8613775" y="3370263"/>
          <p14:tracePt t="248178" x="8591550" y="3370263"/>
          <p14:tracePt t="248189" x="8575675" y="3370263"/>
          <p14:tracePt t="248206" x="8543925" y="3346450"/>
          <p14:tracePt t="248223" x="8535988" y="3338513"/>
          <p14:tracePt t="248224" x="8520113" y="3322638"/>
          <p14:tracePt t="248236" x="8512175" y="3306763"/>
          <p14:tracePt t="248238" x="8504238" y="3284538"/>
          <p14:tracePt t="248256" x="8488363" y="3252788"/>
          <p14:tracePt t="248269" x="8480425" y="3221038"/>
          <p14:tracePt t="248288" x="8472488" y="3197225"/>
          <p14:tracePt t="248290" x="8466138" y="3175000"/>
          <p14:tracePt t="248299" x="8466138" y="3167063"/>
          <p14:tracePt t="248322" x="8450263" y="3135313"/>
          <p14:tracePt t="248335" x="8442325" y="3127375"/>
          <p14:tracePt t="248353" x="8418513" y="3119438"/>
          <p14:tracePt t="248362" x="8410575" y="3119438"/>
          <p14:tracePt t="248379" x="8386763" y="3119438"/>
          <p14:tracePt t="248381" x="8378825" y="3119438"/>
          <p14:tracePt t="248395" x="8362950" y="3127375"/>
          <p14:tracePt t="248410" x="8355013" y="3135313"/>
          <p14:tracePt t="248428" x="8347075" y="3143250"/>
          <p14:tracePt t="248439" x="8339138" y="3143250"/>
          <p14:tracePt t="248490" x="8339138" y="3135313"/>
          <p14:tracePt t="248502" x="8347075" y="3127375"/>
          <p14:tracePt t="248520" x="8362950" y="3111500"/>
          <p14:tracePt t="248522" x="8378825" y="3103563"/>
          <p14:tracePt t="248533" x="8386763" y="3095625"/>
          <p14:tracePt t="248553" x="8426450" y="3063875"/>
          <p14:tracePt t="248572" x="8450263" y="3033713"/>
          <p14:tracePt t="248575" x="8458200" y="3017838"/>
          <p14:tracePt t="248587" x="8466138" y="2994025"/>
          <p14:tracePt t="248596" x="8466138" y="2962275"/>
          <p14:tracePt t="248598" x="8466138" y="2930525"/>
          <p14:tracePt t="248613" x="8450263" y="2908300"/>
          <p14:tracePt t="248630" x="8370888" y="2860675"/>
          <p14:tracePt t="248644" x="8261350" y="2813050"/>
          <p14:tracePt t="248661" x="8205788" y="2774950"/>
          <p14:tracePt t="248677" x="8197850" y="2743200"/>
          <p14:tracePt t="248689" x="8183563" y="2719388"/>
          <p14:tracePt t="248705" x="8167688" y="2711450"/>
          <p14:tracePt t="248738" x="8175625" y="2711450"/>
          <p14:tracePt t="248751" x="8191500" y="2711450"/>
          <p14:tracePt t="248771" x="8205788" y="2719388"/>
          <p14:tracePt t="248790" x="8205788" y="2727325"/>
          <p14:tracePt t="248807" x="8205788" y="2743200"/>
          <p14:tracePt t="248809" x="8205788" y="2751138"/>
          <p14:tracePt t="248836" x="8191500" y="2774950"/>
          <p14:tracePt t="248839" x="8183563" y="2782888"/>
          <p14:tracePt t="248846" x="8175625" y="2790825"/>
          <p14:tracePt t="248864" x="8159750" y="2805113"/>
          <p14:tracePt t="248879" x="8151813" y="2813050"/>
          <p14:tracePt t="248894" x="8143875" y="2813050"/>
          <p14:tracePt t="248941" x="8143875" y="2820988"/>
          <p14:tracePt t="248972" x="8143875" y="2828925"/>
          <p14:tracePt t="248973" x="8143875" y="2836863"/>
          <p14:tracePt t="248990" x="8143875" y="2852738"/>
          <p14:tracePt t="249006" x="8135938" y="2860675"/>
          <p14:tracePt t="249064" x="8135938" y="2852738"/>
          <p14:tracePt t="249088" x="8143875" y="2844800"/>
          <p14:tracePt t="249143" x="8135938" y="2852738"/>
          <p14:tracePt t="249158" x="8128000" y="2860675"/>
          <p14:tracePt t="249175" x="8120063" y="2860675"/>
          <p14:tracePt t="249194" x="8120063" y="2868613"/>
          <p14:tracePt t="249252" x="8120063" y="2860675"/>
          <p14:tracePt t="249272" x="8120063" y="2852738"/>
          <p14:tracePt t="249289" x="8112125" y="2828925"/>
          <p14:tracePt t="249305" x="8104188" y="2813050"/>
          <p14:tracePt t="249314" x="8096250" y="2798763"/>
          <p14:tracePt t="249337" x="8072438" y="2727325"/>
          <p14:tracePt t="249354" x="8058150" y="2695575"/>
          <p14:tracePt t="249357" x="8042275" y="2673350"/>
          <p14:tracePt t="249367" x="8026400" y="2657475"/>
          <p14:tracePt t="249386" x="7978775" y="2593975"/>
          <p14:tracePt t="249409" x="7954963" y="2562225"/>
          <p14:tracePt t="249426" x="7939088" y="2547938"/>
          <p14:tracePt t="249440" x="7939088" y="2508250"/>
          <p14:tracePt t="249457" x="7939088" y="2430463"/>
          <p14:tracePt t="249472" x="7947025" y="2327275"/>
          <p14:tracePt t="249488" x="7962900" y="2305050"/>
          <p14:tracePt t="249491" x="7970838" y="2297113"/>
          <p14:tracePt t="249506" x="7978775" y="2289175"/>
          <p14:tracePt t="249508" x="7986713" y="2289175"/>
          <p14:tracePt t="249520" x="8002588" y="2281238"/>
          <p14:tracePt t="249538" x="8018463" y="2273300"/>
          <p14:tracePt t="249552" x="8034338" y="2359025"/>
          <p14:tracePt t="249570" x="8058150" y="2508250"/>
          <p14:tracePt t="249589" x="8080375" y="2665413"/>
          <p14:tracePt t="249597" x="8088313" y="2711450"/>
          <p14:tracePt t="249610" x="8088313" y="2790825"/>
          <p14:tracePt t="249627" x="8088313" y="2852738"/>
          <p14:tracePt t="249661" x="8064500" y="2868613"/>
          <p14:tracePt t="249675" x="8042275" y="2884488"/>
          <p14:tracePt t="249693" x="8026400" y="2884488"/>
          <p14:tracePt t="249696" x="8018463" y="2884488"/>
          <p14:tracePt t="249705" x="8018463" y="2876550"/>
          <p14:tracePt t="249721" x="8018463" y="2844800"/>
          <p14:tracePt t="249736" x="8018463" y="2805113"/>
          <p14:tracePt t="249738" x="8026400" y="2805113"/>
          <p14:tracePt t="249756" x="8042275" y="2774950"/>
          <p14:tracePt t="249770" x="8058150" y="2759075"/>
          <p14:tracePt t="249788" x="8072438" y="2759075"/>
          <p14:tracePt t="249835" x="8064500" y="2767013"/>
          <p14:tracePt t="249850" x="8058150" y="2774950"/>
          <p14:tracePt t="249869" x="8050213" y="2782888"/>
          <p14:tracePt t="249894" x="8050213" y="2790825"/>
          <p14:tracePt t="249927" x="8050213" y="2798763"/>
          <p14:tracePt t="249973" x="8042275" y="2798763"/>
          <p14:tracePt t="250052" x="8050213" y="2798763"/>
          <p14:tracePt t="250068" x="8058150" y="2790825"/>
          <p14:tracePt t="250085" x="8058150" y="2782888"/>
          <p14:tracePt t="250146" x="8050213" y="2782888"/>
          <p14:tracePt t="250176" x="8042275" y="2782888"/>
          <p14:tracePt t="250196" x="8034338" y="2782888"/>
          <p14:tracePt t="250222" x="8026400" y="2782888"/>
          <p14:tracePt t="250286" x="8026400" y="2790825"/>
          <p14:tracePt t="250383" x="8018463" y="2790825"/>
          <p14:tracePt t="250395" x="8018463" y="2782888"/>
          <p14:tracePt t="250413" x="8018463" y="2774950"/>
          <p14:tracePt t="250415" x="8010525" y="2774950"/>
          <p14:tracePt t="250439" x="8010525" y="2767013"/>
          <p14:tracePt t="250474" x="8010525" y="2759075"/>
          <p14:tracePt t="250490" x="8018463" y="2751138"/>
          <p14:tracePt t="250504" x="8026400" y="2751138"/>
          <p14:tracePt t="250521" x="8026400" y="2743200"/>
          <p14:tracePt t="250535" x="8034338" y="2743200"/>
          <p14:tracePt t="250553" x="8042275" y="2735263"/>
          <p14:tracePt t="250587" x="8042275" y="2727325"/>
          <p14:tracePt t="250603" x="8050213" y="2727325"/>
          <p14:tracePt t="250664" x="8050213" y="2719388"/>
          <p14:tracePt t="250723" x="8058150" y="2711450"/>
          <p14:tracePt t="250846" x="8050213" y="2711450"/>
          <p14:tracePt t="251053" x="8050213" y="2703513"/>
          <p14:tracePt t="251088" x="8050213" y="2695575"/>
          <p14:tracePt t="251114" x="8050213" y="2687638"/>
          <p14:tracePt t="251129" x="8050213" y="2681288"/>
          <p14:tracePt t="251193" x="0" y="0"/>
        </p14:tracePtLst>
        <p14:tracePtLst>
          <p14:tracePt t="268273" x="7508875" y="2217738"/>
          <p14:tracePt t="268319" x="7485063" y="2249488"/>
          <p14:tracePt t="268321" x="7485063" y="2257425"/>
          <p14:tracePt t="268322" x="7493000" y="2257425"/>
          <p14:tracePt t="268362" x="7500938" y="2257425"/>
          <p14:tracePt t="268364" x="7508875" y="2257425"/>
          <p14:tracePt t="268378" x="7523163" y="2257425"/>
          <p14:tracePt t="268396" x="7531100" y="2257425"/>
          <p14:tracePt t="268411" x="7539038" y="2281238"/>
          <p14:tracePt t="268424" x="7546975" y="2297113"/>
          <p14:tracePt t="268441" x="7546975" y="2335213"/>
          <p14:tracePt t="268455" x="7539038" y="2359025"/>
          <p14:tracePt t="268470" x="7508875" y="2398713"/>
          <p14:tracePt t="268472" x="7485063" y="2406650"/>
          <p14:tracePt t="268487" x="7437438" y="2436813"/>
          <p14:tracePt t="268507" x="7413625" y="2460625"/>
          <p14:tracePt t="268510" x="7405688" y="2468563"/>
          <p14:tracePt t="268522" x="7389813" y="2468563"/>
          <p14:tracePt t="268535" x="7367588" y="2468563"/>
          <p14:tracePt t="268553" x="7351713" y="2460625"/>
          <p14:tracePt t="268556" x="7343775" y="2444750"/>
          <p14:tracePt t="268564" x="7343775" y="2436813"/>
          <p14:tracePt t="268586" x="7319963" y="2422525"/>
          <p14:tracePt t="268603" x="7304088" y="2406650"/>
          <p14:tracePt t="268611" x="7296150" y="2398713"/>
          <p14:tracePt t="268639" x="7264400" y="2366963"/>
          <p14:tracePt t="268647" x="7264400" y="2359025"/>
          <p14:tracePt t="268663" x="7256463" y="2335213"/>
          <p14:tracePt t="268679" x="7256463" y="2297113"/>
          <p14:tracePt t="268682" x="7256463" y="2289175"/>
          <p14:tracePt t="268691" x="7256463" y="2273300"/>
          <p14:tracePt t="268706" x="7256463" y="2233613"/>
          <p14:tracePt t="268723" x="7256463" y="2201863"/>
          <p14:tracePt t="268737" x="7256463" y="2155825"/>
          <p14:tracePt t="268756" x="7264400" y="2100263"/>
          <p14:tracePt t="268758" x="7264400" y="2092325"/>
          <p14:tracePt t="268769" x="7272338" y="2084388"/>
          <p14:tracePt t="268788" x="7312025" y="2046288"/>
          <p14:tracePt t="268803" x="7327900" y="2022475"/>
          <p14:tracePt t="268825" x="7343775" y="2014538"/>
          <p14:tracePt t="268838" x="7359650" y="2006600"/>
          <p14:tracePt t="268848" x="7359650" y="1998663"/>
          <p14:tracePt t="268849" x="7367588" y="1998663"/>
          <p14:tracePt t="268862" x="7375525" y="1990725"/>
          <p14:tracePt t="268864" x="7383463" y="1990725"/>
          <p14:tracePt t="268878" x="7397750" y="1982788"/>
          <p14:tracePt t="268897" x="7429500" y="1982788"/>
          <p14:tracePt t="268908" x="7461250" y="1982788"/>
          <p14:tracePt t="268925" x="7485063" y="1990725"/>
          <p14:tracePt t="268944" x="7508875" y="2006600"/>
          <p14:tracePt t="268947" x="7516813" y="2014538"/>
          <p14:tracePt t="268956" x="7523163" y="2022475"/>
          <p14:tracePt t="268971" x="7531100" y="2038350"/>
          <p14:tracePt t="268986" x="7546975" y="2046288"/>
          <p14:tracePt t="269007" x="7570788" y="2060575"/>
          <p14:tracePt t="269021" x="7578725" y="2076450"/>
          <p14:tracePt t="269039" x="7594600" y="2100263"/>
          <p14:tracePt t="269053" x="7594600" y="2124075"/>
          <p14:tracePt t="269072" x="7594600" y="2155825"/>
          <p14:tracePt t="269075" x="7594600" y="2171700"/>
          <p14:tracePt t="269088" x="7594600" y="2179638"/>
          <p14:tracePt t="269098" x="7594600" y="2209800"/>
          <p14:tracePt t="269112" x="7594600" y="2233613"/>
          <p14:tracePt t="269129" x="7594600" y="2257425"/>
          <p14:tracePt t="269147" x="7594600" y="2289175"/>
          <p14:tracePt t="269163" x="7594600" y="2297113"/>
          <p14:tracePt t="269165" x="7586663" y="2305050"/>
          <p14:tracePt t="269173" x="7578725" y="2319338"/>
          <p14:tracePt t="269188" x="7554913" y="2335213"/>
          <p14:tracePt t="269209" x="7485063" y="2366963"/>
          <p14:tracePt t="269222" x="7469188" y="2374900"/>
          <p14:tracePt t="269239" x="7413625" y="2374900"/>
          <p14:tracePt t="269253" x="7383463" y="2374900"/>
          <p14:tracePt t="269277" x="7375525" y="2374900"/>
          <p14:tracePt t="269279" x="7367588" y="2366963"/>
          <p14:tracePt t="269290" x="7335838" y="2335213"/>
          <p14:tracePt t="269304" x="7319963" y="2311400"/>
          <p14:tracePt t="269306" x="7304088" y="2289175"/>
          <p14:tracePt t="269317" x="7296150" y="2257425"/>
          <p14:tracePt t="269337" x="7264400" y="2185988"/>
          <p14:tracePt t="269346" x="7256463" y="2163763"/>
          <p14:tracePt t="269369" x="7256463" y="2084388"/>
          <p14:tracePt t="269379" x="7256463" y="2054225"/>
          <p14:tracePt t="269393" x="7272338" y="1998663"/>
          <p14:tracePt t="269413" x="7312025" y="1958975"/>
          <p14:tracePt t="269423" x="7327900" y="1951038"/>
          <p14:tracePt t="269440" x="7383463" y="1935163"/>
          <p14:tracePt t="269443" x="7413625" y="1928813"/>
          <p14:tracePt t="269457" x="7461250" y="1920875"/>
          <p14:tracePt t="269474" x="7508875" y="1920875"/>
          <p14:tracePt t="269487" x="7554913" y="1966913"/>
          <p14:tracePt t="269505" x="7594600" y="2038350"/>
          <p14:tracePt t="269508" x="7610475" y="2060575"/>
          <p14:tracePt t="269518" x="7610475" y="2092325"/>
          <p14:tracePt t="269539" x="7634288" y="2201863"/>
          <p14:tracePt t="269552" x="7634288" y="2241550"/>
          <p14:tracePt t="269555" x="7634288" y="2289175"/>
          <p14:tracePt t="269574" x="7578725" y="2366963"/>
          <p14:tracePt t="269577" x="7539038" y="2406650"/>
          <p14:tracePt t="269590" x="7508875" y="2436813"/>
          <p14:tracePt t="269602" x="7445375" y="2460625"/>
          <p14:tracePt t="269622" x="7389813" y="2468563"/>
          <p14:tracePt t="269636" x="7383463" y="2468563"/>
          <p14:tracePt t="269646" x="7375525" y="2436813"/>
          <p14:tracePt t="269663" x="7367588" y="2374900"/>
          <p14:tracePt t="269666" x="7367588" y="2343150"/>
          <p14:tracePt t="269689" x="7367588" y="2311400"/>
          <p14:tracePt t="269705" x="7375525" y="2305050"/>
          <p14:tracePt t="269723" x="7375525" y="2289175"/>
          <p14:tracePt t="269772" x="7375525" y="2297113"/>
          <p14:tracePt t="269807" x="7383463" y="2297113"/>
          <p14:tracePt t="269817" x="7397750" y="2297113"/>
          <p14:tracePt t="269837" x="7413625" y="2297113"/>
          <p14:tracePt t="269847" x="7421563" y="2297113"/>
          <p14:tracePt t="269877" x="7421563" y="2319338"/>
          <p14:tracePt t="269897" x="7421563" y="2327275"/>
          <p14:tracePt t="269914" x="7413625" y="2327275"/>
          <p14:tracePt t="269945" x="7413625" y="2311400"/>
          <p14:tracePt t="269960" x="7413625" y="2305050"/>
          <p14:tracePt t="269960" x="7413625" y="2297113"/>
          <p14:tracePt t="269973" x="7413625" y="2289175"/>
          <p14:tracePt t="270007" x="7405688" y="2289175"/>
          <p14:tracePt t="270018" x="7397750" y="2289175"/>
          <p14:tracePt t="270020" x="7389813" y="2289175"/>
          <p14:tracePt t="270039" x="7375525" y="2289175"/>
          <p14:tracePt t="270050" x="7359650" y="2289175"/>
          <p14:tracePt t="270070" x="7351713" y="2281238"/>
          <p14:tracePt t="270071" x="7343775" y="2273300"/>
          <p14:tracePt t="270087" x="7335838" y="2241550"/>
          <p14:tracePt t="270105" x="7327900" y="2209800"/>
          <p14:tracePt t="270113" x="7327900" y="2193925"/>
          <p14:tracePt t="270115" x="7327900" y="2179638"/>
          <p14:tracePt t="270128" x="7319963" y="2163763"/>
          <p14:tracePt t="270131" x="7319963" y="2147888"/>
          <p14:tracePt t="270144" x="7319963" y="2132013"/>
          <p14:tracePt t="270145" x="7319963" y="2124075"/>
          <p14:tracePt t="270163" x="7319963" y="2092325"/>
          <p14:tracePt t="270175" x="7319963" y="2068513"/>
          <p14:tracePt t="270192" x="7319963" y="2046288"/>
          <p14:tracePt t="270206" x="7351713" y="2030413"/>
          <p14:tracePt t="270222" x="7405688" y="2022475"/>
          <p14:tracePt t="270235" x="7461250" y="2022475"/>
          <p14:tracePt t="270253" x="7477125" y="2030413"/>
          <p14:tracePt t="270275" x="7500938" y="2068513"/>
          <p14:tracePt t="270289" x="7508875" y="2100263"/>
          <p14:tracePt t="270298" x="7508875" y="2116138"/>
          <p14:tracePt t="270327" x="7500938" y="2139950"/>
          <p14:tracePt t="270328" x="7493000" y="2147888"/>
          <p14:tracePt t="270356" x="7469188" y="2155825"/>
          <p14:tracePt t="270359" x="7461250" y="2155825"/>
          <p14:tracePt t="270392" x="7445375" y="2155825"/>
          <p14:tracePt t="270395" x="7437438" y="2155825"/>
          <p14:tracePt t="270408" x="7437438" y="2147888"/>
          <p14:tracePt t="270426" x="7437438" y="2132013"/>
          <p14:tracePt t="270505" x="7437438" y="2139950"/>
          <p14:tracePt t="270546" x="7445375" y="2139950"/>
          <p14:tracePt t="270558" x="7453313" y="2139950"/>
          <p14:tracePt t="270595" x="7453313" y="2147888"/>
          <p14:tracePt t="270611" x="7453313" y="2155825"/>
          <p14:tracePt t="270629" x="7445375" y="2163763"/>
          <p14:tracePt t="270693" x="7445375" y="2155825"/>
          <p14:tracePt t="270720" x="7453313" y="2155825"/>
          <p14:tracePt t="270770" x="7453313" y="2163763"/>
          <p14:tracePt t="270807" x="7461250" y="2171700"/>
          <p14:tracePt t="270808" x="7461250" y="2179638"/>
          <p14:tracePt t="270817" x="7469188" y="2179638"/>
          <p14:tracePt t="270831" x="7477125" y="2179638"/>
          <p14:tracePt t="271099" x="7485063" y="2179638"/>
          <p14:tracePt t="271160" x="7493000" y="2179638"/>
          <p14:tracePt t="271223" x="7508875" y="2179638"/>
          <p14:tracePt t="271238" x="7516813" y="2171700"/>
          <p14:tracePt t="271252" x="7531100" y="2171700"/>
          <p14:tracePt t="271268" x="7539038" y="2171700"/>
          <p14:tracePt t="271285" x="7554913" y="2171700"/>
          <p14:tracePt t="271287" x="7562850" y="2179638"/>
          <p14:tracePt t="271303" x="7570788" y="2179638"/>
          <p14:tracePt t="271305" x="7578725" y="2185988"/>
          <p14:tracePt t="271320" x="7586663" y="2201863"/>
          <p14:tracePt t="271338" x="7602538" y="2217738"/>
          <p14:tracePt t="271340" x="7618413" y="2225675"/>
          <p14:tracePt t="271347" x="7626350" y="2233613"/>
          <p14:tracePt t="271370" x="7656513" y="2257425"/>
          <p14:tracePt t="271377" x="7672388" y="2265363"/>
          <p14:tracePt t="271397" x="7720013" y="2289175"/>
          <p14:tracePt t="271410" x="7789863" y="2305050"/>
          <p14:tracePt t="271429" x="7885113" y="2335213"/>
          <p14:tracePt t="271430" x="7947025" y="2351088"/>
          <p14:tracePt t="271441" x="8018463" y="2366963"/>
          <p14:tracePt t="271457" x="8120063" y="2406650"/>
          <p14:tracePt t="271473" x="8237538" y="2460625"/>
          <p14:tracePt t="271475" x="8285163" y="2492375"/>
          <p14:tracePt t="271491" x="8378825" y="2570163"/>
          <p14:tracePt t="271503" x="8410575" y="2586038"/>
          <p14:tracePt t="271506" x="8442325" y="2601913"/>
          <p14:tracePt t="271519" x="8442325" y="2609850"/>
          <p14:tracePt t="271520" x="8442325" y="2633663"/>
          <p14:tracePt t="271535" x="8450263" y="2673350"/>
          <p14:tracePt t="271550" x="8472488" y="2711450"/>
          <p14:tracePt t="271566" x="8504238" y="2727325"/>
          <p14:tracePt t="271583" x="8520113" y="2743200"/>
          <p14:tracePt t="271600" x="8535988" y="2759075"/>
          <p14:tracePt t="271616" x="8543925" y="2767013"/>
          <p14:tracePt t="271619" x="8551863" y="2767013"/>
          <p14:tracePt t="271634" x="8567738" y="2774950"/>
          <p14:tracePt t="271642" x="8583613" y="2782888"/>
          <p14:tracePt t="271661" x="8605838" y="2790825"/>
          <p14:tracePt t="271664" x="8621713" y="2798763"/>
          <p14:tracePt t="271677" x="8629650" y="2805113"/>
          <p14:tracePt t="271678" x="8645525" y="2813050"/>
          <p14:tracePt t="271692" x="8653463" y="2820988"/>
          <p14:tracePt t="271709" x="8677275" y="2860675"/>
          <p14:tracePt t="271720" x="8685213" y="2876550"/>
          <p14:tracePt t="271738" x="8693150" y="2916238"/>
          <p14:tracePt t="271755" x="8693150" y="2924175"/>
          <p14:tracePt t="271769" x="8693150" y="2962275"/>
          <p14:tracePt t="271784" x="8693150" y="2978150"/>
          <p14:tracePt t="271801" x="8693150" y="2994025"/>
          <p14:tracePt t="271818" x="8693150" y="3009900"/>
          <p14:tracePt t="271834" x="8693150" y="3025775"/>
          <p14:tracePt t="271837" x="8693150" y="3033713"/>
          <p14:tracePt t="271851" x="8693150" y="3049588"/>
          <p14:tracePt t="271866" x="8693150" y="3063875"/>
          <p14:tracePt t="271884" x="8693150" y="3071813"/>
          <p14:tracePt t="271938" x="8701088" y="3079750"/>
          <p14:tracePt t="271957" x="8701088" y="3087688"/>
          <p14:tracePt t="272035" x="8701088" y="3095625"/>
          <p14:tracePt t="272051" x="8693150" y="3103563"/>
          <p14:tracePt t="272173" x="8685213" y="3103563"/>
          <p14:tracePt t="272189" x="8677275" y="3103563"/>
          <p14:tracePt t="272206" x="8669338" y="3103563"/>
          <p14:tracePt t="272317" x="8669338" y="3095625"/>
          <p14:tracePt t="272336" x="8661400" y="3095625"/>
          <p14:tracePt t="272380" x="8653463" y="3095625"/>
          <p14:tracePt t="272472" x="8645525" y="3095625"/>
          <p14:tracePt t="272488" x="8637588" y="3087688"/>
          <p14:tracePt t="272508" x="8629650" y="3079750"/>
          <p14:tracePt t="272539" x="8621713" y="3079750"/>
          <p14:tracePt t="272662" x="8621713" y="3063875"/>
          <p14:tracePt t="272689" x="8621713" y="3055938"/>
          <p14:tracePt t="272705" x="8613775" y="3055938"/>
          <p14:tracePt t="272820" x="8613775" y="3063875"/>
          <p14:tracePt t="272863" x="8621713" y="3063875"/>
          <p14:tracePt t="273223" x="8629650" y="3063875"/>
          <p14:tracePt t="273257" x="8637588" y="3063875"/>
          <p14:tracePt t="273288" x="8637588" y="3049588"/>
          <p14:tracePt t="273303" x="8637588" y="3025775"/>
          <p14:tracePt t="273326" x="8637588" y="2946400"/>
          <p14:tracePt t="273342" x="8637588" y="2868613"/>
          <p14:tracePt t="273347" x="8637588" y="2820988"/>
          <p14:tracePt t="273373" x="8613775" y="2695575"/>
          <p14:tracePt t="273387" x="8567738" y="2617788"/>
          <p14:tracePt t="273389" x="8528050" y="2593975"/>
          <p14:tracePt t="273405" x="8488363" y="2593975"/>
          <p14:tracePt t="273406" x="8442325" y="2586038"/>
          <p14:tracePt t="273427" x="8378825" y="2547938"/>
          <p14:tracePt t="273440" x="8370888" y="2532063"/>
          <p14:tracePt t="273442" x="8362950" y="2524125"/>
          <p14:tracePt t="273455" x="8362950" y="2516188"/>
          <p14:tracePt t="273457" x="8355013" y="2508250"/>
          <p14:tracePt t="273472" x="8355013" y="2484438"/>
          <p14:tracePt t="273491" x="8378825" y="2460625"/>
          <p14:tracePt t="273505" x="8418513" y="2444750"/>
          <p14:tracePt t="273521" x="8450263" y="2444750"/>
          <p14:tracePt t="273556" x="8426450" y="2484438"/>
          <p14:tracePt t="273563" x="8394700" y="2492375"/>
          <p14:tracePt t="273587" x="8316913" y="2524125"/>
          <p14:tracePt t="273595" x="8293100" y="2524125"/>
          <p14:tracePt t="273619" x="8237538" y="2524125"/>
          <p14:tracePt t="273627" x="8229600" y="2524125"/>
          <p14:tracePt t="273630" x="8197850" y="2524125"/>
          <p14:tracePt t="273642" x="8167688" y="2524125"/>
          <p14:tracePt t="273659" x="8080375" y="2562225"/>
          <p14:tracePt t="273677" x="8018463" y="2609850"/>
          <p14:tracePt t="273689" x="7986713" y="2617788"/>
          <p14:tracePt t="273690" x="7954963" y="2625725"/>
          <p14:tracePt t="273708" x="7900988" y="2641600"/>
          <p14:tracePt t="273721" x="7869238" y="2657475"/>
          <p14:tracePt t="273740" x="7853363" y="2665413"/>
          <p14:tracePt t="273757" x="7829550" y="2665413"/>
          <p14:tracePt t="273760" x="7821613" y="2665413"/>
          <p14:tracePt t="273771" x="7805738" y="2673350"/>
          <p14:tracePt t="273787" x="7743825" y="2673350"/>
          <p14:tracePt t="273803" x="7720013" y="2673350"/>
          <p14:tracePt t="273805" x="7688263" y="2673350"/>
          <p14:tracePt t="273822" x="7642225" y="2681288"/>
          <p14:tracePt t="273831" x="7618413" y="2681288"/>
          <p14:tracePt t="273834" x="7586663" y="2681288"/>
          <p14:tracePt t="273854" x="7539038" y="2681288"/>
          <p14:tracePt t="273856" x="7516813" y="2681288"/>
          <p14:tracePt t="273867" x="7500938" y="2681288"/>
          <p14:tracePt t="273869" x="7493000" y="2673350"/>
          <p14:tracePt t="273896" x="7461250" y="2673350"/>
          <p14:tracePt t="273910" x="7437438" y="2673350"/>
          <p14:tracePt t="273924" x="7429500" y="2673350"/>
          <p14:tracePt t="273943" x="7405688" y="2649538"/>
          <p14:tracePt t="273947" x="7397750" y="2641600"/>
          <p14:tracePt t="273955" x="7389813" y="2625725"/>
          <p14:tracePt t="273971" x="7375525" y="2593975"/>
          <p14:tracePt t="273986" x="7351713" y="2570163"/>
          <p14:tracePt t="274003" x="7327900" y="2547938"/>
          <p14:tracePt t="274006" x="7319963" y="2532063"/>
          <p14:tracePt t="274022" x="7304088" y="2516188"/>
          <p14:tracePt t="274039" x="7304088" y="2492375"/>
          <p14:tracePt t="274057" x="7312025" y="2468563"/>
          <p14:tracePt t="274058" x="7343775" y="2452688"/>
          <p14:tracePt t="274070" x="7375525" y="2430463"/>
          <p14:tracePt t="274079" x="7397750" y="2406650"/>
          <p14:tracePt t="274081" x="7429500" y="2374900"/>
          <p14:tracePt t="274103" x="7531100" y="2351088"/>
          <p14:tracePt t="274114" x="7562850" y="2343150"/>
          <p14:tracePt t="274129" x="7634288" y="2319338"/>
          <p14:tracePt t="274144" x="7704138" y="2305050"/>
          <p14:tracePt t="274148" x="7743825" y="2297113"/>
          <p14:tracePt t="274161" x="7775575" y="2297113"/>
          <p14:tracePt t="274164" x="7821613" y="2297113"/>
          <p14:tracePt t="274173" x="7861300" y="2297113"/>
          <p14:tracePt t="274190" x="7947025" y="2297113"/>
          <p14:tracePt t="274209" x="8096250" y="2297113"/>
          <p14:tracePt t="274222" x="8143875" y="2297113"/>
          <p14:tracePt t="274239" x="8285163" y="2297113"/>
          <p14:tracePt t="274252" x="8331200" y="2297113"/>
          <p14:tracePt t="274254" x="8386763" y="2297113"/>
          <p14:tracePt t="274273" x="8472488" y="2311400"/>
          <p14:tracePt t="274276" x="8512175" y="2311400"/>
          <p14:tracePt t="274289" x="8551863" y="2319338"/>
          <p14:tracePt t="274306" x="8605838" y="2335213"/>
          <p14:tracePt t="274308" x="8629650" y="2343150"/>
          <p14:tracePt t="274317" x="8637588" y="2351088"/>
          <p14:tracePt t="274330" x="8645525" y="2374900"/>
          <p14:tracePt t="274354" x="8661400" y="2460625"/>
          <p14:tracePt t="274358" x="8669338" y="2492375"/>
          <p14:tracePt t="274368" x="8669338" y="2516188"/>
          <p14:tracePt t="274377" x="8669338" y="2540000"/>
          <p14:tracePt t="274395" x="8669338" y="2578100"/>
          <p14:tracePt t="274410" x="8669338" y="2586038"/>
          <p14:tracePt t="274412" x="8661400" y="2593975"/>
          <p14:tracePt t="274427" x="8653463" y="2625725"/>
          <p14:tracePt t="274444" x="8637588" y="2649538"/>
          <p14:tracePt t="274456" x="8613775" y="2665413"/>
          <p14:tracePt t="274471" x="8559800" y="2681288"/>
          <p14:tracePt t="274489" x="8488363" y="2695575"/>
          <p14:tracePt t="274507" x="8410575" y="2703513"/>
          <p14:tracePt t="274520" x="8316913" y="2703513"/>
          <p14:tracePt t="274537" x="8213725" y="2711450"/>
          <p14:tracePt t="274540" x="8151813" y="2711450"/>
          <p14:tracePt t="274553" x="8042275" y="2711450"/>
          <p14:tracePt t="274571" x="7924800" y="2719388"/>
          <p14:tracePt t="274579" x="7861300" y="2719388"/>
          <p14:tracePt t="274605" x="7712075" y="2727325"/>
          <p14:tracePt t="274607" x="7672388" y="2727325"/>
          <p14:tracePt t="274616" x="7634288" y="2719388"/>
          <p14:tracePt t="274629" x="7562850" y="2673350"/>
          <p14:tracePt t="274646" x="7500938" y="2609850"/>
          <p14:tracePt t="274661" x="7445375" y="2555875"/>
          <p14:tracePt t="274678" x="7397750" y="2492375"/>
          <p14:tracePt t="274695" x="7397750" y="2430463"/>
          <p14:tracePt t="274697" x="7397750" y="2398713"/>
          <p14:tracePt t="274705" x="7397750" y="2366963"/>
          <p14:tracePt t="274720" x="7445375" y="2327275"/>
          <p14:tracePt t="274737" x="7546975" y="2265363"/>
          <p14:tracePt t="274757" x="7853363" y="2201863"/>
          <p14:tracePt t="274770" x="7970838" y="2201863"/>
          <p14:tracePt t="274772" x="8088313" y="2201863"/>
          <p14:tracePt t="274788" x="8285163" y="2201863"/>
          <p14:tracePt t="274804" x="8394700" y="2201863"/>
          <p14:tracePt t="274820" x="8458200" y="2201863"/>
          <p14:tracePt t="274839" x="8504238" y="2225675"/>
          <p14:tracePt t="274841" x="8551863" y="2241550"/>
          <p14:tracePt t="274848" x="8583613" y="2257425"/>
          <p14:tracePt t="274864" x="8583613" y="2297113"/>
          <p14:tracePt t="274877" x="8599488" y="2335213"/>
          <p14:tracePt t="274894" x="8621713" y="2366963"/>
          <p14:tracePt t="274912" x="8629650" y="2398713"/>
          <p14:tracePt t="274914" x="8629650" y="2414588"/>
          <p14:tracePt t="274929" x="8629650" y="2436813"/>
          <p14:tracePt t="274943" x="8629650" y="2452688"/>
          <p14:tracePt t="274956" x="8629650" y="2460625"/>
          <p14:tracePt t="274971" x="8621713" y="2468563"/>
          <p14:tracePt t="274989" x="8621713" y="2476500"/>
          <p14:tracePt t="275035" x="8613775" y="2484438"/>
          <p14:tracePt t="275051" x="8613775" y="2492375"/>
          <p14:tracePt t="275071" x="8605838" y="2500313"/>
          <p14:tracePt t="275080" x="8605838" y="2508250"/>
          <p14:tracePt t="275127" x="8613775" y="2508250"/>
          <p14:tracePt t="275147" x="8621713" y="2508250"/>
          <p14:tracePt t="275149" x="8629650" y="2508250"/>
          <p14:tracePt t="275163" x="8645525" y="2508250"/>
          <p14:tracePt t="275173" x="8653463" y="2508250"/>
          <p14:tracePt t="275191" x="8661400" y="2508250"/>
          <p14:tracePt t="275210" x="8661400" y="2532063"/>
          <p14:tracePt t="275222" x="8645525" y="2562225"/>
          <p14:tracePt t="275239" x="8583613" y="2586038"/>
          <p14:tracePt t="275252" x="8466138" y="2617788"/>
          <p14:tracePt t="275273" x="8362950" y="2641600"/>
          <p14:tracePt t="275289" x="8253413" y="2657475"/>
          <p14:tracePt t="275301" x="8151813" y="2665413"/>
          <p14:tracePt t="275320" x="8010525" y="2665413"/>
          <p14:tracePt t="275339" x="7924800" y="2657475"/>
          <p14:tracePt t="275348" x="7877175" y="2657475"/>
          <p14:tracePt t="275350" x="7837488" y="2649538"/>
          <p14:tracePt t="275362" x="7805738" y="2649538"/>
          <p14:tracePt t="275364" x="7767638" y="2649538"/>
          <p14:tracePt t="275376" x="7735888" y="2649538"/>
          <p14:tracePt t="275396" x="7656513" y="2649538"/>
          <p14:tracePt t="275411" x="7650163" y="2649538"/>
          <p14:tracePt t="275429" x="7626350" y="2641600"/>
          <p14:tracePt t="275432" x="7610475" y="2641600"/>
          <p14:tracePt t="275456" x="7554913" y="2617788"/>
          <p14:tracePt t="275473" x="7523163" y="2593975"/>
          <p14:tracePt t="275487" x="7493000" y="2555875"/>
          <p14:tracePt t="275504" x="7469188" y="2492375"/>
          <p14:tracePt t="275519" x="7461250" y="2406650"/>
          <p14:tracePt t="275521" x="7453313" y="2374900"/>
          <p14:tracePt t="275540" x="7469188" y="2351088"/>
          <p14:tracePt t="275553" x="7546975" y="2335213"/>
          <p14:tracePt t="275571" x="7656513" y="2305050"/>
          <p14:tracePt t="275586" x="7767638" y="2273300"/>
          <p14:tracePt t="275604" x="7893050" y="2249488"/>
          <p14:tracePt t="275606" x="7978775" y="2241550"/>
          <p14:tracePt t="275615" x="8072438" y="2233613"/>
          <p14:tracePt t="275628" x="8269288" y="2233613"/>
          <p14:tracePt t="275646" x="8402638" y="2233613"/>
          <p14:tracePt t="275660" x="8480425" y="2241550"/>
          <p14:tracePt t="275677" x="8567738" y="2273300"/>
          <p14:tracePt t="275681" x="8599488" y="2297113"/>
          <p14:tracePt t="275689" x="8599488" y="2319338"/>
          <p14:tracePt t="275706" x="8605838" y="2398713"/>
          <p14:tracePt t="275722" x="8613775" y="2476500"/>
          <p14:tracePt t="275739" x="8605838" y="2547938"/>
          <p14:tracePt t="275756" x="8426450" y="2641600"/>
          <p14:tracePt t="275772" x="8301038" y="2673350"/>
          <p14:tracePt t="275786" x="8159750" y="2673350"/>
          <p14:tracePt t="275797" x="8096250" y="2681288"/>
          <p14:tracePt t="275800" x="8042275" y="2681288"/>
          <p14:tracePt t="275819" x="7947025" y="2687638"/>
          <p14:tracePt t="275821" x="7908925" y="2687638"/>
          <p14:tracePt t="275847" x="7900988" y="2649538"/>
          <p14:tracePt t="275863" x="7893050" y="2578100"/>
          <p14:tracePt t="275877" x="7885113" y="2540000"/>
          <p14:tracePt t="275894" x="7885113" y="2524125"/>
          <p14:tracePt t="275898" x="7885113" y="2516188"/>
          <p14:tracePt t="275911" x="7893050" y="2492375"/>
          <p14:tracePt t="275912" x="7908925" y="2468563"/>
          <p14:tracePt t="275929" x="7939088" y="2452688"/>
          <p14:tracePt t="275944" x="7970838" y="2452688"/>
          <p14:tracePt t="275956" x="7978775" y="2452688"/>
          <p14:tracePt t="275973" x="8010525" y="2468563"/>
          <p14:tracePt t="275991" x="8018463" y="2492375"/>
          <p14:tracePt t="276007" x="8026400" y="2508250"/>
          <p14:tracePt t="276010" x="8026400" y="2516188"/>
          <p14:tracePt t="276020" x="8026400" y="2524125"/>
          <p14:tracePt t="276040" x="8034338" y="2540000"/>
          <p14:tracePt t="276070" x="8034338" y="2547938"/>
          <p14:tracePt t="276098" x="8034338" y="2555875"/>
          <p14:tracePt t="276113" x="8026400" y="2562225"/>
          <p14:tracePt t="276130" x="8010525" y="2570163"/>
          <p14:tracePt t="276146" x="8002588" y="2578100"/>
          <p14:tracePt t="276163" x="7994650" y="2586038"/>
          <p14:tracePt t="276178" x="7986713" y="2593975"/>
          <p14:tracePt t="276205" x="7986713" y="2601913"/>
          <p14:tracePt t="276219" x="7986713" y="2609850"/>
          <p14:tracePt t="276255" x="7986713" y="2617788"/>
          <p14:tracePt t="276268" x="7994650" y="2617788"/>
          <p14:tracePt t="276298" x="7994650" y="2625725"/>
          <p14:tracePt t="276409" x="8002588" y="2625725"/>
          <p14:tracePt t="276440" x="8010525" y="2625725"/>
          <p14:tracePt t="276456" x="8018463" y="2625725"/>
          <p14:tracePt t="276473" x="8026400" y="2625725"/>
          <p14:tracePt t="276491" x="8034338" y="2625725"/>
          <p14:tracePt t="276506" x="8034338" y="2633663"/>
          <p14:tracePt t="276521" x="8034338" y="2641600"/>
          <p14:tracePt t="276536" x="8034338" y="2649538"/>
          <p14:tracePt t="276557" x="8034338" y="2657475"/>
          <p14:tracePt t="276559" x="8034338" y="2665413"/>
          <p14:tracePt t="276571" x="8042275" y="2673350"/>
          <p14:tracePt t="276573" x="8050213" y="2673350"/>
          <p14:tracePt t="276589" x="8064500" y="2673350"/>
          <p14:tracePt t="276601" x="8080375" y="2673350"/>
          <p14:tracePt t="276604" x="8096250" y="2673350"/>
          <p14:tracePt t="276612" x="8112125" y="2673350"/>
          <p14:tracePt t="276637" x="8175625" y="2657475"/>
          <p14:tracePt t="276648" x="8191500" y="2649538"/>
          <p14:tracePt t="276649" x="8205788" y="2649538"/>
          <p14:tracePt t="276662" x="8229600" y="2641600"/>
          <p14:tracePt t="276664" x="8237538" y="2633663"/>
          <p14:tracePt t="276673" x="8245475" y="2633663"/>
          <p14:tracePt t="276689" x="8253413" y="2633663"/>
          <p14:tracePt t="276739" x="8237538" y="2657475"/>
          <p14:tracePt t="276751" x="8229600" y="2665413"/>
          <p14:tracePt t="276771" x="8213725" y="2687638"/>
          <p14:tracePt t="276788" x="8205788" y="2703513"/>
          <p14:tracePt t="276806" x="8175625" y="2719388"/>
          <p14:tracePt t="276815" x="8159750" y="2719388"/>
          <p14:tracePt t="276837" x="8112125" y="2719388"/>
          <p14:tracePt t="276844" x="8096250" y="2719388"/>
          <p14:tracePt t="276870" x="8064500" y="2719388"/>
          <p14:tracePt t="276879" x="8058150" y="2711450"/>
          <p14:tracePt t="276881" x="8050213" y="2703513"/>
          <p14:tracePt t="276895" x="8050213" y="2695575"/>
          <p14:tracePt t="276911" x="8050213" y="2687638"/>
          <p14:tracePt t="276914" x="8050213" y="2681288"/>
          <p14:tracePt t="276925" x="8058150" y="2673350"/>
          <p14:tracePt t="276927" x="8064500" y="2665413"/>
          <p14:tracePt t="276942" x="8080375" y="2657475"/>
          <p14:tracePt t="276944" x="8096250" y="2649538"/>
          <p14:tracePt t="276956" x="8135938" y="2649538"/>
          <p14:tracePt t="276972" x="8175625" y="2641600"/>
          <p14:tracePt t="276988" x="8191500" y="2641600"/>
          <p14:tracePt t="277010" x="8205788" y="2649538"/>
          <p14:tracePt t="277023" x="8205788" y="2657475"/>
          <p14:tracePt t="277033" x="8205788" y="2665413"/>
          <p14:tracePt t="277054" x="8191500" y="2665413"/>
          <p14:tracePt t="277102" x="8197850" y="2657475"/>
          <p14:tracePt t="277118" x="8221663" y="2649538"/>
          <p14:tracePt t="277138" x="8269288" y="2641600"/>
          <p14:tracePt t="277147" x="8277225" y="2633663"/>
          <p14:tracePt t="277160" x="8301038" y="2633663"/>
          <p14:tracePt t="277178" x="8324850" y="2633663"/>
          <p14:tracePt t="277191" x="8331200" y="2633663"/>
          <p14:tracePt t="277209" x="8339138" y="2633663"/>
          <p14:tracePt t="277222" x="8347075" y="2633663"/>
          <p14:tracePt t="277252" x="8347075" y="2641600"/>
          <p14:tracePt t="277267" x="8347075" y="2649538"/>
          <p14:tracePt t="277287" x="8324850" y="2673350"/>
          <p14:tracePt t="277306" x="8316913" y="2681288"/>
          <p14:tracePt t="277319" x="8301038" y="2695575"/>
          <p14:tracePt t="277336" x="8285163" y="2695575"/>
          <p14:tracePt t="277353" x="8277225" y="2695575"/>
          <p14:tracePt t="277370" x="8277225" y="2687638"/>
          <p14:tracePt t="277378" x="8277225" y="2681288"/>
          <p14:tracePt t="277394" x="8277225" y="2673350"/>
          <p14:tracePt t="277412" x="8277225" y="2657475"/>
          <p14:tracePt t="277427" x="8277225" y="2649538"/>
          <p14:tracePt t="277454" x="8285163" y="2649538"/>
          <p14:tracePt t="277518" x="8285163" y="2657475"/>
          <p14:tracePt t="277539" x="8285163" y="2665413"/>
          <p14:tracePt t="277552" x="8285163" y="2673350"/>
          <p14:tracePt t="277597" x="8277225" y="2673350"/>
          <p14:tracePt t="277620" x="8269288" y="2673350"/>
          <p14:tracePt t="277629" x="8261350" y="2673350"/>
          <p14:tracePt t="277722" x="8253413" y="2687638"/>
          <p14:tracePt t="277737" x="8253413" y="2695575"/>
          <p14:tracePt t="277755" x="8245475" y="2703513"/>
          <p14:tracePt t="277773" x="8245475" y="2711450"/>
          <p14:tracePt t="277897" x="8253413" y="2719388"/>
          <p14:tracePt t="277911" x="8261350" y="2719388"/>
          <p14:tracePt t="277930" x="8269288" y="2719388"/>
          <p14:tracePt t="278049" x="8269288" y="2727325"/>
          <p14:tracePt t="278070" x="8269288" y="2735263"/>
          <p14:tracePt t="278086" x="8261350" y="2735263"/>
          <p14:tracePt t="278105" x="8261350" y="2743200"/>
          <p14:tracePt t="278129" x="8253413" y="2751138"/>
          <p14:tracePt t="278160" x="8245475" y="2751138"/>
          <p14:tracePt t="278535" x="8253413" y="2751138"/>
          <p14:tracePt t="278551" x="8253413" y="2759075"/>
          <p14:tracePt t="278783" x="8253413" y="2751138"/>
          <p14:tracePt t="278818" x="8245475" y="2743200"/>
          <p14:tracePt t="278833" x="8237538" y="2743200"/>
          <p14:tracePt t="278855" x="8229600" y="2743200"/>
          <p14:tracePt t="278886" x="8221663" y="2743200"/>
          <p14:tracePt t="278956" x="8221663" y="2735263"/>
          <p14:tracePt t="278973" x="8221663" y="2727325"/>
          <p14:tracePt t="279005" x="8221663" y="2719388"/>
          <p14:tracePt t="279036" x="8229600" y="2711450"/>
          <p14:tracePt t="279052" x="8237538" y="2703513"/>
          <p14:tracePt t="279070" x="8237538" y="2695575"/>
          <p14:tracePt t="279089" x="8237538" y="2681288"/>
          <p14:tracePt t="279113" x="8221663" y="2673350"/>
          <p14:tracePt t="279126" x="8197850" y="2673350"/>
          <p14:tracePt t="279146" x="8175625" y="2673350"/>
          <p14:tracePt t="279148" x="8159750" y="2673350"/>
          <p14:tracePt t="279161" x="8151813" y="2681288"/>
          <p14:tracePt t="279164" x="8143875" y="2681288"/>
          <p14:tracePt t="279178" x="8120063" y="2687638"/>
          <p14:tracePt t="279190" x="8120063" y="2695575"/>
          <p14:tracePt t="279206" x="8112125" y="2695575"/>
          <p14:tracePt t="279208" x="8104188" y="2695575"/>
          <p14:tracePt t="279238" x="8104188" y="2703513"/>
          <p14:tracePt t="279318" x="8096250" y="2703513"/>
          <p14:tracePt t="279333" x="8080375" y="2703513"/>
          <p14:tracePt t="279337" x="8072438" y="2711450"/>
          <p14:tracePt t="279355" x="8050213" y="2711450"/>
          <p14:tracePt t="279362" x="8034338" y="2719388"/>
          <p14:tracePt t="279365" x="8018463" y="2719388"/>
          <p14:tracePt t="279378" x="8002588" y="2719388"/>
          <p14:tracePt t="279396" x="7978775" y="2719388"/>
          <p14:tracePt t="279397" x="7962900" y="2719388"/>
          <p14:tracePt t="279411" x="7947025" y="2719388"/>
          <p14:tracePt t="279429" x="7885113" y="2719388"/>
          <p14:tracePt t="279444" x="7845425" y="2719388"/>
          <p14:tracePt t="279457" x="7783513" y="2719388"/>
          <p14:tracePt t="279475" x="7720013" y="2719388"/>
          <p14:tracePt t="279486" x="7664450" y="2727325"/>
          <p14:tracePt t="279505" x="7610475" y="2727325"/>
          <p14:tracePt t="279521" x="7578725" y="2711450"/>
          <p14:tracePt t="279539" x="7554913" y="2673350"/>
          <p14:tracePt t="279552" x="7539038" y="2649538"/>
          <p14:tracePt t="279555" x="7531100" y="2633663"/>
          <p14:tracePt t="279571" x="7508875" y="2601913"/>
          <p14:tracePt t="279579" x="7508875" y="2586038"/>
          <p14:tracePt t="279597" x="7500938" y="2555875"/>
          <p14:tracePt t="279600" x="7500938" y="2540000"/>
          <p14:tracePt t="279613" x="7500938" y="2508250"/>
          <p14:tracePt t="279627" x="7500938" y="2500313"/>
          <p14:tracePt t="279629" x="7500938" y="2492375"/>
          <p14:tracePt t="279643" x="7523163" y="2476500"/>
          <p14:tracePt t="279662" x="7570788" y="2460625"/>
          <p14:tracePt t="279665" x="7602538" y="2452688"/>
          <p14:tracePt t="279677" x="7650163" y="2444750"/>
          <p14:tracePt t="279690" x="7727950" y="2422525"/>
          <p14:tracePt t="279707" x="7813675" y="2398713"/>
          <p14:tracePt t="279720" x="7916863" y="2374900"/>
          <p14:tracePt t="279739" x="8018463" y="2351088"/>
          <p14:tracePt t="279742" x="8064500" y="2351088"/>
          <p14:tracePt t="279755" x="8104188" y="2343150"/>
          <p14:tracePt t="279757" x="8143875" y="2343150"/>
          <p14:tracePt t="279769" x="8183563" y="2343150"/>
          <p14:tracePt t="279787" x="8245475" y="2444750"/>
          <p14:tracePt t="279807" x="8253413" y="2532063"/>
          <p14:tracePt t="279819" x="8269288" y="2593975"/>
          <p14:tracePt t="279839" x="8269288" y="2657475"/>
          <p14:tracePt t="279840" x="8269288" y="2687638"/>
          <p14:tracePt t="279852" x="8237538" y="2711450"/>
          <p14:tracePt t="279855" x="8191500" y="2743200"/>
          <p14:tracePt t="279864" x="8128000" y="2767013"/>
          <p14:tracePt t="279877" x="8034338" y="2774950"/>
          <p14:tracePt t="279895" x="7931150" y="2782888"/>
          <p14:tracePt t="279911" x="7837488" y="2805113"/>
          <p14:tracePt t="279914" x="7797800" y="2805113"/>
          <p14:tracePt t="279929" x="7759700" y="2805113"/>
          <p14:tracePt t="279931" x="7727950" y="2805113"/>
          <p14:tracePt t="279945" x="7727950" y="2759075"/>
          <p14:tracePt t="279956" x="7720013" y="2727325"/>
          <p14:tracePt t="279973" x="7704138" y="2681288"/>
          <p14:tracePt t="279987" x="7704138" y="2673350"/>
          <p14:tracePt t="280006" x="7759700" y="2649538"/>
          <p14:tracePt t="280019" x="7789863" y="2641600"/>
          <p14:tracePt t="280021" x="7789863" y="2633663"/>
          <p14:tracePt t="280038" x="7813675" y="2625725"/>
          <p14:tracePt t="280050" x="7821613" y="2625725"/>
          <p14:tracePt t="280064" x="7885113" y="2625725"/>
          <p14:tracePt t="280088" x="7924800" y="2633663"/>
          <p14:tracePt t="280097" x="7931150" y="2641600"/>
          <p14:tracePt t="280119" x="7954963" y="2657475"/>
          <p14:tracePt t="280128" x="7962900" y="2657475"/>
          <p14:tracePt t="280142" x="7970838" y="2673350"/>
          <p14:tracePt t="280161" x="7978775" y="2681288"/>
          <p14:tracePt t="280189" x="7978775" y="2687638"/>
          <p14:tracePt t="280208" x="7986713" y="2687638"/>
          <p14:tracePt t="280254" x="7994650" y="2681288"/>
          <p14:tracePt t="280267" x="8010525" y="2681288"/>
          <p14:tracePt t="280287" x="8018463" y="2681288"/>
          <p14:tracePt t="280304" x="8026400" y="2681288"/>
          <p14:tracePt t="280305" x="8034338" y="2681288"/>
          <p14:tracePt t="280324" x="8042275" y="2681288"/>
          <p14:tracePt t="280338" x="8042275" y="2687638"/>
          <p14:tracePt t="280361" x="8042275" y="2695575"/>
          <p14:tracePt t="280551" x="8042275" y="2687638"/>
          <p14:tracePt t="280579" x="8050213" y="2687638"/>
          <p14:tracePt t="280819" x="8050213" y="2695575"/>
          <p14:tracePt t="280835" x="8058150" y="2695575"/>
          <p14:tracePt t="280877" x="8064500" y="2695575"/>
          <p14:tracePt t="280892" x="8064500" y="2687638"/>
          <p14:tracePt t="280910" x="8064500" y="2681288"/>
          <p14:tracePt t="280927" x="8018463" y="2673350"/>
          <p14:tracePt t="280939" x="7978775" y="2665413"/>
          <p14:tracePt t="280954" x="7861300" y="2649538"/>
          <p14:tracePt t="280971" x="7743825" y="2633663"/>
          <p14:tracePt t="280989" x="7554913" y="2601913"/>
          <p14:tracePt t="281003" x="7453313" y="2570163"/>
          <p14:tracePt t="281021" x="7367588" y="2508250"/>
          <p14:tracePt t="281035" x="7304088" y="2436813"/>
          <p14:tracePt t="281055" x="7280275" y="2374900"/>
          <p14:tracePt t="281058" x="7272338" y="2351088"/>
          <p14:tracePt t="281070" x="7256463" y="2305050"/>
          <p14:tracePt t="281089" x="7218363" y="2297113"/>
          <p14:tracePt t="281100" x="7178675" y="2273300"/>
          <p14:tracePt t="281119" x="7154863" y="2241550"/>
          <p14:tracePt t="281128" x="7138988" y="2225675"/>
          <p14:tracePt t="281146" x="7092950" y="2193925"/>
          <p14:tracePt t="281158" x="7077075" y="2185988"/>
          <p14:tracePt t="281176" x="7037388" y="2179638"/>
          <p14:tracePt t="281190" x="7013575" y="2171700"/>
          <p14:tracePt t="281206" x="6989763" y="2171700"/>
          <p14:tracePt t="281222" x="6959600" y="2163763"/>
          <p14:tracePt t="281237" x="6935788" y="2147888"/>
          <p14:tracePt t="281257" x="6880225" y="2139950"/>
          <p14:tracePt t="281259" x="6848475" y="2132013"/>
          <p14:tracePt t="281268" x="6810375" y="2124075"/>
          <p14:tracePt t="281287" x="6723063" y="2108200"/>
          <p14:tracePt t="281303" x="6700838" y="2108200"/>
          <p14:tracePt t="281323" x="6684963" y="2108200"/>
          <p14:tracePt t="281337" x="6661150" y="2108200"/>
          <p14:tracePt t="281345" x="6645275" y="2108200"/>
          <p14:tracePt t="281371" x="6613525" y="2108200"/>
          <p14:tracePt t="281409" x="6605588" y="2124075"/>
          <p14:tracePt t="281424" x="6597650" y="2132013"/>
          <p14:tracePt t="281443" x="6589713" y="2139950"/>
          <p14:tracePt t="281446" x="6589713" y="2147888"/>
          <p14:tracePt t="281536" x="6597650" y="2163763"/>
          <p14:tracePt t="281551" x="6597650" y="2171700"/>
          <p14:tracePt t="281553" x="6597650" y="2179638"/>
          <p14:tracePt t="281570" x="6597650" y="2193925"/>
          <p14:tracePt t="281589" x="6605588" y="2225675"/>
          <p14:tracePt t="281598" x="6605588" y="2241550"/>
          <p14:tracePt t="281612" x="6621463" y="2297113"/>
          <p14:tracePt t="281631" x="6637338" y="2382838"/>
          <p14:tracePt t="281647" x="6661150" y="2460625"/>
          <p14:tracePt t="281648" x="6677025" y="2500313"/>
          <p14:tracePt t="281662" x="6684963" y="2532063"/>
          <p14:tracePt t="281665" x="6692900" y="2547938"/>
          <p14:tracePt t="281679" x="6707188" y="2609850"/>
          <p14:tracePt t="281694" x="6715125" y="2681288"/>
          <p14:tracePt t="281707" x="6715125" y="2719388"/>
          <p14:tracePt t="281719" x="6715125" y="2790825"/>
          <p14:tracePt t="281741" x="6715125" y="2892425"/>
          <p14:tracePt t="281756" x="6715125" y="2946400"/>
          <p14:tracePt t="281769" x="6715125" y="2954338"/>
          <p14:tracePt t="281792" x="6715125" y="2978150"/>
          <p14:tracePt t="281794" x="6715125" y="2994025"/>
          <p14:tracePt t="281806" x="6715125" y="3017838"/>
          <p14:tracePt t="281836" x="6715125" y="3025775"/>
          <p14:tracePt t="281876" x="6723063" y="3049588"/>
          <p14:tracePt t="281897" x="6738938" y="3095625"/>
          <p14:tracePt t="281912" x="6754813" y="3159125"/>
          <p14:tracePt t="281923" x="6754813" y="3197225"/>
          <p14:tracePt t="281940" x="6762750" y="3260725"/>
          <p14:tracePt t="281943" x="6770688" y="3292475"/>
          <p14:tracePt t="281956" x="6778625" y="3378200"/>
          <p14:tracePt t="281971" x="6786563" y="3471863"/>
          <p14:tracePt t="281986" x="6794500" y="3573463"/>
          <p14:tracePt t="282007" x="6802438" y="3690938"/>
          <p14:tracePt t="282023" x="6802438" y="3794125"/>
          <p14:tracePt t="282025" x="6802438" y="3832225"/>
          <p14:tracePt t="282034" x="6802438" y="3863975"/>
          <p14:tracePt t="282054" x="6802438" y="3903663"/>
          <p14:tracePt t="282072" x="6794500" y="3919538"/>
          <p14:tracePt t="282081" x="6794500" y="3927475"/>
          <p14:tracePt t="282083" x="6786563" y="3933825"/>
          <p14:tracePt t="282096" x="6778625" y="3941763"/>
          <p14:tracePt t="282121" x="6762750" y="3941763"/>
          <p14:tracePt t="282129" x="6754813" y="3941763"/>
          <p14:tracePt t="282143" x="6746875" y="3941763"/>
          <p14:tracePt t="282161" x="6738938" y="3941763"/>
          <p14:tracePt t="282178" x="6731000" y="3933825"/>
          <p14:tracePt t="282335" x="6731000" y="3927475"/>
          <p14:tracePt t="282379" x="6738938" y="3927475"/>
          <p14:tracePt t="282455" x="6731000" y="3919538"/>
          <p14:tracePt t="282535" x="6731000" y="3911600"/>
          <p14:tracePt t="282550" x="6731000" y="3903663"/>
          <p14:tracePt t="282570" x="6731000" y="3895725"/>
          <p14:tracePt t="282572" x="6731000" y="3887788"/>
          <p14:tracePt t="282597" x="6731000" y="3879850"/>
          <p14:tracePt t="282612" x="6731000" y="3871913"/>
          <p14:tracePt t="282629" x="6738938" y="3871913"/>
          <p14:tracePt t="282690" x="6731000" y="3879850"/>
          <p14:tracePt t="282829" x="6731000" y="3871913"/>
          <p14:tracePt t="282854" x="6731000" y="3863975"/>
          <p14:tracePt t="282940" x="6731000" y="3871913"/>
          <p14:tracePt t="282988" x="6731000" y="3879850"/>
          <p14:tracePt t="283002" x="6738938" y="3879850"/>
          <p14:tracePt t="283052" x="6738938" y="3871913"/>
          <p14:tracePt t="283069" x="6746875" y="3848100"/>
          <p14:tracePt t="283089" x="6762750" y="3786188"/>
          <p14:tracePt t="283091" x="6786563" y="3730625"/>
          <p14:tracePt t="283103" x="6818313" y="3676650"/>
          <p14:tracePt t="283105" x="6872288" y="3589338"/>
          <p14:tracePt t="283113" x="6959600" y="3487738"/>
          <p14:tracePt t="283129" x="7162800" y="3236913"/>
          <p14:tracePt t="283146" x="7327900" y="3063875"/>
          <p14:tracePt t="283164" x="7413625" y="3017838"/>
          <p14:tracePt t="283167" x="7445375" y="3017838"/>
          <p14:tracePt t="283174" x="7485063" y="3009900"/>
          <p14:tracePt t="283190" x="7562850" y="2930525"/>
          <p14:tracePt t="283205" x="7634288" y="2908300"/>
          <p14:tracePt t="283221" x="7664450" y="2884488"/>
          <p14:tracePt t="283240" x="7680325" y="2852738"/>
          <p14:tracePt t="283253" x="7704138" y="2844800"/>
          <p14:tracePt t="283257" x="7712075" y="2836863"/>
          <p14:tracePt t="283269" x="7720013" y="2836863"/>
          <p14:tracePt t="283271" x="7727950" y="2836863"/>
          <p14:tracePt t="283319" x="7720013" y="2836863"/>
          <p14:tracePt t="283334" x="7704138" y="2836863"/>
          <p14:tracePt t="283354" x="7664450" y="2860675"/>
          <p14:tracePt t="283364" x="7650163" y="2876550"/>
          <p14:tracePt t="283377" x="7610475" y="2916238"/>
          <p14:tracePt t="283397" x="7570788" y="2946400"/>
          <p14:tracePt t="283411" x="7539038" y="2970213"/>
          <p14:tracePt t="283415" x="7531100" y="2978150"/>
          <p14:tracePt t="283428" x="7508875" y="2994025"/>
          <p14:tracePt t="283444" x="7500938" y="2994025"/>
          <p14:tracePt t="283471" x="7500938" y="2978150"/>
          <p14:tracePt t="283473" x="7500938" y="2970213"/>
          <p14:tracePt t="283489" x="7516813" y="2962275"/>
          <p14:tracePt t="283506" x="7523163" y="2954338"/>
          <p14:tracePt t="283523" x="7539038" y="2954338"/>
          <p14:tracePt t="283556" x="7539038" y="2962275"/>
          <p14:tracePt t="283558" x="7539038" y="2970213"/>
          <p14:tracePt t="283579" x="7531100" y="2978150"/>
          <p14:tracePt t="283596" x="7531100" y="2986088"/>
          <p14:tracePt t="283627" x="7523163" y="2978150"/>
          <p14:tracePt t="283647" x="7523163" y="2962275"/>
          <p14:tracePt t="283678" x="7516813" y="2962275"/>
          <p14:tracePt t="283692" x="7508875" y="2962275"/>
          <p14:tracePt t="283721" x="7500938" y="2962275"/>
          <p14:tracePt t="283768" x="7500938" y="2954338"/>
          <p14:tracePt t="283786" x="7508875" y="2946400"/>
          <p14:tracePt t="283806" x="7516813" y="2938463"/>
          <p14:tracePt t="283853" x="7516813" y="2954338"/>
          <p14:tracePt t="283870" x="7508875" y="2962275"/>
          <p14:tracePt t="283873" x="7500938" y="2970213"/>
          <p14:tracePt t="283880" x="7493000" y="2970213"/>
          <p14:tracePt t="283894" x="7485063" y="2970213"/>
          <p14:tracePt t="283911" x="7477125" y="2970213"/>
          <p14:tracePt t="283927" x="7461250" y="2970213"/>
          <p14:tracePt t="283939" x="7453313" y="2962275"/>
          <p14:tracePt t="283973" x="7445375" y="2962275"/>
          <p14:tracePt t="283986" x="7437438" y="2954338"/>
          <p14:tracePt t="284036" x="0" y="0"/>
        </p14:tracePtLst>
        <p14:tracePtLst>
          <p14:tracePt t="292633" x="7523163" y="4349750"/>
          <p14:tracePt t="292673" x="7523163" y="4373563"/>
          <p14:tracePt t="292689" x="7516813" y="4357688"/>
          <p14:tracePt t="292690" x="7516813" y="4349750"/>
          <p14:tracePt t="292708" x="7508875" y="4318000"/>
          <p14:tracePt t="292722" x="7508875" y="4302125"/>
          <p14:tracePt t="292725" x="7500938" y="4271963"/>
          <p14:tracePt t="292737" x="7500938" y="4240213"/>
          <p14:tracePt t="292738" x="7500938" y="4200525"/>
          <p14:tracePt t="292757" x="7500938" y="4130675"/>
          <p14:tracePt t="292760" x="7500938" y="4106863"/>
          <p14:tracePt t="292774" x="7500938" y="4075113"/>
          <p14:tracePt t="292789" x="7493000" y="4029075"/>
          <p14:tracePt t="292791" x="7493000" y="4005263"/>
          <p14:tracePt t="292806" x="7493000" y="3981450"/>
          <p14:tracePt t="292807" x="7485063" y="3949700"/>
          <p14:tracePt t="292830" x="7477125" y="3840163"/>
          <p14:tracePt t="292846" x="7461250" y="3722688"/>
          <p14:tracePt t="292863" x="7437438" y="3535363"/>
          <p14:tracePt t="292865" x="7413625" y="3440113"/>
          <p14:tracePt t="292883" x="7389813" y="3300413"/>
          <p14:tracePt t="292892" x="7383463" y="3260725"/>
          <p14:tracePt t="292910" x="7264400" y="3119438"/>
          <p14:tracePt t="292927" x="7154863" y="3041650"/>
          <p14:tracePt t="292943" x="7077075" y="2986088"/>
          <p14:tracePt t="292958" x="7021513" y="2978150"/>
          <p14:tracePt t="292971" x="7013575" y="2954338"/>
          <p14:tracePt t="292993" x="6997700" y="2924175"/>
          <p14:tracePt t="292995" x="6981825" y="2916238"/>
          <p14:tracePt t="293006" x="6967538" y="2908300"/>
          <p14:tracePt t="293020" x="6943725" y="2908300"/>
          <p14:tracePt t="293038" x="6927850" y="2924175"/>
          <p14:tracePt t="293040" x="6927850" y="2962275"/>
          <p14:tracePt t="293057" x="6927850" y="3087688"/>
          <p14:tracePt t="293069" x="6927850" y="3236913"/>
          <p14:tracePt t="293088" x="6943725" y="3503613"/>
          <p14:tracePt t="293090" x="6967538" y="3668713"/>
          <p14:tracePt t="293102" x="6997700" y="3824288"/>
          <p14:tracePt t="293111" x="7037388" y="3965575"/>
          <p14:tracePt t="293129" x="7108825" y="4176713"/>
          <p14:tracePt t="293146" x="7154863" y="4240213"/>
          <p14:tracePt t="293165" x="7210425" y="4325938"/>
          <p14:tracePt t="293167" x="7264400" y="4381500"/>
          <p14:tracePt t="293174" x="7327900" y="4427538"/>
          <p14:tracePt t="293188" x="7389813" y="4498975"/>
          <p14:tracePt t="293207" x="7445375" y="4560888"/>
          <p14:tracePt t="293222" x="7453313" y="4584700"/>
          <p14:tracePt t="293239" x="7477125" y="4600575"/>
          <p14:tracePt t="293256" x="7516813" y="4656138"/>
          <p14:tracePt t="293275" x="7531100" y="4686300"/>
          <p14:tracePt t="293277" x="7539038" y="4702175"/>
          <p14:tracePt t="293289" x="7539038" y="4710113"/>
          <p14:tracePt t="293306" x="7554913" y="4733925"/>
          <p14:tracePt t="293319" x="7562850" y="4741863"/>
          <p14:tracePt t="293340" x="7578725" y="4749800"/>
          <p14:tracePt t="293362" x="7586663" y="4749800"/>
          <p14:tracePt t="293379" x="7594600" y="4749800"/>
          <p14:tracePt t="293443" x="7594600" y="4741863"/>
          <p14:tracePt t="293456" x="7594600" y="4733925"/>
          <p14:tracePt t="293473" x="7586663" y="4725988"/>
          <p14:tracePt t="293506" x="7586663" y="4718050"/>
          <p14:tracePt t="293524" x="7586663" y="4702175"/>
          <p14:tracePt t="293526" x="7586663" y="4678363"/>
          <p14:tracePt t="293541" x="7578725" y="4648200"/>
          <p14:tracePt t="293542" x="7578725" y="4600575"/>
          <p14:tracePt t="293554" x="7578725" y="4530725"/>
          <p14:tracePt t="293556" x="7570788" y="4443413"/>
          <p14:tracePt t="293564" x="7570788" y="4325938"/>
          <p14:tracePt t="293590" x="7554913" y="3887788"/>
          <p14:tracePt t="293600" x="7546975" y="3746500"/>
          <p14:tracePt t="293603" x="7546975" y="3636963"/>
          <p14:tracePt t="293611" x="7546975" y="3527425"/>
          <p14:tracePt t="293629" x="7546975" y="3378200"/>
          <p14:tracePt t="293632" x="7554913" y="3330575"/>
          <p14:tracePt t="293646" x="7578725" y="3260725"/>
          <p14:tracePt t="293663" x="7602538" y="3175000"/>
          <p14:tracePt t="293678" x="7634288" y="3063875"/>
          <p14:tracePt t="293691" x="7664450" y="2970213"/>
          <p14:tracePt t="293708" x="7704138" y="2892425"/>
          <p14:tracePt t="293722" x="7735888" y="2868613"/>
          <p14:tracePt t="293739" x="7759700" y="2852738"/>
          <p14:tracePt t="293752" x="7767638" y="2820988"/>
          <p14:tracePt t="293771" x="7767638" y="2790825"/>
          <p14:tracePt t="293774" x="7767638" y="2774950"/>
          <p14:tracePt t="293789" x="7767638" y="2767013"/>
          <p14:tracePt t="293790" x="7759700" y="2751138"/>
          <p14:tracePt t="293805" x="7743825" y="2735263"/>
          <p14:tracePt t="293813" x="7735888" y="2727325"/>
          <p14:tracePt t="293838" x="7704138" y="2719388"/>
          <p14:tracePt t="293848" x="7696200" y="2719388"/>
          <p14:tracePt t="293849" x="7688263" y="2719388"/>
          <p14:tracePt t="293863" x="7680325" y="2719388"/>
          <p14:tracePt t="293879" x="7672388" y="2719388"/>
          <p14:tracePt t="293930" x="7672388" y="2711450"/>
          <p14:tracePt t="293944" x="7680325" y="2703513"/>
          <p14:tracePt t="293971" x="7688263" y="2703513"/>
          <p14:tracePt t="293989" x="7688263" y="2711450"/>
          <p14:tracePt t="293991" x="7688263" y="2719388"/>
          <p14:tracePt t="294005" x="7688263" y="2727325"/>
          <p14:tracePt t="294007" x="7688263" y="2735263"/>
          <p14:tracePt t="294023" x="7688263" y="2751138"/>
          <p14:tracePt t="294035" x="7680325" y="2759075"/>
          <p14:tracePt t="294036" x="7672388" y="2767013"/>
          <p14:tracePt t="294054" x="7656513" y="2774950"/>
          <p14:tracePt t="294069" x="7634288" y="2782888"/>
          <p14:tracePt t="294089" x="7586663" y="2782888"/>
          <p14:tracePt t="294098" x="7570788" y="2782888"/>
          <p14:tracePt t="294111" x="7516813" y="2767013"/>
          <p14:tracePt t="294129" x="7500938" y="2751138"/>
          <p14:tracePt t="294146" x="7461250" y="2751138"/>
          <p14:tracePt t="294164" x="7413625" y="2751138"/>
          <p14:tracePt t="294173" x="7405688" y="2751138"/>
          <p14:tracePt t="294190" x="7389813" y="2743200"/>
          <p14:tracePt t="294208" x="7383463" y="2727325"/>
          <p14:tracePt t="294210" x="7383463" y="2711450"/>
          <p14:tracePt t="294224" x="7383463" y="2681288"/>
          <p14:tracePt t="294226" x="7383463" y="2649538"/>
          <p14:tracePt t="294235" x="7383463" y="2617788"/>
          <p14:tracePt t="294254" x="7413625" y="2547938"/>
          <p14:tracePt t="294273" x="7437438" y="2500313"/>
          <p14:tracePt t="294289" x="7461250" y="2484438"/>
          <p14:tracePt t="294291" x="7477125" y="2476500"/>
          <p14:tracePt t="294302" x="7485063" y="2468563"/>
          <p14:tracePt t="294322" x="7531100" y="2436813"/>
          <p14:tracePt t="294331" x="7554913" y="2430463"/>
          <p14:tracePt t="294345" x="7618413" y="2422525"/>
          <p14:tracePt t="294362" x="7680325" y="2414588"/>
          <p14:tracePt t="294379" x="7720013" y="2398713"/>
          <p14:tracePt t="294398" x="7805738" y="2382838"/>
          <p14:tracePt t="294412" x="7861300" y="2374900"/>
          <p14:tracePt t="294429" x="7893050" y="2374900"/>
          <p14:tracePt t="294455" x="7908925" y="2422525"/>
          <p14:tracePt t="294458" x="7939088" y="2452688"/>
          <p14:tracePt t="294473" x="7962900" y="2524125"/>
          <p14:tracePt t="294487" x="7970838" y="2555875"/>
          <p14:tracePt t="294489" x="7970838" y="2578100"/>
          <p14:tracePt t="294505" x="7986713" y="2609850"/>
          <p14:tracePt t="294524" x="7986713" y="2625725"/>
          <p14:tracePt t="294526" x="7986713" y="2633663"/>
          <p14:tracePt t="294540" x="7986713" y="2657475"/>
          <p14:tracePt t="294551" x="7970838" y="2673350"/>
          <p14:tracePt t="294553" x="7962900" y="2687638"/>
          <p14:tracePt t="294564" x="7939088" y="2711450"/>
          <p14:tracePt t="294588" x="7853363" y="2743200"/>
          <p14:tracePt t="294596" x="7813675" y="2767013"/>
          <p14:tracePt t="294612" x="7767638" y="2782888"/>
          <p14:tracePt t="294635" x="7704138" y="2805113"/>
          <p14:tracePt t="294638" x="7696200" y="2805113"/>
          <p14:tracePt t="294646" x="7680325" y="2805113"/>
          <p14:tracePt t="294660" x="7672388" y="2805113"/>
          <p14:tracePt t="294661" x="7664450" y="2805113"/>
          <p14:tracePt t="294677" x="7626350" y="2805113"/>
          <p14:tracePt t="294691" x="7594600" y="2790825"/>
          <p14:tracePt t="294705" x="7570788" y="2774950"/>
          <p14:tracePt t="294706" x="7554913" y="2767013"/>
          <p14:tracePt t="294727" x="7500938" y="2727325"/>
          <p14:tracePt t="294741" x="7485063" y="2719388"/>
          <p14:tracePt t="294746" x="7469188" y="2695575"/>
          <p14:tracePt t="294756" x="7453313" y="2665413"/>
          <p14:tracePt t="294758" x="7445375" y="2633663"/>
          <p14:tracePt t="294779" x="7421563" y="2570163"/>
          <p14:tracePt t="294781" x="7413625" y="2547938"/>
          <p14:tracePt t="294806" x="7413625" y="2468563"/>
          <p14:tracePt t="294825" x="7421563" y="2436813"/>
          <p14:tracePt t="294827" x="7429500" y="2430463"/>
          <p14:tracePt t="294840" x="7453313" y="2422525"/>
          <p14:tracePt t="294842" x="7477125" y="2414588"/>
          <p14:tracePt t="294877" x="7610475" y="2351088"/>
          <p14:tracePt t="294880" x="7642225" y="2335213"/>
          <p14:tracePt t="294895" x="7704138" y="2319338"/>
          <p14:tracePt t="294910" x="7767638" y="2311400"/>
          <p14:tracePt t="294927" x="7821613" y="2311400"/>
          <p14:tracePt t="294931" x="7845425" y="2311400"/>
          <p14:tracePt t="294939" x="7853363" y="2327275"/>
          <p14:tracePt t="294955" x="7869238" y="2359025"/>
          <p14:tracePt t="294971" x="7900988" y="2414588"/>
          <p14:tracePt t="294988" x="7931150" y="2484438"/>
          <p14:tracePt t="294990" x="7947025" y="2516188"/>
          <p14:tracePt t="295003" x="7962900" y="2547938"/>
          <p14:tracePt t="295005" x="7970838" y="2570163"/>
          <p14:tracePt t="295020" x="7986713" y="2625725"/>
          <p14:tracePt t="295036" x="7986713" y="2673350"/>
          <p14:tracePt t="295054" x="7970838" y="2695575"/>
          <p14:tracePt t="295057" x="7947025" y="2703513"/>
          <p14:tracePt t="295069" x="7916863" y="2711450"/>
          <p14:tracePt t="295089" x="7797800" y="2759075"/>
          <p14:tracePt t="295100" x="7759700" y="2767013"/>
          <p14:tracePt t="295113" x="7672388" y="2782888"/>
          <p14:tracePt t="295129" x="7602538" y="2798763"/>
          <p14:tracePt t="295144" x="7531100" y="2798763"/>
          <p14:tracePt t="295148" x="7500938" y="2798763"/>
          <p14:tracePt t="295160" x="7477125" y="2790825"/>
          <p14:tracePt t="295174" x="7429500" y="2759075"/>
          <p14:tracePt t="295188" x="7413625" y="2695575"/>
          <p14:tracePt t="295207" x="7405688" y="2617788"/>
          <p14:tracePt t="295227" x="7383463" y="2532063"/>
          <p14:tracePt t="295240" x="7383463" y="2476500"/>
          <p14:tracePt t="295253" x="7389813" y="2430463"/>
          <p14:tracePt t="295272" x="7437438" y="2406650"/>
          <p14:tracePt t="295277" x="7477125" y="2398713"/>
          <p14:tracePt t="295290" x="7570788" y="2374900"/>
          <p14:tracePt t="295303" x="7610475" y="2359025"/>
          <p14:tracePt t="295319" x="7735888" y="2343150"/>
          <p14:tracePt t="295337" x="7813675" y="2351088"/>
          <p14:tracePt t="295345" x="7837488" y="2390775"/>
          <p14:tracePt t="295368" x="7853363" y="2516188"/>
          <p14:tracePt t="295383" x="7861300" y="2586038"/>
          <p14:tracePt t="295401" x="7853363" y="2641600"/>
          <p14:tracePt t="295403" x="7821613" y="2665413"/>
          <p14:tracePt t="295410" x="7783513" y="2673350"/>
          <p14:tracePt t="295425" x="7759700" y="2673350"/>
          <p14:tracePt t="295426" x="7727950" y="2681288"/>
          <p14:tracePt t="295442" x="7664450" y="2703513"/>
          <p14:tracePt t="295457" x="7602538" y="2703513"/>
          <p14:tracePt t="295472" x="7539038" y="2703513"/>
          <p14:tracePt t="295489" x="7493000" y="2681288"/>
          <p14:tracePt t="295504" x="7477125" y="2625725"/>
          <p14:tracePt t="295518" x="7461250" y="2562225"/>
          <p14:tracePt t="295534" x="7445375" y="2492375"/>
          <p14:tracePt t="295550" x="7437438" y="2422525"/>
          <p14:tracePt t="295567" x="7437438" y="2366963"/>
          <p14:tracePt t="295583" x="7500938" y="2351088"/>
          <p14:tracePt t="295600" x="7562850" y="2327275"/>
          <p14:tracePt t="295617" x="7634288" y="2311400"/>
          <p14:tracePt t="295635" x="7720013" y="2289175"/>
          <p14:tracePt t="295659" x="7805738" y="2289175"/>
          <p14:tracePt t="295675" x="7805738" y="2305050"/>
          <p14:tracePt t="295688" x="7829550" y="2335213"/>
          <p14:tracePt t="295706" x="7853363" y="2374900"/>
          <p14:tracePt t="295724" x="7900988" y="2414588"/>
          <p14:tracePt t="295727" x="7916863" y="2436813"/>
          <p14:tracePt t="295736" x="7931150" y="2452688"/>
          <p14:tracePt t="295752" x="7954963" y="2484438"/>
          <p14:tracePt t="295771" x="7962900" y="2508250"/>
          <p14:tracePt t="295773" x="7962900" y="2516188"/>
          <p14:tracePt t="295786" x="7962900" y="2532063"/>
          <p14:tracePt t="295801" x="7962900" y="2540000"/>
          <p14:tracePt t="295803" x="7954963" y="2547938"/>
          <p14:tracePt t="295818" x="7939088" y="2562225"/>
          <p14:tracePt t="295835" x="7916863" y="2578100"/>
          <p14:tracePt t="295837" x="7908925" y="2586038"/>
          <p14:tracePt t="295853" x="7900988" y="2593975"/>
          <p14:tracePt t="295855" x="7893050" y="2601913"/>
          <p14:tracePt t="295862" x="7877175" y="2609850"/>
          <p14:tracePt t="295878" x="7869238" y="2625725"/>
          <p14:tracePt t="295896" x="7861300" y="2641600"/>
          <p14:tracePt t="295898" x="7853363" y="2649538"/>
          <p14:tracePt t="295910" x="7853363" y="2657475"/>
          <p14:tracePt t="295940" x="7853363" y="2673350"/>
          <p14:tracePt t="295958" x="7853363" y="2687638"/>
          <p14:tracePt t="295972" x="7853363" y="2695575"/>
          <p14:tracePt t="295974" x="7853363" y="2703513"/>
          <p14:tracePt t="296001" x="7853363" y="2719388"/>
          <p14:tracePt t="296018" x="7853363" y="2735263"/>
          <p14:tracePt t="296020" x="7853363" y="2743200"/>
          <p14:tracePt t="296033" x="7853363" y="2751138"/>
          <p14:tracePt t="296050" x="7853363" y="2759075"/>
          <p14:tracePt t="296066" x="7853363" y="2767013"/>
          <p14:tracePt t="296127" x="7845425" y="2759075"/>
          <p14:tracePt t="296143" x="7845425" y="2751138"/>
          <p14:tracePt t="296147" x="7845425" y="2743200"/>
          <p14:tracePt t="296175" x="7837488" y="2735263"/>
          <p14:tracePt t="296191" x="7829550" y="2735263"/>
          <p14:tracePt t="296193" x="7821613" y="2735263"/>
          <p14:tracePt t="296209" x="7805738" y="2735263"/>
          <p14:tracePt t="296223" x="7789863" y="2743200"/>
          <p14:tracePt t="296236" x="7775575" y="2743200"/>
          <p14:tracePt t="296268" x="7767638" y="2743200"/>
          <p14:tracePt t="296316" x="7759700" y="2743200"/>
          <p14:tracePt t="296350" x="7751763" y="2751138"/>
          <p14:tracePt t="296364" x="7735888" y="2759075"/>
          <p14:tracePt t="296379" x="7720013" y="2759075"/>
          <p14:tracePt t="296396" x="7712075" y="2767013"/>
          <p14:tracePt t="296426" x="7704138" y="2767013"/>
          <p14:tracePt t="296504" x="7704138" y="2774950"/>
          <p14:tracePt t="296519" x="7696200" y="2774950"/>
          <p14:tracePt t="296521" x="7688263" y="2774950"/>
          <p14:tracePt t="296536" x="7688263" y="2782888"/>
          <p14:tracePt t="296552" x="7680325" y="2790825"/>
          <p14:tracePt t="296586" x="7672388" y="2798763"/>
          <p14:tracePt t="296599" x="7672388" y="2805113"/>
          <p14:tracePt t="296628" x="7672388" y="2813050"/>
          <p14:tracePt t="296661" x="7680325" y="2813050"/>
          <p14:tracePt t="296692" x="7688263" y="2813050"/>
          <p14:tracePt t="296724" x="7688263" y="2820988"/>
          <p14:tracePt t="296755" x="7688263" y="2836863"/>
          <p14:tracePt t="296769" x="7680325" y="2852738"/>
          <p14:tracePt t="296788" x="7672388" y="2868613"/>
          <p14:tracePt t="296805" x="7664450" y="2876550"/>
          <p14:tracePt t="296821" x="7656513" y="2884488"/>
          <p14:tracePt t="296829" x="7656513" y="2892425"/>
          <p14:tracePt t="296957" x="7656513" y="2900363"/>
          <p14:tracePt t="297035" x="7650163" y="2900363"/>
          <p14:tracePt t="297056" x="7634288" y="2900363"/>
          <p14:tracePt t="297063" x="7626350" y="2900363"/>
          <p14:tracePt t="297088" x="7610475" y="2892425"/>
          <p14:tracePt t="297097" x="7602538" y="2892425"/>
          <p14:tracePt t="297113" x="7594600" y="2884488"/>
          <p14:tracePt t="297130" x="7586663" y="2876550"/>
          <p14:tracePt t="297145" x="7586663" y="2868613"/>
          <p14:tracePt t="297193" x="7594600" y="2860675"/>
          <p14:tracePt t="297207" x="7602538" y="2860675"/>
          <p14:tracePt t="297219" x="7610475" y="2860675"/>
          <p14:tracePt t="297238" x="7618413" y="2860675"/>
          <p14:tracePt t="297318" x="7618413" y="2868613"/>
          <p14:tracePt t="297335" x="7618413" y="2876550"/>
          <p14:tracePt t="297400" x="7618413" y="2868613"/>
          <p14:tracePt t="297429" x="7626350" y="2868613"/>
          <p14:tracePt t="297585" x="7626350" y="2876550"/>
          <p14:tracePt t="297619" x="7626350" y="2884488"/>
          <p14:tracePt t="297661" x="7634288" y="2884488"/>
          <p14:tracePt t="297768" x="7634288" y="2892425"/>
          <p14:tracePt t="297850" x="7642225" y="2892425"/>
          <p14:tracePt t="297909" x="7642225" y="2884488"/>
          <p14:tracePt t="298034" x="7650163" y="2884488"/>
          <p14:tracePt t="298055" x="7650163" y="2876550"/>
          <p14:tracePt t="298068" x="7656513" y="2868613"/>
          <p14:tracePt t="298088" x="7664450" y="2852738"/>
          <p14:tracePt t="298096" x="7672388" y="2852738"/>
          <p14:tracePt t="298098" x="7672388" y="2844800"/>
          <p14:tracePt t="298120" x="7680325" y="2836863"/>
          <p14:tracePt t="298123" x="7680325" y="2828925"/>
          <p14:tracePt t="298130" x="7680325" y="2820988"/>
          <p14:tracePt t="298143" x="7688263" y="2805113"/>
          <p14:tracePt t="298158" x="7688263" y="2790825"/>
          <p14:tracePt t="298173" x="7688263" y="2774950"/>
          <p14:tracePt t="298194" x="7688263" y="2759075"/>
          <p14:tracePt t="298197" x="7680325" y="2743200"/>
          <p14:tracePt t="298205" x="7680325" y="2735263"/>
          <p14:tracePt t="298221" x="7664450" y="2711450"/>
          <p14:tracePt t="298239" x="7656513" y="2687638"/>
          <p14:tracePt t="298242" x="7650163" y="2681288"/>
          <p14:tracePt t="298255" x="7642225" y="2665413"/>
          <p14:tracePt t="298268" x="7642225" y="2657475"/>
          <p14:tracePt t="298284" x="7634288" y="2657475"/>
          <p14:tracePt t="298346" x="7634288" y="2687638"/>
          <p14:tracePt t="298363" x="7634288" y="2711450"/>
          <p14:tracePt t="298377" x="7634288" y="2751138"/>
          <p14:tracePt t="298395" x="7634288" y="2790825"/>
          <p14:tracePt t="298410" x="7626350" y="2828925"/>
          <p14:tracePt t="298428" x="7602538" y="2876550"/>
          <p14:tracePt t="298431" x="7578725" y="2916238"/>
          <p14:tracePt t="298439" x="7562850" y="2938463"/>
          <p14:tracePt t="298456" x="7516813" y="2986088"/>
          <p14:tracePt t="298471" x="7477125" y="3041650"/>
          <p14:tracePt t="298474" x="7461250" y="3063875"/>
          <p14:tracePt t="298491" x="7413625" y="3111500"/>
          <p14:tracePt t="298504" x="7367588" y="3167063"/>
          <p14:tracePt t="298522" x="7296150" y="3244850"/>
          <p14:tracePt t="298535" x="7242175" y="3268663"/>
          <p14:tracePt t="298553" x="7218363" y="3306763"/>
          <p14:tracePt t="298557" x="7194550" y="3330575"/>
          <p14:tracePt t="298564" x="7170738" y="3354388"/>
          <p14:tracePt t="298588" x="7115175" y="3402013"/>
          <p14:tracePt t="298597" x="7100888" y="3417888"/>
          <p14:tracePt t="298612" x="7069138" y="3440113"/>
          <p14:tracePt t="298630" x="7053263" y="3463925"/>
          <p14:tracePt t="298632" x="7037388" y="3471863"/>
          <p14:tracePt t="298645" x="7021513" y="3503613"/>
          <p14:tracePt t="298661" x="7005638" y="3527425"/>
          <p14:tracePt t="298673" x="7005638" y="3543300"/>
          <p14:tracePt t="298688" x="6989763" y="3573463"/>
          <p14:tracePt t="298706" x="6989763" y="3613150"/>
          <p14:tracePt t="298724" x="6981825" y="3644900"/>
          <p14:tracePt t="298739" x="6981825" y="3690938"/>
          <p14:tracePt t="298755" x="6975475" y="3762375"/>
          <p14:tracePt t="298769" x="6951663" y="3794125"/>
          <p14:tracePt t="298787" x="6919913" y="3816350"/>
          <p14:tracePt t="298790" x="6904038" y="3840163"/>
          <p14:tracePt t="298804" x="6880225" y="3863975"/>
          <p14:tracePt t="298813" x="6802438" y="3911600"/>
          <p14:tracePt t="298838" x="6669088" y="3981450"/>
          <p14:tracePt t="298847" x="6613525" y="3997325"/>
          <p14:tracePt t="298849" x="6559550" y="4021138"/>
          <p14:tracePt t="298861" x="6511925" y="4044950"/>
          <p14:tracePt t="298864" x="6480175" y="4075113"/>
          <p14:tracePt t="298877" x="6480175" y="4090988"/>
          <p14:tracePt t="298879" x="6480175" y="4114800"/>
          <p14:tracePt t="298894" x="6464300" y="4146550"/>
          <p14:tracePt t="298912" x="6418263" y="4176713"/>
          <p14:tracePt t="298924" x="6394450" y="4192588"/>
          <p14:tracePt t="298940" x="6338888" y="4224338"/>
          <p14:tracePt t="298956" x="6315075" y="4240213"/>
          <p14:tracePt t="298971" x="6292850" y="4256088"/>
          <p14:tracePt t="298990" x="6269038" y="4279900"/>
          <p14:tracePt t="298993" x="6261100" y="4287838"/>
          <p14:tracePt t="299007" x="6253163" y="4295775"/>
          <p14:tracePt t="299008" x="6245225" y="4302125"/>
          <p14:tracePt t="299018" x="6245225" y="4310063"/>
          <p14:tracePt t="299037" x="6237288" y="4333875"/>
          <p14:tracePt t="299056" x="6229350" y="4357688"/>
          <p14:tracePt t="299065" x="6229350" y="4365625"/>
          <p14:tracePt t="299088" x="6221413" y="4405313"/>
          <p14:tracePt t="299091" x="6221413" y="4421188"/>
          <p14:tracePt t="299101" x="6221413" y="4427538"/>
          <p14:tracePt t="299103" x="6213475" y="4435475"/>
          <p14:tracePt t="299121" x="6213475" y="4443413"/>
          <p14:tracePt t="299129" x="6205538" y="4443413"/>
          <p14:tracePt t="299146" x="6197600" y="4443413"/>
          <p14:tracePt t="299161" x="6189663" y="4443413"/>
          <p14:tracePt t="299163" x="6189663" y="4435475"/>
          <p14:tracePt t="299177" x="6181725" y="4435475"/>
          <p14:tracePt t="299189" x="6173788" y="4427538"/>
          <p14:tracePt t="299205" x="6159500" y="4427538"/>
          <p14:tracePt t="299221" x="6143625" y="4421188"/>
          <p14:tracePt t="299223" x="6127750" y="4421188"/>
          <p14:tracePt t="299239" x="6119813" y="4421188"/>
          <p14:tracePt t="299242" x="6103938" y="4421188"/>
          <p14:tracePt t="299255" x="6080125" y="4421188"/>
          <p14:tracePt t="299270" x="6064250" y="4413250"/>
          <p14:tracePt t="299271" x="6048375" y="4413250"/>
          <p14:tracePt t="299286" x="6018213" y="4405313"/>
          <p14:tracePt t="299304" x="5994400" y="4389438"/>
          <p14:tracePt t="299319" x="5970588" y="4373563"/>
          <p14:tracePt t="299321" x="5954713" y="4365625"/>
          <p14:tracePt t="299339" x="5930900" y="4349750"/>
          <p14:tracePt t="299347" x="5922963" y="4349750"/>
          <p14:tracePt t="299360" x="5907088" y="4341813"/>
          <p14:tracePt t="299378" x="5884863" y="4341813"/>
          <p14:tracePt t="299382" x="5876925" y="4333875"/>
          <p14:tracePt t="299395" x="5868988" y="4333875"/>
          <p14:tracePt t="299412" x="5853113" y="4333875"/>
          <p14:tracePt t="299428" x="5845175" y="4333875"/>
          <p14:tracePt t="299439" x="5845175" y="4325938"/>
          <p14:tracePt t="299456" x="5837238" y="4325938"/>
          <p14:tracePt t="299459" x="5837238" y="4318000"/>
          <p14:tracePt t="299487" x="5837238" y="4295775"/>
          <p14:tracePt t="299502" x="5837238" y="4279900"/>
          <p14:tracePt t="299521" x="5853113" y="4264025"/>
          <p14:tracePt t="299538" x="5861050" y="4256088"/>
          <p14:tracePt t="299557" x="5868988" y="4256088"/>
          <p14:tracePt t="299569" x="5876925" y="4256088"/>
          <p14:tracePt t="299603" x="5884863" y="4256088"/>
          <p14:tracePt t="299619" x="5899150" y="4240213"/>
          <p14:tracePt t="299622" x="5907088" y="4232275"/>
          <p14:tracePt t="299629" x="5930900" y="4200525"/>
          <p14:tracePt t="299645" x="6018213" y="4122738"/>
          <p14:tracePt t="299660" x="6197600" y="3965575"/>
          <p14:tracePt t="299677" x="6456363" y="3738563"/>
          <p14:tracePt t="299694" x="6637338" y="3660775"/>
          <p14:tracePt t="299697" x="6700838" y="3676650"/>
          <p14:tracePt t="299720" x="6786563" y="3551238"/>
          <p14:tracePt t="299739" x="6896100" y="3471863"/>
          <p14:tracePt t="299741" x="6927850" y="3463925"/>
          <p14:tracePt t="299755" x="6927850" y="3448050"/>
          <p14:tracePt t="299771" x="6927850" y="3417888"/>
          <p14:tracePt t="299772" x="6935788" y="3402013"/>
          <p14:tracePt t="299785" x="6935788" y="3386138"/>
          <p14:tracePt t="299788" x="6943725" y="3362325"/>
          <p14:tracePt t="299805" x="6975475" y="3338513"/>
          <p14:tracePt t="299813" x="6981825" y="3330575"/>
          <p14:tracePt t="299836" x="6997700" y="3300413"/>
          <p14:tracePt t="299856" x="6997700" y="3276600"/>
          <p14:tracePt t="299864" x="6997700" y="3268663"/>
          <p14:tracePt t="299877" x="7005638" y="3252788"/>
          <p14:tracePt t="299894" x="7005638" y="3236913"/>
          <p14:tracePt t="299911" x="7005638" y="3221038"/>
          <p14:tracePt t="299923" x="7005638" y="3213100"/>
          <p14:tracePt t="299938" x="6997700" y="3205163"/>
          <p14:tracePt t="299956" x="6981825" y="3197225"/>
          <p14:tracePt t="299974" x="6967538" y="3189288"/>
          <p14:tracePt t="299977" x="6951663" y="3181350"/>
          <p14:tracePt t="299989" x="6935788" y="3181350"/>
          <p14:tracePt t="300001" x="6919913" y="3175000"/>
          <p14:tracePt t="300020" x="6904038" y="3167063"/>
          <p14:tracePt t="300038" x="6896100" y="3159125"/>
          <p14:tracePt t="300056" x="6896100" y="3151188"/>
          <p14:tracePt t="300059" x="6896100" y="3143250"/>
          <p14:tracePt t="300073" x="6896100" y="3135313"/>
          <p14:tracePt t="300085" x="6904038" y="3127375"/>
          <p14:tracePt t="300097" x="6911975" y="3119438"/>
          <p14:tracePt t="300111" x="6927850" y="3111500"/>
          <p14:tracePt t="300127" x="6935788" y="3103563"/>
          <p14:tracePt t="300146" x="6943725" y="3103563"/>
          <p14:tracePt t="300223" x="6935788" y="3103563"/>
          <p14:tracePt t="300236" x="6927850" y="3103563"/>
          <p14:tracePt t="300285" x="6919913" y="3103563"/>
          <p14:tracePt t="300303" x="6911975" y="3103563"/>
          <p14:tracePt t="300318" x="6896100" y="3103563"/>
          <p14:tracePt t="300337" x="6880225" y="3103563"/>
          <p14:tracePt t="300353" x="6864350" y="3103563"/>
          <p14:tracePt t="300363" x="6856413" y="3103563"/>
          <p14:tracePt t="300377" x="6848475" y="3103563"/>
          <p14:tracePt t="300393" x="6834188" y="3103563"/>
          <p14:tracePt t="300412" x="6810375" y="3103563"/>
          <p14:tracePt t="300427" x="6794500" y="3103563"/>
          <p14:tracePt t="300440" x="6786563" y="3095625"/>
          <p14:tracePt t="300455" x="6762750" y="3087688"/>
          <p14:tracePt t="300472" x="6754813" y="3079750"/>
          <p14:tracePt t="300487" x="6738938" y="3079750"/>
          <p14:tracePt t="300504" x="6723063" y="3071813"/>
          <p14:tracePt t="300519" x="6707188" y="3071813"/>
          <p14:tracePt t="300539" x="6692900" y="3071813"/>
          <p14:tracePt t="300556" x="6677025" y="3079750"/>
          <p14:tracePt t="300572" x="6669088" y="3087688"/>
          <p14:tracePt t="300586" x="6661150" y="3095625"/>
          <p14:tracePt t="300605" x="6653213" y="3111500"/>
          <p14:tracePt t="300619" x="6645275" y="3111500"/>
          <p14:tracePt t="300627" x="6645275" y="3119438"/>
          <p14:tracePt t="300647" x="6637338" y="3135313"/>
          <p14:tracePt t="300661" x="6621463" y="3151188"/>
          <p14:tracePt t="300674" x="6613525" y="3175000"/>
          <p14:tracePt t="300689" x="6597650" y="3189288"/>
          <p14:tracePt t="300709" x="6573838" y="3213100"/>
          <p14:tracePt t="300713" x="6567488" y="3228975"/>
          <p14:tracePt t="300722" x="6559550" y="3236913"/>
          <p14:tracePt t="300738" x="6543675" y="3268663"/>
          <p14:tracePt t="300751" x="6519863" y="3292475"/>
          <p14:tracePt t="300769" x="6503988" y="3314700"/>
          <p14:tracePt t="300772" x="6496050" y="3330575"/>
          <p14:tracePt t="300789" x="6488113" y="3354388"/>
          <p14:tracePt t="300806" x="6480175" y="3378200"/>
          <p14:tracePt t="300821" x="6472238" y="3402013"/>
          <p14:tracePt t="300824" x="6472238" y="3409950"/>
          <p14:tracePt t="300836" x="6464300" y="3417888"/>
          <p14:tracePt t="300855" x="6464300" y="3463925"/>
          <p14:tracePt t="300864" x="6456363" y="3479800"/>
          <p14:tracePt t="300877" x="6456363" y="3503613"/>
          <p14:tracePt t="300896" x="6448425" y="3543300"/>
          <p14:tracePt t="300911" x="6448425" y="3573463"/>
          <p14:tracePt t="300914" x="6440488" y="3589338"/>
          <p14:tracePt t="300924" x="6440488" y="3605213"/>
          <p14:tracePt t="300940" x="6434138" y="3644900"/>
          <p14:tracePt t="300959" x="6434138" y="3698875"/>
          <p14:tracePt t="300972" x="6434138" y="3714750"/>
          <p14:tracePt t="300988" x="6426200" y="3746500"/>
          <p14:tracePt t="300990" x="6426200" y="3770313"/>
          <p14:tracePt t="301006" x="6426200" y="3808413"/>
          <p14:tracePt t="301020" x="6426200" y="3840163"/>
          <p14:tracePt t="301037" x="6418263" y="3879850"/>
          <p14:tracePt t="301049" x="6418263" y="3927475"/>
          <p14:tracePt t="301071" x="6418263" y="3989388"/>
          <p14:tracePt t="301080" x="6418263" y="4021138"/>
          <p14:tracePt t="301105" x="6426200" y="4090988"/>
          <p14:tracePt t="301118" x="6434138" y="4146550"/>
          <p14:tracePt t="301127" x="6434138" y="4170363"/>
          <p14:tracePt t="301145" x="6440488" y="4248150"/>
          <p14:tracePt t="301160" x="6440488" y="4271963"/>
          <p14:tracePt t="301163" x="6448425" y="4295775"/>
          <p14:tracePt t="301177" x="6448425" y="4349750"/>
          <p14:tracePt t="301192" x="6448425" y="4397375"/>
          <p14:tracePt t="301205" x="6456363" y="4443413"/>
          <p14:tracePt t="301220" x="6456363" y="4459288"/>
          <p14:tracePt t="301240" x="6464300" y="4514850"/>
          <p14:tracePt t="301255" x="6464300" y="4546600"/>
          <p14:tracePt t="301271" x="6480175" y="4576763"/>
          <p14:tracePt t="301274" x="6488113" y="4592638"/>
          <p14:tracePt t="301285" x="6496050" y="4608513"/>
          <p14:tracePt t="301303" x="6511925" y="4672013"/>
          <p14:tracePt t="301317" x="6519863" y="4694238"/>
          <p14:tracePt t="301319" x="6527800" y="4710113"/>
          <p14:tracePt t="301340" x="6551613" y="4757738"/>
          <p14:tracePt t="301342" x="6559550" y="4781550"/>
          <p14:tracePt t="301354" x="6559550" y="4797425"/>
          <p14:tracePt t="301362" x="6567488" y="4819650"/>
          <p14:tracePt t="301366" x="6573838" y="4835525"/>
          <p14:tracePt t="301385" x="6589713" y="4867275"/>
          <p14:tracePt t="301394" x="6597650" y="4891088"/>
          <p14:tracePt t="301413" x="6605588" y="4906963"/>
          <p14:tracePt t="301427" x="6605588" y="4922838"/>
          <p14:tracePt t="301439" x="6613525" y="4929188"/>
          <p14:tracePt t="301456" x="6613525" y="4937125"/>
          <p14:tracePt t="301472" x="6621463" y="4937125"/>
          <p14:tracePt t="301504" x="6629400" y="4937125"/>
          <p14:tracePt t="301519" x="6637338" y="4937125"/>
          <p14:tracePt t="301521" x="6645275" y="4937125"/>
          <p14:tracePt t="301540" x="6653213" y="4922838"/>
          <p14:tracePt t="301553" x="6661150" y="4906963"/>
          <p14:tracePt t="301571" x="6669088" y="4891088"/>
          <p14:tracePt t="301604" x="6669088" y="4883150"/>
          <p14:tracePt t="301645" x="6661150" y="4883150"/>
          <p14:tracePt t="301658" x="6653213" y="4883150"/>
          <p14:tracePt t="301675" x="6637338" y="4883150"/>
          <p14:tracePt t="301693" x="6613525" y="4851400"/>
          <p14:tracePt t="301705" x="6605588" y="4843463"/>
          <p14:tracePt t="301721" x="6589713" y="4811713"/>
          <p14:tracePt t="301739" x="6567488" y="4710113"/>
          <p14:tracePt t="301755" x="6543675" y="4616450"/>
          <p14:tracePt t="301772" x="6519863" y="4506913"/>
          <p14:tracePt t="301789" x="6503988" y="4413250"/>
          <p14:tracePt t="301791" x="6496050" y="4373563"/>
          <p14:tracePt t="301803" x="6488113" y="4333875"/>
          <p14:tracePt t="301823" x="6472238" y="4240213"/>
          <p14:tracePt t="301833" x="6472238" y="4208463"/>
          <p14:tracePt t="301846" x="6464300" y="4146550"/>
          <p14:tracePt t="301862" x="6464300" y="4083050"/>
          <p14:tracePt t="301878" x="6456363" y="4037013"/>
          <p14:tracePt t="301896" x="6448425" y="3941763"/>
          <p14:tracePt t="301898" x="6440488" y="3895725"/>
          <p14:tracePt t="301913" x="6434138" y="3808413"/>
          <p14:tracePt t="301923" x="6434138" y="3762375"/>
          <p14:tracePt t="301939" x="6426200" y="3668713"/>
          <p14:tracePt t="301941" x="6418263" y="3621088"/>
          <p14:tracePt t="301954" x="6418263" y="3573463"/>
          <p14:tracePt t="301971" x="6410325" y="3417888"/>
          <p14:tracePt t="301987" x="6410325" y="3370263"/>
          <p14:tracePt t="301989" x="6410325" y="3314700"/>
          <p14:tracePt t="302005" x="6418263" y="3205163"/>
          <p14:tracePt t="302019" x="6434138" y="3111500"/>
          <p14:tracePt t="302040" x="6464300" y="3033713"/>
          <p14:tracePt t="302053" x="6472238" y="3033713"/>
          <p14:tracePt t="302073" x="6503988" y="3025775"/>
          <p14:tracePt t="302085" x="6511925" y="3017838"/>
          <p14:tracePt t="302086" x="6519863" y="2986088"/>
          <p14:tracePt t="302103" x="6527800" y="2946400"/>
          <p14:tracePt t="302111" x="6527800" y="2924175"/>
          <p14:tracePt t="302137" x="6535738" y="2876550"/>
          <p14:tracePt t="302145" x="6535738" y="2868613"/>
          <p14:tracePt t="302162" x="6535738" y="2852738"/>
          <p14:tracePt t="302179" x="6527800" y="2852738"/>
          <p14:tracePt t="302194" x="6519863" y="2852738"/>
          <p14:tracePt t="302205" x="6496050" y="2852738"/>
          <p14:tracePt t="302222" x="6480175" y="2860675"/>
          <p14:tracePt t="302236" x="6456363" y="2884488"/>
          <p14:tracePt t="302256" x="6426200" y="2930525"/>
          <p14:tracePt t="302258" x="6418263" y="2970213"/>
          <p14:tracePt t="302273" x="6402388" y="3033713"/>
          <p14:tracePt t="302274" x="6386513" y="3119438"/>
          <p14:tracePt t="302286" x="6378575" y="3236913"/>
          <p14:tracePt t="302288" x="6378575" y="3409950"/>
          <p14:tracePt t="302306" x="6370638" y="3794125"/>
          <p14:tracePt t="302314" x="6370638" y="3919538"/>
          <p14:tracePt t="302339" x="6370638" y="4075113"/>
          <p14:tracePt t="302351" x="6378575" y="4130675"/>
          <p14:tracePt t="302370" x="6410325" y="4232275"/>
          <p14:tracePt t="302377" x="6418263" y="4302125"/>
          <p14:tracePt t="302396" x="6448425" y="4421188"/>
          <p14:tracePt t="302410" x="6480175" y="4506913"/>
          <p14:tracePt t="302430" x="6511925" y="4592638"/>
          <p14:tracePt t="302431" x="6527800" y="4640263"/>
          <p14:tracePt t="302439" x="6551613" y="4686300"/>
          <p14:tracePt t="302456" x="6589713" y="4773613"/>
          <p14:tracePt t="302475" x="6629400" y="4843463"/>
          <p14:tracePt t="302476" x="6653213" y="4843463"/>
          <p14:tracePt t="302490" x="6692900" y="4851400"/>
          <p14:tracePt t="302502" x="6715125" y="4859338"/>
          <p14:tracePt t="302522" x="6778625" y="4906963"/>
          <p14:tracePt t="302537" x="6810375" y="4937125"/>
          <p14:tracePt t="302557" x="6834188" y="4968875"/>
          <p14:tracePt t="302569" x="6848475" y="4976813"/>
          <p14:tracePt t="302591" x="6856413" y="4984750"/>
          <p14:tracePt t="302629" x="6840538" y="4976813"/>
          <p14:tracePt t="302642" x="6834188" y="4968875"/>
          <p14:tracePt t="302660" x="6834188" y="4960938"/>
          <p14:tracePt t="302677" x="6834188" y="4953000"/>
          <p14:tracePt t="302705" x="6840538" y="4953000"/>
          <p14:tracePt t="302707" x="6848475" y="4953000"/>
          <p14:tracePt t="302726" x="6864350" y="4953000"/>
          <p14:tracePt t="302739" x="6888163" y="4945063"/>
          <p14:tracePt t="302755" x="6919913" y="4937125"/>
          <p14:tracePt t="302775" x="6943725" y="4929188"/>
          <p14:tracePt t="302777" x="6951663" y="4922838"/>
          <p14:tracePt t="302789" x="6967538" y="4914900"/>
          <p14:tracePt t="302805" x="6997700" y="4891088"/>
          <p14:tracePt t="302817" x="7005638" y="4883150"/>
          <p14:tracePt t="302836" x="7013575" y="4859338"/>
          <p14:tracePt t="302857" x="7021513" y="4859338"/>
          <p14:tracePt t="302858" x="7021513" y="4851400"/>
          <p14:tracePt t="302885" x="7013575" y="4851400"/>
          <p14:tracePt t="302888" x="7005638" y="4851400"/>
          <p14:tracePt t="302896" x="6997700" y="4851400"/>
          <p14:tracePt t="302914" x="6967538" y="4859338"/>
          <p14:tracePt t="302928" x="6911975" y="4875213"/>
          <p14:tracePt t="302939" x="6872288" y="4875213"/>
          <p14:tracePt t="302955" x="6786563" y="4883150"/>
          <p14:tracePt t="302956" x="6731000" y="4883150"/>
          <p14:tracePt t="302972" x="6684963" y="4883150"/>
          <p14:tracePt t="302991" x="6677025" y="4875213"/>
          <p14:tracePt t="302994" x="6669088" y="4851400"/>
          <p14:tracePt t="303005" x="6653213" y="4827588"/>
          <p14:tracePt t="303020" x="6605588" y="4797425"/>
          <p14:tracePt t="303037" x="6535738" y="4733925"/>
          <p14:tracePt t="303058" x="6488113" y="4686300"/>
          <p14:tracePt t="303073" x="6448425" y="4648200"/>
          <p14:tracePt t="303089" x="6402388" y="4608513"/>
          <p14:tracePt t="303091" x="6378575" y="4592638"/>
          <p14:tracePt t="303103" x="6354763" y="4576763"/>
          <p14:tracePt t="303105" x="6330950" y="4560888"/>
          <p14:tracePt t="303114" x="6299200" y="4546600"/>
          <p14:tracePt t="303136" x="6181725" y="4498975"/>
          <p14:tracePt t="303145" x="6135688" y="4491038"/>
          <p14:tracePt t="303163" x="6026150" y="4459288"/>
          <p14:tracePt t="303166" x="5962650" y="4451350"/>
          <p14:tracePt t="303178" x="5899150" y="4435475"/>
          <p14:tracePt t="303189" x="5821363" y="4413250"/>
          <p14:tracePt t="303206" x="5743575" y="4389438"/>
          <p14:tracePt t="303224" x="5680075" y="4365625"/>
          <p14:tracePt t="303227" x="5680075" y="4357688"/>
          <p14:tracePt t="303242" x="5680075" y="4341813"/>
          <p14:tracePt t="303254" x="5664200" y="4325938"/>
          <p14:tracePt t="303256" x="5656263" y="4310063"/>
          <p14:tracePt t="303274" x="5624513" y="4295775"/>
          <p14:tracePt t="303291" x="5586413" y="4279900"/>
          <p14:tracePt t="303301" x="5546725" y="4264025"/>
          <p14:tracePt t="303319" x="5522913" y="4240213"/>
          <p14:tracePt t="303336" x="5499100" y="4224338"/>
          <p14:tracePt t="303349" x="5476875" y="4208463"/>
          <p14:tracePt t="303361" x="5445125" y="4192588"/>
          <p14:tracePt t="303376" x="5405438" y="4176713"/>
          <p14:tracePt t="303393" x="5373688" y="4170363"/>
          <p14:tracePt t="303408" x="5327650" y="4162425"/>
          <p14:tracePt t="303424" x="5287963" y="4162425"/>
          <p14:tracePt t="303440" x="5248275" y="4154488"/>
          <p14:tracePt t="303457" x="5210175" y="4146550"/>
          <p14:tracePt t="303460" x="5194300" y="4138613"/>
          <p14:tracePt t="303470" x="5178425" y="4130675"/>
          <p14:tracePt t="303485" x="5146675" y="4114800"/>
          <p14:tracePt t="303501" x="5114925" y="4098925"/>
          <p14:tracePt t="303503" x="5099050" y="4083050"/>
          <p14:tracePt t="303519" x="5076825" y="4067175"/>
          <p14:tracePt t="303534" x="5068888" y="4052888"/>
          <p14:tracePt t="303551" x="5045075" y="4037013"/>
          <p14:tracePt t="303567" x="5021263" y="4037013"/>
          <p14:tracePt t="303586" x="4903788" y="4037013"/>
          <p14:tracePt t="303601" x="4802188" y="4037013"/>
          <p14:tracePt t="303611" x="4802188" y="4044950"/>
          <p14:tracePt t="303636" x="4786313" y="4044950"/>
          <p14:tracePt t="303644" x="4778375" y="4044950"/>
          <p14:tracePt t="303659" x="4730750" y="4044950"/>
          <p14:tracePt t="303673" x="4699000" y="4044950"/>
          <p14:tracePt t="303689" x="4675188" y="4037013"/>
          <p14:tracePt t="303707" x="4652963" y="4037013"/>
          <p14:tracePt t="303722" x="4637088" y="4037013"/>
          <p14:tracePt t="303736" x="4629150" y="4029075"/>
          <p14:tracePt t="303738" x="4621213" y="4029075"/>
          <p14:tracePt t="303753" x="4613275" y="4029075"/>
          <p14:tracePt t="303768" x="4597400" y="4021138"/>
          <p14:tracePt t="303784" x="4589463" y="4021138"/>
          <p14:tracePt t="303800" x="4573588" y="4021138"/>
          <p14:tracePt t="303819" x="4557713" y="4021138"/>
          <p14:tracePt t="303821" x="4541838" y="4029075"/>
          <p14:tracePt t="303837" x="4527550" y="4037013"/>
          <p14:tracePt t="303846" x="4511675" y="4044950"/>
          <p14:tracePt t="303867" x="4487863" y="4052888"/>
          <p14:tracePt t="303884" x="4479925" y="4059238"/>
          <p14:tracePt t="303893" x="4471988" y="4059238"/>
          <p14:tracePt t="303917" x="4464050" y="4067175"/>
          <p14:tracePt t="303956" x="4471988" y="4067175"/>
          <p14:tracePt t="303972" x="4495800" y="4075113"/>
          <p14:tracePt t="303987" x="4535488" y="4075113"/>
          <p14:tracePt t="304002" x="4597400" y="4083050"/>
          <p14:tracePt t="304017" x="4683125" y="4098925"/>
          <p14:tracePt t="304035" x="4762500" y="4114800"/>
          <p14:tracePt t="304037" x="4794250" y="4122738"/>
          <p14:tracePt t="304052" x="4856163" y="4130675"/>
          <p14:tracePt t="304068" x="4911725" y="4130675"/>
          <p14:tracePt t="304085" x="4919663" y="4130675"/>
          <p14:tracePt t="304101" x="4943475" y="4130675"/>
          <p14:tracePt t="304117" x="4965700" y="4130675"/>
          <p14:tracePt t="304120" x="4997450" y="4122738"/>
          <p14:tracePt t="304143" x="5060950" y="4122738"/>
          <p14:tracePt t="304158" x="5106988" y="4114800"/>
          <p14:tracePt t="304177" x="5154613" y="4114800"/>
          <p14:tracePt t="304193" x="5186363" y="4114800"/>
          <p14:tracePt t="304209" x="5224463" y="4114800"/>
          <p14:tracePt t="304220" x="5256213" y="4114800"/>
          <p14:tracePt t="304237" x="5280025" y="4106863"/>
          <p14:tracePt t="304251" x="5303838" y="4106863"/>
          <p14:tracePt t="304268" x="5327650" y="4106863"/>
          <p14:tracePt t="304270" x="5343525" y="4106863"/>
          <p14:tracePt t="304286" x="5365750" y="4114800"/>
          <p14:tracePt t="304302" x="5381625" y="4122738"/>
          <p14:tracePt t="304318" x="5405438" y="4130675"/>
          <p14:tracePt t="304333" x="5437188" y="4130675"/>
          <p14:tracePt t="304351" x="5476875" y="4130675"/>
          <p14:tracePt t="304367" x="5507038" y="4122738"/>
          <p14:tracePt t="304384" x="5546725" y="4106863"/>
          <p14:tracePt t="304392" x="5562600" y="4098925"/>
          <p14:tracePt t="304418" x="5610225" y="4090988"/>
          <p14:tracePt t="304420" x="5624513" y="4090988"/>
          <p14:tracePt t="304427" x="5640388" y="4090988"/>
          <p14:tracePt t="304442" x="5672138" y="4090988"/>
          <p14:tracePt t="304453" x="5680075" y="4090988"/>
          <p14:tracePt t="304476" x="5727700" y="4090988"/>
          <p14:tracePt t="304489" x="5757863" y="4098925"/>
          <p14:tracePt t="304503" x="5781675" y="4098925"/>
          <p14:tracePt t="304517" x="5805488" y="4098925"/>
          <p14:tracePt t="304534" x="5837238" y="4098925"/>
          <p14:tracePt t="304550" x="5861050" y="4106863"/>
          <p14:tracePt t="304568" x="5876925" y="4106863"/>
          <p14:tracePt t="304570" x="5892800" y="4106863"/>
          <p14:tracePt t="304585" x="5907088" y="4106863"/>
          <p14:tracePt t="304602" x="5922963" y="4106863"/>
          <p14:tracePt t="304618" x="5946775" y="4106863"/>
          <p14:tracePt t="304633" x="5970588" y="4106863"/>
          <p14:tracePt t="304650" x="5994400" y="4098925"/>
          <p14:tracePt t="304658" x="6010275" y="4098925"/>
          <p14:tracePt t="304673" x="6040438" y="4098925"/>
          <p14:tracePt t="304689" x="6088063" y="4098925"/>
          <p14:tracePt t="304705" x="6111875" y="4098925"/>
          <p14:tracePt t="304720" x="6143625" y="4098925"/>
          <p14:tracePt t="304739" x="6173788" y="4090988"/>
          <p14:tracePt t="304751" x="6205538" y="4090988"/>
          <p14:tracePt t="304768" x="6237288" y="4090988"/>
          <p14:tracePt t="304783" x="6276975" y="4090988"/>
          <p14:tracePt t="304800" x="6307138" y="4090988"/>
          <p14:tracePt t="304817" x="6362700" y="4106863"/>
          <p14:tracePt t="304833" x="6402388" y="4122738"/>
          <p14:tracePt t="304850" x="6440488" y="4130675"/>
          <p14:tracePt t="304868" x="6472238" y="4138613"/>
          <p14:tracePt t="304869" x="6488113" y="4138613"/>
          <p14:tracePt t="304893" x="6551613" y="4146550"/>
          <p14:tracePt t="304909" x="6613525" y="4146550"/>
          <p14:tracePt t="304923" x="6661150" y="4146550"/>
          <p14:tracePt t="304925" x="6707188" y="4146550"/>
          <p14:tracePt t="304939" x="6840538" y="4146550"/>
          <p14:tracePt t="304957" x="7005638" y="4146550"/>
          <p14:tracePt t="304959" x="7061200" y="4146550"/>
          <p14:tracePt t="304970" x="7123113" y="4138613"/>
          <p14:tracePt t="304987" x="7226300" y="4122738"/>
          <p14:tracePt t="304989" x="7272338" y="4114800"/>
          <p14:tracePt t="305001" x="7319963" y="4098925"/>
          <p14:tracePt t="305017" x="7397750" y="4075113"/>
          <p14:tracePt t="305019" x="7429500" y="4059238"/>
          <p14:tracePt t="305035" x="7429500" y="4044950"/>
          <p14:tracePt t="305037" x="7429500" y="4029075"/>
          <p14:tracePt t="305051" x="7437438" y="4013200"/>
          <p14:tracePt t="305053" x="7445375" y="4005263"/>
          <p14:tracePt t="305067" x="7453313" y="3981450"/>
          <p14:tracePt t="305085" x="7493000" y="3965575"/>
          <p14:tracePt t="305104" x="7500938" y="3957638"/>
          <p14:tracePt t="305106" x="7508875" y="3949700"/>
          <p14:tracePt t="305127" x="7508875" y="3919538"/>
          <p14:tracePt t="305144" x="7500938" y="3840163"/>
          <p14:tracePt t="305163" x="7485063" y="3660775"/>
          <p14:tracePt t="305164" x="7469188" y="3511550"/>
          <p14:tracePt t="305172" x="7461250" y="3330575"/>
          <p14:tracePt t="305190" x="7429500" y="3143250"/>
          <p14:tracePt t="305207" x="7413625" y="3049588"/>
          <p14:tracePt t="305209" x="7405688" y="3009900"/>
          <p14:tracePt t="305224" x="7383463" y="2930525"/>
          <p14:tracePt t="305235" x="7375525" y="2876550"/>
          <p14:tracePt t="305256" x="7343775" y="2695575"/>
          <p14:tracePt t="305272" x="7319963" y="2578100"/>
          <p14:tracePt t="305287" x="7304088" y="2468563"/>
          <p14:tracePt t="305302" x="7288213" y="2366963"/>
          <p14:tracePt t="305320" x="7272338" y="2281238"/>
          <p14:tracePt t="305339" x="7264400" y="2289175"/>
          <p14:tracePt t="305377" x="7264400" y="2249488"/>
          <p14:tracePt t="305392" x="7280275" y="2257425"/>
          <p14:tracePt t="305410" x="7304088" y="2382838"/>
          <p14:tracePt t="305413" x="7312025" y="2492375"/>
          <p14:tracePt t="305428" x="7327900" y="2868613"/>
          <p14:tracePt t="305438" x="7335838" y="3175000"/>
          <p14:tracePt t="305456" x="7335838" y="3778250"/>
          <p14:tracePt t="305471" x="7335838" y="3911600"/>
          <p14:tracePt t="305473" x="7335838" y="4029075"/>
          <p14:tracePt t="305488" x="7312025" y="4192588"/>
          <p14:tracePt t="305506" x="7280275" y="4240213"/>
          <p14:tracePt t="305523" x="7242175" y="4287838"/>
          <p14:tracePt t="305536" x="7234238" y="4295775"/>
          <p14:tracePt t="305551" x="7218363" y="4302125"/>
          <p14:tracePt t="305567" x="7218363" y="4310063"/>
          <p14:tracePt t="305587" x="7218363" y="4216400"/>
          <p14:tracePt t="305597" x="7218363" y="4098925"/>
          <p14:tracePt t="305613" x="7242175" y="3706813"/>
          <p14:tracePt t="305615" x="7256463" y="3471863"/>
          <p14:tracePt t="305628" x="7272338" y="3330575"/>
          <p14:tracePt t="305632" x="7288213" y="3213100"/>
          <p14:tracePt t="305645" x="7319963" y="3009900"/>
          <p14:tracePt t="305660" x="7343775" y="2868613"/>
          <p14:tracePt t="305679" x="7351713" y="2782888"/>
          <p14:tracePt t="305689" x="7359650" y="2751138"/>
          <p14:tracePt t="305704" x="7359650" y="2695575"/>
          <p14:tracePt t="305723" x="7359650" y="2578100"/>
          <p14:tracePt t="305736" x="7359650" y="2516188"/>
          <p14:tracePt t="305769" x="7359650" y="2508250"/>
          <p14:tracePt t="305786" x="7359650" y="2484438"/>
          <p14:tracePt t="305788" x="7367588" y="2516188"/>
          <p14:tracePt t="305806" x="7375525" y="2751138"/>
          <p14:tracePt t="305820" x="7383463" y="3284538"/>
          <p14:tracePt t="305836" x="7383463" y="3652838"/>
          <p14:tracePt t="305851" x="7383463" y="3863975"/>
          <p14:tracePt t="305870" x="7383463" y="4013200"/>
          <p14:tracePt t="305879" x="7375525" y="4013200"/>
          <p14:tracePt t="305895" x="7367588" y="4067175"/>
          <p14:tracePt t="305911" x="7359650" y="4083050"/>
          <p14:tracePt t="305924" x="7359650" y="4090988"/>
          <p14:tracePt t="305939" x="7359650" y="4098925"/>
          <p14:tracePt t="305972" x="7375525" y="4037013"/>
          <p14:tracePt t="305985" x="7389813" y="3927475"/>
          <p14:tracePt t="306003" x="7413625" y="3802063"/>
          <p14:tracePt t="306006" x="7421563" y="3746500"/>
          <p14:tracePt t="306022" x="7437438" y="3621088"/>
          <p14:tracePt t="306037" x="7453313" y="3479800"/>
          <p14:tracePt t="306055" x="7461250" y="3338513"/>
          <p14:tracePt t="306064" x="7469188" y="3276600"/>
          <p14:tracePt t="306066" x="7469188" y="3228975"/>
          <p14:tracePt t="306086" x="7477125" y="3252788"/>
          <p14:tracePt t="306088" x="7485063" y="3252788"/>
          <p14:tracePt t="306104" x="7493000" y="3276600"/>
          <p14:tracePt t="306113" x="7493000" y="3386138"/>
          <p14:tracePt t="306129" x="7500938" y="3816350"/>
          <p14:tracePt t="306144" x="7508875" y="4067175"/>
          <p14:tracePt t="306161" x="7516813" y="4176713"/>
          <p14:tracePt t="306164" x="7523163" y="4200525"/>
          <p14:tracePt t="306188" x="7523163" y="4248150"/>
          <p14:tracePt t="306206" x="7523163" y="4287838"/>
          <p14:tracePt t="306221" x="7531100" y="4295775"/>
          <p14:tracePt t="306238" x="7531100" y="4302125"/>
          <p14:tracePt t="306240" x="7531100" y="4310063"/>
          <p14:tracePt t="306252" x="7531100" y="4318000"/>
          <p14:tracePt t="306270" x="7539038" y="4256088"/>
          <p14:tracePt t="306288" x="7546975" y="4224338"/>
          <p14:tracePt t="306305" x="7554913" y="4184650"/>
          <p14:tracePt t="306315" x="7562850" y="4162425"/>
          <p14:tracePt t="306339" x="7570788" y="4122738"/>
          <p14:tracePt t="306346" x="7578725" y="4114800"/>
          <p14:tracePt t="306366" x="7594600" y="4098925"/>
          <p14:tracePt t="306388" x="7610475" y="4098925"/>
          <p14:tracePt t="306411" x="7618413" y="4098925"/>
          <p14:tracePt t="306424" x="7626350" y="4098925"/>
          <p14:tracePt t="306503" x="7618413" y="4098925"/>
          <p14:tracePt t="306567" x="7618413" y="4114800"/>
          <p14:tracePt t="306580" x="7618413" y="4130675"/>
          <p14:tracePt t="306604" x="7618413" y="4146550"/>
          <p14:tracePt t="306607" x="7618413" y="4154488"/>
          <p14:tracePt t="306637" x="7618413" y="4162425"/>
          <p14:tracePt t="306645" x="7618413" y="4170363"/>
          <p14:tracePt t="306676" x="7618413" y="4176713"/>
          <p14:tracePt t="306692" x="7618413" y="4184650"/>
          <p14:tracePt t="306710" x="7618413" y="4192588"/>
          <p14:tracePt t="306753" x="7618413" y="4184650"/>
          <p14:tracePt t="306768" x="7618413" y="4162425"/>
          <p14:tracePt t="306770" x="7618413" y="4130675"/>
          <p14:tracePt t="306787" x="7618413" y="4037013"/>
          <p14:tracePt t="306806" x="7618413" y="3840163"/>
          <p14:tracePt t="306808" x="7618413" y="3730625"/>
          <p14:tracePt t="306820" x="7626350" y="3589338"/>
          <p14:tracePt t="306838" x="7642225" y="3314700"/>
          <p14:tracePt t="306839" x="7650163" y="3197225"/>
          <p14:tracePt t="306847" x="7656513" y="3087688"/>
          <p14:tracePt t="306860" x="7672388" y="2908300"/>
          <p14:tracePt t="306879" x="7688263" y="2727325"/>
          <p14:tracePt t="306894" x="7712075" y="2540000"/>
          <p14:tracePt t="306911" x="7727950" y="2335213"/>
          <p14:tracePt t="306913" x="7735888" y="2257425"/>
          <p14:tracePt t="306924" x="7743825" y="2185988"/>
          <p14:tracePt t="306940" x="7759700" y="2108200"/>
          <p14:tracePt t="306958" x="7783513" y="2116138"/>
          <p14:tracePt t="306970" x="7789863" y="2060575"/>
          <p14:tracePt t="306988" x="7813675" y="2030413"/>
          <p14:tracePt t="307022" x="7829550" y="1990725"/>
          <p14:tracePt t="307035" x="7829550" y="1982788"/>
          <p14:tracePt t="307054" x="7837488" y="1982788"/>
          <p14:tracePt t="307086" x="7837488" y="1998663"/>
          <p14:tracePt t="307102" x="7837488" y="2006600"/>
          <p14:tracePt t="307146" x="7837488" y="2014538"/>
          <p14:tracePt t="307176" x="7837488" y="2076450"/>
          <p14:tracePt t="307193" x="7829550" y="2185988"/>
          <p14:tracePt t="307207" x="7829550" y="2351088"/>
          <p14:tracePt t="307221" x="7829550" y="2516188"/>
          <p14:tracePt t="307240" x="7829550" y="2649538"/>
          <p14:tracePt t="307255" x="7829550" y="2790825"/>
          <p14:tracePt t="307272" x="7837488" y="2930525"/>
          <p14:tracePt t="307286" x="7845425" y="3071813"/>
          <p14:tracePt t="307305" x="7853363" y="3268663"/>
          <p14:tracePt t="307322" x="7853363" y="3394075"/>
          <p14:tracePt t="307331" x="7853363" y="3463925"/>
          <p14:tracePt t="307353" x="7853363" y="3636963"/>
          <p14:tracePt t="307362" x="7853363" y="3690938"/>
          <p14:tracePt t="307379" x="7853363" y="3802063"/>
          <p14:tracePt t="307394" x="7845425" y="3808413"/>
          <p14:tracePt t="307412" x="7845425" y="3824288"/>
          <p14:tracePt t="307443" x="7845425" y="3840163"/>
          <p14:tracePt t="307455" x="7845425" y="3832225"/>
          <p14:tracePt t="307472" x="7853363" y="3738563"/>
          <p14:tracePt t="307488" x="7861300" y="3527425"/>
          <p14:tracePt t="307506" x="7869238" y="3087688"/>
          <p14:tracePt t="307522" x="7869238" y="2892425"/>
          <p14:tracePt t="307539" x="7869238" y="2790825"/>
          <p14:tracePt t="307556" x="7869238" y="2727325"/>
          <p14:tracePt t="307564" x="7869238" y="2719388"/>
          <p14:tracePt t="307589" x="7869238" y="2524125"/>
          <p14:tracePt t="307630" x="7869238" y="2508250"/>
          <p14:tracePt t="307645" x="7869238" y="2476500"/>
          <p14:tracePt t="307663" x="7869238" y="2468563"/>
          <p14:tracePt t="307665" x="7869238" y="2484438"/>
          <p14:tracePt t="307679" x="7877175" y="2578100"/>
          <p14:tracePt t="307690" x="7877175" y="2649538"/>
          <p14:tracePt t="307708" x="7885113" y="2868613"/>
          <p14:tracePt t="307722" x="7885113" y="2938463"/>
          <p14:tracePt t="307725" x="7893050" y="3025775"/>
          <p14:tracePt t="307740" x="7893050" y="3236913"/>
          <p14:tracePt t="307751" x="7893050" y="3370263"/>
          <p14:tracePt t="307773" x="7893050" y="3754438"/>
          <p14:tracePt t="307786" x="7893050" y="3957638"/>
          <p14:tracePt t="307805" x="7885113" y="4122738"/>
          <p14:tracePt t="307807" x="7885113" y="4184650"/>
          <p14:tracePt t="307818" x="7877175" y="4232275"/>
          <p14:tracePt t="307836" x="7877175" y="4357688"/>
          <p14:tracePt t="307851" x="7877175" y="4413250"/>
          <p14:tracePt t="307853" x="7877175" y="4475163"/>
          <p14:tracePt t="307861" x="7877175" y="4546600"/>
          <p14:tracePt t="307879" x="7877175" y="4678363"/>
          <p14:tracePt t="307895" x="7893050" y="4797425"/>
          <p14:tracePt t="307897" x="7900988" y="4859338"/>
          <p14:tracePt t="307913" x="7908925" y="4914900"/>
          <p14:tracePt t="307924" x="7916863" y="5024438"/>
          <p14:tracePt t="307939" x="7916863" y="5110163"/>
          <p14:tracePt t="307956" x="7916863" y="5141913"/>
          <p14:tracePt t="307974" x="7916863" y="5149850"/>
          <p14:tracePt t="307986" x="7900988" y="5165725"/>
          <p14:tracePt t="308003" x="7893050" y="5195888"/>
          <p14:tracePt t="308020" x="7885113" y="5219700"/>
          <p14:tracePt t="308037" x="7877175" y="5227638"/>
          <p14:tracePt t="308056" x="7869238" y="5235575"/>
          <p14:tracePt t="308071" x="7869238" y="5243513"/>
          <p14:tracePt t="308132" x="7869238" y="5227638"/>
          <p14:tracePt t="308144" x="7869238" y="5219700"/>
          <p14:tracePt t="308190" x="7869238" y="5211763"/>
          <p14:tracePt t="308221" x="7877175" y="5211763"/>
          <p14:tracePt t="308284" x="7877175" y="5203825"/>
          <p14:tracePt t="308379" x="7877175" y="5211763"/>
          <p14:tracePt t="308408" x="7877175" y="5219700"/>
          <p14:tracePt t="308428" x="7877175" y="5227638"/>
          <p14:tracePt t="308444" x="7877175" y="5235575"/>
          <p14:tracePt t="308475" x="7869238" y="5243513"/>
          <p14:tracePt t="308567" x="7861300" y="5251450"/>
          <p14:tracePt t="308612" x="7861300" y="5259388"/>
          <p14:tracePt t="308768" x="7861300" y="5267325"/>
          <p14:tracePt t="308783" x="7861300" y="5275263"/>
          <p14:tracePt t="308847" x="7861300" y="5259388"/>
          <p14:tracePt t="308868" x="7861300" y="5211763"/>
          <p14:tracePt t="308884" x="7861300" y="5173663"/>
          <p14:tracePt t="308903" x="7845425" y="5040313"/>
          <p14:tracePt t="308913" x="7845425" y="4984750"/>
          <p14:tracePt t="308924" x="7845425" y="4914900"/>
          <p14:tracePt t="308943" x="7837488" y="4749800"/>
          <p14:tracePt t="308956" x="7829550" y="4749800"/>
          <p14:tracePt t="308957" x="7829550" y="4757738"/>
          <p14:tracePt t="309019" x="7829550" y="4789488"/>
          <p14:tracePt t="309033" x="7829550" y="4827588"/>
          <p14:tracePt t="309053" x="7829550" y="4883150"/>
          <p14:tracePt t="309074" x="7829550" y="4899025"/>
          <p14:tracePt t="309080" x="7829550" y="4914900"/>
          <p14:tracePt t="309104" x="7829550" y="4922838"/>
          <p14:tracePt t="309136" x="7829550" y="4914900"/>
          <p14:tracePt t="309144" x="7837488" y="4906963"/>
          <p14:tracePt t="309163" x="7837488" y="4891088"/>
          <p14:tracePt t="309178" x="7837488" y="4883150"/>
          <p14:tracePt t="309181" x="7837488" y="4875213"/>
          <p14:tracePt t="309206" x="7837488" y="4867275"/>
          <p14:tracePt t="309257" x="7837488" y="4875213"/>
          <p14:tracePt t="309289" x="7837488" y="4883150"/>
          <p14:tracePt t="309303" x="7845425" y="4891088"/>
          <p14:tracePt t="309322" x="7845425" y="4899025"/>
          <p14:tracePt t="309379" x="7845425" y="4906963"/>
          <p14:tracePt t="309439" x="7845425" y="4914900"/>
          <p14:tracePt t="309473" x="7845425" y="4922838"/>
          <p14:tracePt t="309486" x="7845425" y="4929188"/>
          <p14:tracePt t="309506" x="7845425" y="4937125"/>
          <p14:tracePt t="309538" x="7845425" y="4945063"/>
          <p14:tracePt t="309612" x="7845425" y="4953000"/>
          <p14:tracePt t="309662" x="7845425" y="4960938"/>
          <p14:tracePt t="309849" x="7845425" y="4953000"/>
          <p14:tracePt t="310164" x="7837488" y="4953000"/>
          <p14:tracePt t="310176" x="7829550" y="4953000"/>
          <p14:tracePt t="310209" x="7821613" y="4953000"/>
          <p14:tracePt t="310225" x="7821613" y="4945063"/>
          <p14:tracePt t="310256" x="7813675" y="4945063"/>
          <p14:tracePt t="310302" x="7805738" y="4945063"/>
          <p14:tracePt t="310320" x="7797800" y="4945063"/>
          <p14:tracePt t="310339" x="7789863" y="4945063"/>
          <p14:tracePt t="310347" x="7783513" y="4945063"/>
          <p14:tracePt t="310361" x="7775575" y="4945063"/>
          <p14:tracePt t="310379" x="7767638" y="4937125"/>
          <p14:tracePt t="310398" x="7759700" y="4867275"/>
          <p14:tracePt t="310413" x="7759700" y="4710113"/>
          <p14:tracePt t="310427" x="7759700" y="4381500"/>
          <p14:tracePt t="310444" x="7767638" y="4052888"/>
          <p14:tracePt t="310456" x="7775575" y="3895725"/>
          <p14:tracePt t="310457" x="7783513" y="3746500"/>
          <p14:tracePt t="310472" x="7789863" y="3621088"/>
          <p14:tracePt t="310489" x="7813675" y="3252788"/>
          <p14:tracePt t="310506" x="7821613" y="3103563"/>
          <p14:tracePt t="310523" x="7829550" y="3127375"/>
          <p14:tracePt t="310526" x="7829550" y="3119438"/>
          <p14:tracePt t="310538" x="7829550" y="3103563"/>
          <p14:tracePt t="310555" x="7829550" y="2954338"/>
          <p14:tracePt t="310569" x="7829550" y="2938463"/>
          <p14:tracePt t="310571" x="7829550" y="2930525"/>
          <p14:tracePt t="310589" x="7829550" y="2900363"/>
          <p14:tracePt t="310597" x="7829550" y="2876550"/>
          <p14:tracePt t="310610" x="7821613" y="2836863"/>
          <p14:tracePt t="310630" x="7805738" y="2820988"/>
          <p14:tracePt t="310632" x="7797800" y="2820988"/>
          <p14:tracePt t="310645" x="7783513" y="2820988"/>
          <p14:tracePt t="310663" x="7767638" y="2820988"/>
          <p14:tracePt t="310679" x="7751763" y="2828925"/>
          <p14:tracePt t="310690" x="7743825" y="2828925"/>
          <p14:tracePt t="310705" x="7735888" y="2828925"/>
          <p14:tracePt t="310723" x="7735888" y="2820988"/>
          <p14:tracePt t="310737" x="7735888" y="2805113"/>
          <p14:tracePt t="310756" x="7735888" y="2782888"/>
          <p14:tracePt t="310789" x="7735888" y="2767013"/>
          <p14:tracePt t="310822" x="7735888" y="2759075"/>
          <p14:tracePt t="310833" x="7735888" y="2751138"/>
          <p14:tracePt t="310867" x="7735888" y="2735263"/>
          <p14:tracePt t="310893" x="7735888" y="2727325"/>
          <p14:tracePt t="310971" x="7727950" y="2719388"/>
          <p14:tracePt t="311005" x="7720013" y="2711450"/>
          <p14:tracePt t="311039" x="7720013" y="2703513"/>
          <p14:tracePt t="311051" x="7720013" y="2695575"/>
          <p14:tracePt t="311071" x="7712075" y="2695575"/>
          <p14:tracePt t="311105" x="7672388" y="2687638"/>
          <p14:tracePt t="311119" x="7656513" y="2687638"/>
          <p14:tracePt t="311121" x="7634288" y="2687638"/>
          <p14:tracePt t="311127" x="7602538" y="2695575"/>
          <p14:tracePt t="311145" x="7578725" y="2695575"/>
          <p14:tracePt t="311161" x="7546975" y="2665413"/>
          <p14:tracePt t="311164" x="7546975" y="2601913"/>
          <p14:tracePt t="311178" x="7523163" y="2436813"/>
          <p14:tracePt t="311195" x="7531100" y="2289175"/>
          <p14:tracePt t="311206" x="7554913" y="2241550"/>
          <p14:tracePt t="311220" x="7664450" y="2209800"/>
          <p14:tracePt t="311223" x="7735888" y="2225675"/>
          <p14:tracePt t="311235" x="7813675" y="2217738"/>
          <p14:tracePt t="311257" x="7908925" y="2398713"/>
          <p14:tracePt t="311270" x="7908925" y="2516188"/>
          <p14:tracePt t="311288" x="7908925" y="2641600"/>
          <p14:tracePt t="311291" x="7900988" y="2687638"/>
          <p14:tracePt t="311301" x="7869238" y="2727325"/>
          <p14:tracePt t="311320" x="7845425" y="2727325"/>
          <p14:tracePt t="311330" x="7829550" y="2727325"/>
          <p14:tracePt t="311355" x="7805738" y="2681288"/>
          <p14:tracePt t="311371" x="7797800" y="2570163"/>
          <p14:tracePt t="311380" x="7797800" y="2578100"/>
          <p14:tracePt t="311396" x="7813675" y="2578100"/>
          <p14:tracePt t="311412" x="7853363" y="2570163"/>
          <p14:tracePt t="311428" x="7885113" y="2727325"/>
          <p14:tracePt t="311440" x="7893050" y="2860675"/>
          <p14:tracePt t="311441" x="7908925" y="3001963"/>
          <p14:tracePt t="311459" x="7924800" y="3103563"/>
          <p14:tracePt t="311463" x="7924800" y="3151188"/>
          <p14:tracePt t="311472" x="7931150" y="3197225"/>
          <p14:tracePt t="311488" x="7931150" y="3244850"/>
          <p14:tracePt t="311503" x="7916863" y="3236913"/>
          <p14:tracePt t="311520" x="7900988" y="3244850"/>
          <p14:tracePt t="311539" x="7893050" y="3260725"/>
          <p14:tracePt t="311540" x="7885113" y="3276600"/>
          <p14:tracePt t="311572" x="7877175" y="3276600"/>
          <p14:tracePt t="311582" x="7869238" y="3268663"/>
          <p14:tracePt t="311595" x="7869238" y="3260725"/>
          <p14:tracePt t="311599" x="7869238" y="3252788"/>
          <p14:tracePt t="311613" x="7861300" y="3244850"/>
          <p14:tracePt t="311629" x="7853363" y="3244850"/>
          <p14:tracePt t="311645" x="7845425" y="3244850"/>
          <p14:tracePt t="311663" x="7837488" y="3244850"/>
          <p14:tracePt t="311678" x="7829550" y="3252788"/>
          <p14:tracePt t="311689" x="7821613" y="3260725"/>
          <p14:tracePt t="311706" x="7813675" y="3260725"/>
          <p14:tracePt t="311724" x="7813675" y="3268663"/>
          <p14:tracePt t="311738" x="7813675" y="3276600"/>
          <p14:tracePt t="311753" x="7813675" y="3284538"/>
          <p14:tracePt t="311786" x="7813675" y="3300413"/>
          <p14:tracePt t="311801" x="7813675" y="3306763"/>
          <p14:tracePt t="311822" x="7813675" y="3314700"/>
          <p14:tracePt t="311836" x="7813675" y="3322638"/>
          <p14:tracePt t="311855" x="7805738" y="3322638"/>
          <p14:tracePt t="311868" x="7797800" y="3322638"/>
          <p14:tracePt t="311907" x="7797800" y="3330575"/>
          <p14:tracePt t="311923" x="7797800" y="3338513"/>
          <p14:tracePt t="311943" x="7797800" y="3346450"/>
          <p14:tracePt t="311956" x="7797800" y="3354388"/>
          <p14:tracePt t="311974" x="7797800" y="3370263"/>
          <p14:tracePt t="311987" x="7797800" y="3378200"/>
          <p14:tracePt t="312005" x="7797800" y="3386138"/>
          <p14:tracePt t="312017" x="7797800" y="3394075"/>
          <p14:tracePt t="312019" x="7789863" y="3394075"/>
          <p14:tracePt t="312050" x="7789863" y="3402013"/>
          <p14:tracePt t="312084" x="7797800" y="3402013"/>
          <p14:tracePt t="312117" x="7805738" y="3402013"/>
          <p14:tracePt t="312135" x="7805738" y="3394075"/>
          <p14:tracePt t="312157" x="7805738" y="3386138"/>
          <p14:tracePt t="312177" x="7805738" y="3378200"/>
          <p14:tracePt t="312207" x="7797800" y="3378200"/>
          <p14:tracePt t="312222" x="7797800" y="3386138"/>
          <p14:tracePt t="312239" x="7789863" y="3394075"/>
          <p14:tracePt t="312255" x="7783513" y="3402013"/>
          <p14:tracePt t="312272" x="7783513" y="3409950"/>
          <p14:tracePt t="312275" x="7775575" y="3409950"/>
          <p14:tracePt t="312289" x="7775575" y="3417888"/>
          <p14:tracePt t="312307" x="7767638" y="3417888"/>
          <p14:tracePt t="312320" x="7767638" y="3425825"/>
          <p14:tracePt t="312380" x="7767638" y="3432175"/>
          <p14:tracePt t="312412" x="7767638" y="3440113"/>
          <p14:tracePt t="312440" x="7767638" y="3448050"/>
          <p14:tracePt t="312580" x="7767638" y="3440113"/>
          <p14:tracePt t="312831" x="7767638" y="3448050"/>
          <p14:tracePt t="312856" x="7767638" y="3455988"/>
          <p14:tracePt t="312878" x="7767638" y="3463925"/>
          <p14:tracePt t="312973" x="7759700" y="3455988"/>
          <p14:tracePt t="312987" x="7759700" y="3440113"/>
          <p14:tracePt t="313007" x="7751763" y="3425825"/>
          <p14:tracePt t="313020" x="7743825" y="3409950"/>
          <p14:tracePt t="313038" x="7735888" y="3386138"/>
          <p14:tracePt t="313041" x="7727950" y="3378200"/>
          <p14:tracePt t="313051" x="7712075" y="3362325"/>
          <p14:tracePt t="313063" x="7696200" y="3338513"/>
          <p14:tracePt t="313089" x="7664450" y="3292475"/>
          <p14:tracePt t="313101" x="7650163" y="3268663"/>
          <p14:tracePt t="313120" x="7626350" y="3175000"/>
          <p14:tracePt t="313122" x="7618413" y="3135313"/>
          <p14:tracePt t="313130" x="7610475" y="3079750"/>
          <p14:tracePt t="313144" x="7602538" y="3033713"/>
          <p14:tracePt t="313157" x="7594600" y="2946400"/>
          <p14:tracePt t="313177" x="7586663" y="2916238"/>
          <p14:tracePt t="313192" x="7578725" y="2892425"/>
          <p14:tracePt t="313205" x="7578725" y="2805113"/>
          <p14:tracePt t="313224" x="7578725" y="2711450"/>
          <p14:tracePt t="313235" x="7578725" y="2586038"/>
          <p14:tracePt t="313253" x="7594600" y="2492375"/>
          <p14:tracePt t="313270" x="7642225" y="2422525"/>
          <p14:tracePt t="313273" x="7680325" y="2422525"/>
          <p14:tracePt t="313291" x="7797800" y="2422525"/>
          <p14:tracePt t="313305" x="7924800" y="2414588"/>
          <p14:tracePt t="313321" x="7954963" y="2430463"/>
          <p14:tracePt t="313337" x="7954963" y="2547938"/>
          <p14:tracePt t="313356" x="7962900" y="2695575"/>
          <p14:tracePt t="313364" x="7970838" y="2735263"/>
          <p14:tracePt t="313379" x="7954963" y="2767013"/>
          <p14:tracePt t="313396" x="7869238" y="2782888"/>
          <p14:tracePt t="313413" x="7783513" y="2798763"/>
          <p14:tracePt t="313427" x="7783513" y="2813050"/>
          <p14:tracePt t="313439" x="7775575" y="2820988"/>
          <p14:tracePt t="313456" x="7751763" y="2820988"/>
          <p14:tracePt t="313475" x="7720013" y="2805113"/>
          <p14:tracePt t="313488" x="7720013" y="2798763"/>
          <p14:tracePt t="313505" x="7720013" y="2774950"/>
          <p14:tracePt t="313543" x="7735888" y="2774950"/>
          <p14:tracePt t="313555" x="7735888" y="2782888"/>
          <p14:tracePt t="313572" x="7743825" y="2805113"/>
          <p14:tracePt t="313583" x="7743825" y="2813050"/>
          <p14:tracePt t="313596" x="7751763" y="2828925"/>
          <p14:tracePt t="313610" x="7751763" y="2844800"/>
          <p14:tracePt t="313629" x="7751763" y="2860675"/>
          <p14:tracePt t="313646" x="7759700" y="2868613"/>
          <p14:tracePt t="313648" x="7759700" y="2876550"/>
          <p14:tracePt t="313662" x="7759700" y="2884488"/>
          <p14:tracePt t="313665" x="7759700" y="2892425"/>
          <p14:tracePt t="313673" x="7759700" y="2900363"/>
          <p14:tracePt t="313689" x="7759700" y="2916238"/>
          <p14:tracePt t="313706" x="7759700" y="2924175"/>
          <p14:tracePt t="313720" x="7751763" y="2938463"/>
          <p14:tracePt t="313739" x="7751763" y="2946400"/>
          <p14:tracePt t="313772" x="7751763" y="2954338"/>
          <p14:tracePt t="313818" x="7743825" y="2954338"/>
          <p14:tracePt t="313852" x="7735888" y="2954338"/>
          <p14:tracePt t="313869" x="7727950" y="2946400"/>
          <p14:tracePt t="313877" x="7720013" y="2946400"/>
          <p14:tracePt t="313911" x="7712075" y="2946400"/>
          <p14:tracePt t="313958" x="7712075" y="2954338"/>
          <p14:tracePt t="313972" x="7712075" y="2962275"/>
          <p14:tracePt t="313990" x="7712075" y="2970213"/>
          <p14:tracePt t="313993" x="7712075" y="2978150"/>
          <p14:tracePt t="314023" x="7712075" y="2986088"/>
          <p14:tracePt t="314056" x="7704138" y="2986088"/>
          <p14:tracePt t="314088" x="7696200" y="2986088"/>
          <p14:tracePt t="314104" x="7680325" y="2978150"/>
          <p14:tracePt t="314121" x="7672388" y="2962275"/>
          <p14:tracePt t="314129" x="7664450" y="2954338"/>
          <p14:tracePt t="314145" x="7656513" y="2938463"/>
          <p14:tracePt t="314163" x="7642225" y="2924175"/>
          <p14:tracePt t="314180" x="7626350" y="2900363"/>
          <p14:tracePt t="314196" x="7602538" y="2876550"/>
          <p14:tracePt t="314206" x="7594600" y="2868613"/>
          <p14:tracePt t="314222" x="7570788" y="2852738"/>
          <p14:tracePt t="314240" x="7539038" y="2828925"/>
          <p14:tracePt t="314254" x="7531100" y="2820988"/>
          <p14:tracePt t="314257" x="7516813" y="2813050"/>
          <p14:tracePt t="314267" x="7508875" y="2805113"/>
          <p14:tracePt t="314289" x="7469188" y="2790825"/>
          <p14:tracePt t="314305" x="7453313" y="2774950"/>
          <p14:tracePt t="314322" x="7421563" y="2759075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號: 五邊形 196">
            <a:extLst>
              <a:ext uri="{FF2B5EF4-FFF2-40B4-BE49-F238E27FC236}">
                <a16:creationId xmlns:a16="http://schemas.microsoft.com/office/drawing/2014/main" id="{1D0EB394-4980-6941-B0CE-0FEFA3E2D876}"/>
              </a:ext>
            </a:extLst>
          </p:cNvPr>
          <p:cNvSpPr/>
          <p:nvPr/>
        </p:nvSpPr>
        <p:spPr>
          <a:xfrm>
            <a:off x="0" y="0"/>
            <a:ext cx="2692400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效能設計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A7FACA4-4FB6-6965-1735-BBD46C943139}"/>
              </a:ext>
            </a:extLst>
          </p:cNvPr>
          <p:cNvGrpSpPr/>
          <p:nvPr/>
        </p:nvGrpSpPr>
        <p:grpSpPr>
          <a:xfrm>
            <a:off x="533399" y="792116"/>
            <a:ext cx="5346701" cy="826246"/>
            <a:chOff x="1229091" y="477031"/>
            <a:chExt cx="5346701" cy="826246"/>
          </a:xfrm>
        </p:grpSpPr>
        <p:pic>
          <p:nvPicPr>
            <p:cNvPr id="6" name="圖形 5" descr="燈泡與齒輪 外框">
              <a:extLst>
                <a:ext uri="{FF2B5EF4-FFF2-40B4-BE49-F238E27FC236}">
                  <a16:creationId xmlns:a16="http://schemas.microsoft.com/office/drawing/2014/main" id="{7A65B210-2474-61EE-DE2F-F2CE06B2F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844C449-5150-85EF-6FEA-67D7EE9C331B}"/>
                </a:ext>
              </a:extLst>
            </p:cNvPr>
            <p:cNvSpPr txBox="1"/>
            <p:nvPr/>
          </p:nvSpPr>
          <p:spPr>
            <a:xfrm>
              <a:off x="2055338" y="669285"/>
              <a:ext cx="4520454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內建於微處理器的技術</a:t>
              </a:r>
            </a:p>
          </p:txBody>
        </p:sp>
      </p:grpSp>
      <p:pic>
        <p:nvPicPr>
          <p:cNvPr id="15" name="圖形 14" descr="問號 以實心填滿">
            <a:extLst>
              <a:ext uri="{FF2B5EF4-FFF2-40B4-BE49-F238E27FC236}">
                <a16:creationId xmlns:a16="http://schemas.microsoft.com/office/drawing/2014/main" id="{F9E68099-EFB0-2B89-7C76-E44B9944A4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1490" y="2225709"/>
            <a:ext cx="914400" cy="9144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F96A4572-539D-5C68-FB9D-060E0ACE31B8}"/>
              </a:ext>
            </a:extLst>
          </p:cNvPr>
          <p:cNvSpPr txBox="1"/>
          <p:nvPr/>
        </p:nvSpPr>
        <p:spPr>
          <a:xfrm>
            <a:off x="2454244" y="2359743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如何提升電腦效能</a:t>
            </a:r>
          </a:p>
        </p:txBody>
      </p:sp>
      <p:pic>
        <p:nvPicPr>
          <p:cNvPr id="21" name="圖形 20" descr="燈泡與齒輪 以實心填滿">
            <a:extLst>
              <a:ext uri="{FF2B5EF4-FFF2-40B4-BE49-F238E27FC236}">
                <a16:creationId xmlns:a16="http://schemas.microsoft.com/office/drawing/2014/main" id="{F0413B14-19EF-EB16-7253-74184B6F60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9844" y="3435568"/>
            <a:ext cx="914400" cy="914400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A1B29FFD-B3BB-E317-2655-9E9FC41CCD11}"/>
              </a:ext>
            </a:extLst>
          </p:cNvPr>
          <p:cNvSpPr txBox="1"/>
          <p:nvPr/>
        </p:nvSpPr>
        <p:spPr>
          <a:xfrm>
            <a:off x="2454244" y="3569602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如果能在電腦空閒時預先處理下一個工作</a:t>
            </a:r>
          </a:p>
        </p:txBody>
      </p:sp>
      <p:sp>
        <p:nvSpPr>
          <p:cNvPr id="4" name="矩形: 圓角 14">
            <a:extLst>
              <a:ext uri="{FF2B5EF4-FFF2-40B4-BE49-F238E27FC236}">
                <a16:creationId xmlns:a16="http://schemas.microsoft.com/office/drawing/2014/main" id="{94C6B88E-59BA-D0A1-7E0E-D2F4F507789A}"/>
              </a:ext>
            </a:extLst>
          </p:cNvPr>
          <p:cNvSpPr/>
          <p:nvPr/>
        </p:nvSpPr>
        <p:spPr>
          <a:xfrm>
            <a:off x="3241939" y="5250675"/>
            <a:ext cx="6518078" cy="5847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推估執行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(Speculative execution)</a:t>
            </a:r>
            <a:endParaRPr lang="zh-TW" altLang="en-US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348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64"/>
    </mc:Choice>
    <mc:Fallback xmlns="">
      <p:transition spd="slow" advTm="575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3A86A75C-4F4B-4683-9AE1-C65F6400EC91}">
      <p14:laserTraceLst xmlns:p14="http://schemas.microsoft.com/office/powerpoint/2010/main">
        <p14:tracePtLst>
          <p14:tracePt t="279" x="6346825" y="2860675"/>
          <p14:tracePt t="331" x="6346825" y="2868613"/>
          <p14:tracePt t="346" x="6346825" y="2876550"/>
          <p14:tracePt t="364" x="6346825" y="2884488"/>
          <p14:tracePt t="372" x="6346825" y="2892425"/>
          <p14:tracePt t="388" x="6346825" y="2908300"/>
          <p14:tracePt t="404" x="6338888" y="2924175"/>
          <p14:tracePt t="422" x="6330950" y="2946400"/>
          <p14:tracePt t="440" x="6330950" y="2978150"/>
          <p14:tracePt t="455" x="6330950" y="2994025"/>
          <p14:tracePt t="466" x="6323013" y="3001963"/>
          <p14:tracePt t="482" x="6315075" y="3025775"/>
          <p14:tracePt t="496" x="6307138" y="3041650"/>
          <p14:tracePt t="516" x="6307138" y="3063875"/>
          <p14:tracePt t="534" x="6299200" y="3079750"/>
          <p14:tracePt t="550" x="6299200" y="3095625"/>
          <p14:tracePt t="566" x="6292850" y="3111500"/>
          <p14:tracePt t="583" x="6284913" y="3119438"/>
          <p14:tracePt t="590" x="6276975" y="3127375"/>
          <p14:tracePt t="607" x="6269038" y="3151188"/>
          <p14:tracePt t="630" x="6245225" y="3181350"/>
          <p14:tracePt t="644" x="6237288" y="3197225"/>
          <p14:tracePt t="664" x="6221413" y="3221038"/>
          <p14:tracePt t="686" x="6213475" y="3244850"/>
          <p14:tracePt t="704" x="6197600" y="3276600"/>
          <p14:tracePt t="731" x="6189663" y="3300413"/>
          <p14:tracePt t="750" x="6181725" y="3330575"/>
          <p14:tracePt t="766" x="6173788" y="3354388"/>
          <p14:tracePt t="782" x="6165850" y="3370263"/>
          <p14:tracePt t="800" x="6159500" y="3386138"/>
          <p14:tracePt t="816" x="6159500" y="3394075"/>
          <p14:tracePt t="834" x="6159500" y="3409950"/>
          <p14:tracePt t="841" x="6151563" y="3409950"/>
          <p14:tracePt t="863" x="6143625" y="3432175"/>
          <p14:tracePt t="874" x="6143625" y="3448050"/>
          <p14:tracePt t="896" x="6135688" y="3471863"/>
          <p14:tracePt t="912" x="6127750" y="3487738"/>
          <p14:tracePt t="938" x="6119813" y="3519488"/>
          <p14:tracePt t="952" x="6111875" y="3543300"/>
          <p14:tracePt t="967" x="6111875" y="3551238"/>
          <p14:tracePt t="982" x="6111875" y="3573463"/>
          <p14:tracePt t="999" x="6111875" y="3589338"/>
          <p14:tracePt t="1017" x="6111875" y="3605213"/>
          <p14:tracePt t="1033" x="6111875" y="3621088"/>
          <p14:tracePt t="1049" x="6103938" y="3644900"/>
          <p14:tracePt t="1066" x="6096000" y="3660775"/>
          <p14:tracePt t="1084" x="6088063" y="3690938"/>
          <p14:tracePt t="1114" x="6080125" y="3738563"/>
          <p14:tracePt t="1147" x="6072188" y="3778250"/>
          <p14:tracePt t="1170" x="6056313" y="3808413"/>
          <p14:tracePt t="1190" x="6040438" y="3832225"/>
          <p14:tracePt t="1204" x="6026150" y="3856038"/>
          <p14:tracePt t="1216" x="6002338" y="3871913"/>
          <p14:tracePt t="1235" x="5978525" y="3895725"/>
          <p14:tracePt t="1250" x="5954713" y="3919538"/>
          <p14:tracePt t="1266" x="5930900" y="3941763"/>
          <p14:tracePt t="1283" x="5915025" y="3965575"/>
          <p14:tracePt t="1300" x="5899150" y="3973513"/>
          <p14:tracePt t="1314" x="5884863" y="3981450"/>
          <p14:tracePt t="1332" x="5876925" y="4005263"/>
          <p14:tracePt t="1342" x="5868988" y="4013200"/>
          <p14:tracePt t="1366" x="5821363" y="4044950"/>
          <p14:tracePt t="1373" x="5797550" y="4059238"/>
          <p14:tracePt t="1390" x="5757863" y="4083050"/>
          <p14:tracePt t="1404" x="5727700" y="4098925"/>
          <p14:tracePt t="1421" x="5703888" y="4114800"/>
          <p14:tracePt t="1436" x="5680075" y="4130675"/>
          <p14:tracePt t="1454" x="5664200" y="4146550"/>
          <p14:tracePt t="1467" x="5640388" y="4170363"/>
          <p14:tracePt t="1484" x="5618163" y="4192588"/>
          <p14:tracePt t="1500" x="5586413" y="4208463"/>
          <p14:tracePt t="1516" x="5562600" y="4232275"/>
          <p14:tracePt t="1533" x="5546725" y="4256088"/>
          <p14:tracePt t="1550" x="5514975" y="4279900"/>
          <p14:tracePt t="1566" x="5491163" y="4302125"/>
          <p14:tracePt t="1583" x="5476875" y="4318000"/>
          <p14:tracePt t="1590" x="5468938" y="4349750"/>
          <p14:tracePt t="1606" x="5437188" y="4405313"/>
          <p14:tracePt t="1623" x="5413375" y="4491038"/>
          <p14:tracePt t="1639" x="5397500" y="4576763"/>
          <p14:tracePt t="1654" x="5397500" y="4632325"/>
          <p14:tracePt t="1674" x="5429250" y="4694238"/>
          <p14:tracePt t="1689" x="5445125" y="4710113"/>
          <p14:tracePt t="1702" x="5468938" y="4733925"/>
          <p14:tracePt t="1719" x="5538788" y="4757738"/>
          <p14:tracePt t="1732" x="5618163" y="4789488"/>
          <p14:tracePt t="1747" x="5711825" y="4803775"/>
          <p14:tracePt t="1764" x="5781675" y="4811713"/>
          <p14:tracePt t="1784" x="5876925" y="4789488"/>
          <p14:tracePt t="1798" x="5899150" y="4773613"/>
          <p14:tracePt t="1816" x="5915025" y="4749800"/>
          <p14:tracePt t="1830" x="5930900" y="4710113"/>
          <p14:tracePt t="1849" x="5938838" y="4648200"/>
          <p14:tracePt t="1856" x="5938838" y="4608513"/>
          <p14:tracePt t="1881" x="5922963" y="4483100"/>
          <p14:tracePt t="1889" x="5915025" y="4435475"/>
          <p14:tracePt t="1890" x="5899150" y="4397375"/>
          <p14:tracePt t="1907" x="5868988" y="4310063"/>
          <p14:tracePt t="1922" x="5829300" y="4232275"/>
          <p14:tracePt t="1939" x="5781675" y="4146550"/>
          <p14:tracePt t="1955" x="5703888" y="4052888"/>
          <p14:tracePt t="1965" x="5656263" y="4013200"/>
          <p14:tracePt t="1981" x="5562600" y="3957638"/>
          <p14:tracePt t="1997" x="5499100" y="3933825"/>
          <p14:tracePt t="2014" x="5476875" y="3911600"/>
          <p14:tracePt t="2033" x="5461000" y="3911600"/>
          <p14:tracePt t="2050" x="5445125" y="3911600"/>
          <p14:tracePt t="2066" x="5429250" y="3919538"/>
          <p14:tracePt t="2083" x="5389563" y="3941763"/>
          <p14:tracePt t="2090" x="5365750" y="3949700"/>
          <p14:tracePt t="2114" x="5232400" y="4005263"/>
          <p14:tracePt t="2122" x="5202238" y="4029075"/>
          <p14:tracePt t="2148" x="5154613" y="4059238"/>
          <p14:tracePt t="2154" x="5146675" y="4067175"/>
          <p14:tracePt t="2204" x="5146675" y="4075113"/>
          <p14:tracePt t="2232" x="5146675" y="4083050"/>
          <p14:tracePt t="2248" x="5146675" y="4090988"/>
          <p14:tracePt t="2268" x="5146675" y="4106863"/>
          <p14:tracePt t="2279" x="5146675" y="4130675"/>
          <p14:tracePt t="2298" x="5162550" y="4146550"/>
          <p14:tracePt t="2312" x="5170488" y="4170363"/>
          <p14:tracePt t="2331" x="5178425" y="4192588"/>
          <p14:tracePt t="2350" x="5216525" y="4224338"/>
          <p14:tracePt t="2358" x="5216525" y="4240213"/>
          <p14:tracePt t="2380" x="5256213" y="4264025"/>
          <p14:tracePt t="2408" x="5287963" y="4295775"/>
          <p14:tracePt t="2422" x="5311775" y="4318000"/>
          <p14:tracePt t="2438" x="5335588" y="4341813"/>
          <p14:tracePt t="2456" x="5373688" y="4357688"/>
          <p14:tracePt t="2466" x="5429250" y="4357688"/>
          <p14:tracePt t="2481" x="5530850" y="4341813"/>
          <p14:tracePt t="2497" x="5664200" y="4318000"/>
          <p14:tracePt t="2515" x="5797550" y="4287838"/>
          <p14:tracePt t="2533" x="5861050" y="4287838"/>
          <p14:tracePt t="2550" x="5884863" y="4318000"/>
          <p14:tracePt t="2581" x="5884863" y="4325938"/>
          <p14:tracePt t="2607" x="5868988" y="4325938"/>
          <p14:tracePt t="2638" x="5853113" y="4325938"/>
          <p14:tracePt t="2657" x="5853113" y="4318000"/>
          <p14:tracePt t="2673" x="5861050" y="4302125"/>
          <p14:tracePt t="2688" x="5876925" y="4287838"/>
          <p14:tracePt t="2699" x="5899150" y="4279900"/>
          <p14:tracePt t="2719" x="5922963" y="4264025"/>
          <p14:tracePt t="2734" x="5946775" y="4248150"/>
          <p14:tracePt t="2749" x="5962650" y="4248150"/>
          <p14:tracePt t="2794" x="5962650" y="4240213"/>
          <p14:tracePt t="2814" x="5962650" y="4224338"/>
          <p14:tracePt t="2830" x="5970588" y="4216400"/>
          <p14:tracePt t="2851" x="5986463" y="4208463"/>
          <p14:tracePt t="2864" x="6002338" y="4200525"/>
          <p14:tracePt t="2874" x="6010275" y="4200525"/>
          <p14:tracePt t="2895" x="6010275" y="4192588"/>
          <p14:tracePt t="2902" x="6010275" y="4184650"/>
          <p14:tracePt t="2922" x="6010275" y="4176713"/>
          <p14:tracePt t="2938" x="6010275" y="4154488"/>
          <p14:tracePt t="2950" x="6010275" y="4146550"/>
          <p14:tracePt t="2967" x="6010275" y="4122738"/>
          <p14:tracePt t="2982" x="6002338" y="4106863"/>
          <p14:tracePt t="3000" x="5994400" y="4075113"/>
          <p14:tracePt t="3016" x="5994400" y="4059238"/>
          <p14:tracePt t="3033" x="5994400" y="4044950"/>
          <p14:tracePt t="3044" x="5994400" y="4037013"/>
          <p14:tracePt t="3066" x="5994400" y="4029075"/>
          <p14:tracePt t="3083" x="5994400" y="4013200"/>
          <p14:tracePt t="3090" x="5994400" y="4005263"/>
          <p14:tracePt t="3106" x="5994400" y="3989388"/>
          <p14:tracePt t="3132" x="6002338" y="3981450"/>
          <p14:tracePt t="3153" x="6010275" y="3973513"/>
          <p14:tracePt t="3171" x="6018213" y="3965575"/>
          <p14:tracePt t="3188" x="6018213" y="3957638"/>
          <p14:tracePt t="3206" x="6026150" y="3949700"/>
          <p14:tracePt t="3216" x="6032500" y="3949700"/>
          <p14:tracePt t="3232" x="6032500" y="3941763"/>
          <p14:tracePt t="3250" x="6032500" y="3927475"/>
          <p14:tracePt t="3266" x="6032500" y="3919538"/>
          <p14:tracePt t="3299" x="6032500" y="3911600"/>
          <p14:tracePt t="3324" x="6032500" y="3903663"/>
          <p14:tracePt t="3348" x="6026150" y="3903663"/>
          <p14:tracePt t="3357" x="6018213" y="3903663"/>
          <p14:tracePt t="3379" x="6010275" y="3903663"/>
          <p14:tracePt t="3397" x="6002338" y="3903663"/>
          <p14:tracePt t="3404" x="5986463" y="3903663"/>
          <p14:tracePt t="3417" x="5978525" y="3903663"/>
          <p14:tracePt t="3436" x="5962650" y="3903663"/>
          <p14:tracePt t="3454" x="5938838" y="3919538"/>
          <p14:tracePt t="3455" x="5930900" y="3933825"/>
          <p14:tracePt t="3466" x="5915025" y="3941763"/>
          <p14:tracePt t="3484" x="5892800" y="3957638"/>
          <p14:tracePt t="3499" x="5876925" y="3973513"/>
          <p14:tracePt t="3518" x="5837238" y="4005263"/>
          <p14:tracePt t="3530" x="5821363" y="4013200"/>
          <p14:tracePt t="3549" x="5781675" y="4052888"/>
          <p14:tracePt t="3564" x="5757863" y="4075113"/>
          <p14:tracePt t="3582" x="5743575" y="4098925"/>
          <p14:tracePt t="3592" x="5735638" y="4114800"/>
          <p14:tracePt t="3614" x="5719763" y="4170363"/>
          <p14:tracePt t="3621" x="5719763" y="4192588"/>
          <p14:tracePt t="3639" x="5719763" y="4240213"/>
          <p14:tracePt t="3657" x="5719763" y="4287838"/>
          <p14:tracePt t="3673" x="5727700" y="4302125"/>
          <p14:tracePt t="3684" x="5727700" y="4310063"/>
          <p14:tracePt t="3701" x="5743575" y="4333875"/>
          <p14:tracePt t="3721" x="5781675" y="4373563"/>
          <p14:tracePt t="3734" x="5813425" y="4413250"/>
          <p14:tracePt t="3751" x="5868988" y="4467225"/>
          <p14:tracePt t="3763" x="5892800" y="4483100"/>
          <p14:tracePt t="3782" x="5970588" y="4522788"/>
          <p14:tracePt t="3797" x="6002338" y="4538663"/>
          <p14:tracePt t="3815" x="6026150" y="4552950"/>
          <p14:tracePt t="3834" x="6048375" y="4552950"/>
          <p14:tracePt t="3866" x="6096000" y="4560888"/>
          <p14:tracePt t="3878" x="6111875" y="4568825"/>
          <p14:tracePt t="3897" x="6135688" y="4576763"/>
          <p14:tracePt t="3903" x="6151563" y="4576763"/>
          <p14:tracePt t="3918" x="6165850" y="4576763"/>
          <p14:tracePt t="3937" x="6197600" y="4576763"/>
          <p14:tracePt t="3949" x="6205538" y="4576763"/>
          <p14:tracePt t="3969" x="6253163" y="4576763"/>
          <p14:tracePt t="3984" x="6299200" y="4568825"/>
          <p14:tracePt t="3999" x="6370638" y="4552950"/>
          <p14:tracePt t="4016" x="6426200" y="4546600"/>
          <p14:tracePt t="4033" x="6464300" y="4530725"/>
          <p14:tracePt t="4050" x="6480175" y="4530725"/>
          <p14:tracePt t="4067" x="6488113" y="4530725"/>
          <p14:tracePt t="4918" x="6488113" y="4522788"/>
          <p14:tracePt t="4935" x="6472238" y="4522788"/>
          <p14:tracePt t="4954" x="6440488" y="4514850"/>
          <p14:tracePt t="4966" x="6418263" y="4514850"/>
          <p14:tracePt t="4984" x="6386513" y="4498975"/>
          <p14:tracePt t="5002" x="6378575" y="4498975"/>
          <p14:tracePt t="5012" x="6362700" y="4498975"/>
          <p14:tracePt t="5031" x="6346825" y="4491038"/>
          <p14:tracePt t="5046" x="6346825" y="4483100"/>
          <p14:tracePt t="5080" x="6338888" y="4483100"/>
          <p14:tracePt t="5126" x="6338888" y="4475163"/>
          <p14:tracePt t="5156" x="6330950" y="4475163"/>
          <p14:tracePt t="5216" x="6323013" y="4467225"/>
          <p14:tracePt t="5234" x="6315075" y="4459288"/>
          <p14:tracePt t="5250" x="6307138" y="4451350"/>
          <p14:tracePt t="5282" x="6299200" y="4443413"/>
          <p14:tracePt t="5317" x="6284913" y="4435475"/>
          <p14:tracePt t="5404" x="6276975" y="4427538"/>
          <p14:tracePt t="5436" x="6269038" y="4427538"/>
          <p14:tracePt t="5577" x="6245225" y="4421188"/>
          <p14:tracePt t="5599" x="6165850" y="4397375"/>
          <p14:tracePt t="5631" x="5970588" y="4333875"/>
          <p14:tracePt t="5637" x="5915025" y="4318000"/>
          <p14:tracePt t="5656" x="5821363" y="4287838"/>
          <p14:tracePt t="5673" x="5757863" y="4271963"/>
          <p14:tracePt t="5688" x="5743575" y="4256088"/>
          <p14:tracePt t="5700" x="5727700" y="4248150"/>
          <p14:tracePt t="5718" x="5711825" y="4232275"/>
          <p14:tracePt t="5732" x="5688013" y="4200525"/>
          <p14:tracePt t="5752" x="5664200" y="4114800"/>
          <p14:tracePt t="5766" x="5656263" y="4075113"/>
          <p14:tracePt t="5779" x="5648325" y="4005263"/>
          <p14:tracePt t="5796" x="5688013" y="3911600"/>
          <p14:tracePt t="5816" x="5829300" y="3808413"/>
          <p14:tracePt t="5833" x="5970588" y="3786188"/>
          <p14:tracePt t="5840" x="6064250" y="3770313"/>
          <p14:tracePt t="5864" x="6346825" y="3802063"/>
          <p14:tracePt t="5872" x="6434138" y="3816350"/>
          <p14:tracePt t="5897" x="6567488" y="3871913"/>
          <p14:tracePt t="5903" x="6589713" y="3879850"/>
          <p14:tracePt t="5922" x="6605588" y="3895725"/>
          <p14:tracePt t="5940" x="6629400" y="3911600"/>
          <p14:tracePt t="5967" x="6637338" y="3927475"/>
          <p14:tracePt t="5983" x="6645275" y="3941763"/>
          <p14:tracePt t="6000" x="6653213" y="4029075"/>
          <p14:tracePt t="6017" x="6621463" y="4200525"/>
          <p14:tracePt t="6033" x="6581775" y="4302125"/>
          <p14:tracePt t="6050" x="6559550" y="4365625"/>
          <p14:tracePt t="6067" x="6519863" y="4397375"/>
          <p14:tracePt t="6075" x="6503988" y="4405313"/>
          <p14:tracePt t="6098" x="6448425" y="4435475"/>
          <p14:tracePt t="6117" x="6418263" y="4443413"/>
          <p14:tracePt t="6123" x="6402388" y="4443413"/>
          <p14:tracePt t="6138" x="6394450" y="4443413"/>
          <p14:tracePt t="6157" x="6370638" y="4443413"/>
          <p14:tracePt t="6267" x="6362700" y="4443413"/>
          <p14:tracePt t="6298" x="6362700" y="4435475"/>
          <p14:tracePt t="6313" x="6354763" y="4435475"/>
          <p14:tracePt t="6346" x="6346825" y="4421188"/>
          <p14:tracePt t="6393" x="6346825" y="4413250"/>
          <p14:tracePt t="6450" x="6338888" y="4413250"/>
          <p14:tracePt t="7500" x="6315075" y="4405313"/>
          <p14:tracePt t="7516" x="6307138" y="4397375"/>
          <p14:tracePt t="7534" x="6299200" y="4397375"/>
          <p14:tracePt t="7564" x="6292850" y="4397375"/>
          <p14:tracePt t="7599" x="6292850" y="4389438"/>
          <p14:tracePt t="7623" x="6284913" y="4389438"/>
          <p14:tracePt t="7653" x="6276975" y="4381500"/>
          <p14:tracePt t="7716" x="6269038" y="4381500"/>
          <p14:tracePt t="7765" x="6261100" y="4381500"/>
          <p14:tracePt t="7840" x="6261100" y="4373563"/>
          <p14:tracePt t="11296" x="6261100" y="4365625"/>
          <p14:tracePt t="11873" x="6253163" y="4365625"/>
          <p14:tracePt t="11891" x="6229350" y="4373563"/>
          <p14:tracePt t="11907" x="6189663" y="4373563"/>
          <p14:tracePt t="11922" x="6143625" y="4373563"/>
          <p14:tracePt t="11940" x="6111875" y="4373563"/>
          <p14:tracePt t="11949" x="6096000" y="4373563"/>
          <p14:tracePt t="11966" x="6080125" y="4373563"/>
          <p14:tracePt t="11981" x="6056313" y="4373563"/>
          <p14:tracePt t="12000" x="6010275" y="4373563"/>
          <p14:tracePt t="12017" x="5946775" y="4389438"/>
          <p14:tracePt t="12034" x="5876925" y="4389438"/>
          <p14:tracePt t="12047" x="5813425" y="4389438"/>
          <p14:tracePt t="12067" x="5743575" y="4389438"/>
          <p14:tracePt t="12074" x="5719763" y="4389438"/>
          <p14:tracePt t="12100" x="5664200" y="4381500"/>
          <p14:tracePt t="12113" x="5656263" y="4381500"/>
          <p14:tracePt t="12122" x="5648325" y="4373563"/>
          <p14:tracePt t="12141" x="5570538" y="4365625"/>
          <p14:tracePt t="12157" x="5522913" y="4357688"/>
          <p14:tracePt t="12174" x="5461000" y="4349750"/>
          <p14:tracePt t="12188" x="5397500" y="4318000"/>
          <p14:tracePt t="12201" x="5357813" y="4302125"/>
          <p14:tracePt t="12203" x="5335588" y="4295775"/>
          <p14:tracePt t="12219" x="5303838" y="4271963"/>
          <p14:tracePt t="12233" x="5280025" y="4248150"/>
          <p14:tracePt t="12251" x="5256213" y="4216400"/>
          <p14:tracePt t="12267" x="5232400" y="4176713"/>
          <p14:tracePt t="12280" x="5216525" y="4122738"/>
          <p14:tracePt t="12300" x="5224463" y="4059238"/>
          <p14:tracePt t="12314" x="5272088" y="3957638"/>
          <p14:tracePt t="12332" x="5373688" y="3856038"/>
          <p14:tracePt t="12350" x="5522913" y="3730625"/>
          <p14:tracePt t="12358" x="5562600" y="3706813"/>
          <p14:tracePt t="12374" x="5624513" y="3683000"/>
          <p14:tracePt t="12390" x="5688013" y="3660775"/>
          <p14:tracePt t="12407" x="5735638" y="3652838"/>
          <p14:tracePt t="12422" x="5781675" y="3652838"/>
          <p14:tracePt t="12439" x="5829300" y="3652838"/>
          <p14:tracePt t="12454" x="5892800" y="3652838"/>
          <p14:tracePt t="12468" x="5962650" y="3676650"/>
          <p14:tracePt t="12481" x="6040438" y="3690938"/>
          <p14:tracePt t="12500" x="6119813" y="3706813"/>
          <p14:tracePt t="12516" x="6205538" y="3714750"/>
          <p14:tracePt t="12534" x="6330950" y="3730625"/>
          <p14:tracePt t="12546" x="6378575" y="3730625"/>
          <p14:tracePt t="12564" x="6456363" y="3746500"/>
          <p14:tracePt t="12580" x="6519863" y="3754438"/>
          <p14:tracePt t="12600" x="6597650" y="3770313"/>
          <p14:tracePt t="12607" x="6613525" y="3778250"/>
          <p14:tracePt t="12621" x="6653213" y="3794125"/>
          <p14:tracePt t="12640" x="6707188" y="3824288"/>
          <p14:tracePt t="12655" x="6738938" y="3848100"/>
          <p14:tracePt t="12674" x="6778625" y="3887788"/>
          <p14:tracePt t="12691" x="6794500" y="3911600"/>
          <p14:tracePt t="12700" x="6802438" y="3919538"/>
          <p14:tracePt t="12717" x="6818313" y="3941763"/>
          <p14:tracePt t="12734" x="6826250" y="3957638"/>
          <p14:tracePt t="12748" x="6834188" y="3989388"/>
          <p14:tracePt t="12766" x="6840538" y="4021138"/>
          <p14:tracePt t="12783" x="6840538" y="4075113"/>
          <p14:tracePt t="12785" x="6840538" y="4098925"/>
          <p14:tracePt t="12797" x="6840538" y="4122738"/>
          <p14:tracePt t="12798" x="6840538" y="4146550"/>
          <p14:tracePt t="12816" x="6810375" y="4192588"/>
          <p14:tracePt t="12823" x="6802438" y="4208463"/>
          <p14:tracePt t="12849" x="6746875" y="4256088"/>
          <p14:tracePt t="12861" x="6677025" y="4279900"/>
          <p14:tracePt t="12876" x="6589713" y="4302125"/>
          <p14:tracePt t="12897" x="6456363" y="4318000"/>
          <p14:tracePt t="12904" x="6394450" y="4325938"/>
          <p14:tracePt t="12919" x="6276975" y="4333875"/>
          <p14:tracePt t="12937" x="6159500" y="4341813"/>
          <p14:tracePt t="12938" x="6119813" y="4349750"/>
          <p14:tracePt t="12951" x="6088063" y="4349750"/>
          <p14:tracePt t="12969" x="5986463" y="4357688"/>
          <p14:tracePt t="12982" x="5930900" y="4357688"/>
          <p14:tracePt t="13000" x="5884863" y="4357688"/>
          <p14:tracePt t="13014" x="5876925" y="4357688"/>
          <p14:tracePt t="13078" x="5868988" y="4357688"/>
          <p14:tracePt t="13127" x="5861050" y="4349750"/>
          <p14:tracePt t="13140" x="5853113" y="4341813"/>
          <p14:tracePt t="13157" x="5837238" y="4325938"/>
          <p14:tracePt t="13172" x="5829300" y="4310063"/>
          <p14:tracePt t="13189" x="5821363" y="4310063"/>
          <p14:tracePt t="13205" x="5821363" y="4302125"/>
          <p14:tracePt t="13217" x="5813425" y="4302125"/>
          <p14:tracePt t="13249" x="5813425" y="4287838"/>
          <p14:tracePt t="13264" x="5813425" y="4271963"/>
          <p14:tracePt t="13282" x="5813425" y="4248150"/>
          <p14:tracePt t="13297" x="5813425" y="4240213"/>
          <p14:tracePt t="13316" x="5813425" y="4216400"/>
          <p14:tracePt t="13340" x="5813425" y="4208463"/>
          <p14:tracePt t="13379" x="5813425" y="4200525"/>
          <p14:tracePt t="13407" x="5813425" y="4192588"/>
          <p14:tracePt t="13562" x="5813425" y="4184650"/>
          <p14:tracePt t="13627" x="5813425" y="4176713"/>
          <p14:tracePt t="14391" x="5813425" y="4162425"/>
          <p14:tracePt t="14423" x="5813425" y="4154488"/>
          <p14:tracePt t="14438" x="5821363" y="4154488"/>
          <p14:tracePt t="14481" x="5821363" y="4146550"/>
          <p14:tracePt t="16232" x="5821363" y="4138613"/>
          <p14:tracePt t="21127" x="5813425" y="4146550"/>
          <p14:tracePt t="26357" x="5805488" y="4162425"/>
          <p14:tracePt t="26379" x="5789613" y="4162425"/>
          <p14:tracePt t="26398" x="5781675" y="4170363"/>
          <p14:tracePt t="26437" x="5773738" y="4170363"/>
          <p14:tracePt t="26453" x="5757863" y="4176713"/>
          <p14:tracePt t="26466" x="5751513" y="4184650"/>
          <p14:tracePt t="26481" x="5727700" y="4192588"/>
          <p14:tracePt t="26500" x="5703888" y="4200525"/>
          <p14:tracePt t="26513" x="5688013" y="4208463"/>
          <p14:tracePt t="26531" x="5664200" y="4208463"/>
          <p14:tracePt t="26549" x="5656263" y="4208463"/>
          <p14:tracePt t="26564" x="5648325" y="4208463"/>
          <p14:tracePt t="26582" x="5640388" y="4208463"/>
          <p14:tracePt t="26590" x="5624513" y="4216400"/>
          <p14:tracePt t="26607" x="5570538" y="4232275"/>
          <p14:tracePt t="26630" x="5514975" y="4232275"/>
          <p14:tracePt t="26637" x="5491163" y="4232275"/>
          <p14:tracePt t="26657" x="5437188" y="4240213"/>
          <p14:tracePt t="26673" x="5421313" y="4240213"/>
          <p14:tracePt t="26685" x="5405438" y="4240213"/>
          <p14:tracePt t="26795" x="5397500" y="4240213"/>
          <p14:tracePt t="26813" x="5389563" y="4240213"/>
          <p14:tracePt t="26829" x="5381625" y="4240213"/>
          <p14:tracePt t="26852" x="5365750" y="4216400"/>
          <p14:tracePt t="26864" x="5357813" y="4176713"/>
          <p14:tracePt t="26873" x="5357813" y="4170363"/>
          <p14:tracePt t="26890" x="5357813" y="4146550"/>
          <p14:tracePt t="26907" x="5357813" y="4130675"/>
          <p14:tracePt t="26923" x="5373688" y="4098925"/>
          <p14:tracePt t="26938" x="5397500" y="4067175"/>
          <p14:tracePt t="26950" x="5437188" y="4044950"/>
          <p14:tracePt t="26969" x="5476875" y="4021138"/>
          <p14:tracePt t="26985" x="5530850" y="3997325"/>
          <p14:tracePt t="26998" x="5570538" y="3981450"/>
          <p14:tracePt t="27015" x="5610225" y="3973513"/>
          <p14:tracePt t="27031" x="5624513" y="3965575"/>
          <p14:tracePt t="27049" x="5648325" y="3965575"/>
          <p14:tracePt t="27068" x="5680075" y="3965575"/>
          <p14:tracePt t="27097" x="5703888" y="3973513"/>
          <p14:tracePt t="27107" x="5727700" y="3989388"/>
          <p14:tracePt t="27124" x="5743575" y="4005263"/>
          <p14:tracePt t="27140" x="5765800" y="4029075"/>
          <p14:tracePt t="27157" x="5789613" y="4044950"/>
          <p14:tracePt t="27173" x="5813425" y="4090988"/>
          <p14:tracePt t="27189" x="5845175" y="4138613"/>
          <p14:tracePt t="27200" x="5868988" y="4184650"/>
          <p14:tracePt t="27218" x="5884863" y="4208463"/>
          <p14:tracePt t="27236" x="5899150" y="4232275"/>
          <p14:tracePt t="27248" x="5907088" y="4256088"/>
          <p14:tracePt t="27266" x="5907088" y="4271963"/>
          <p14:tracePt t="27279" x="5907088" y="4287838"/>
          <p14:tracePt t="27298" x="5899150" y="4302125"/>
          <p14:tracePt t="27317" x="5868988" y="4333875"/>
          <p14:tracePt t="27334" x="5853113" y="4341813"/>
          <p14:tracePt t="27340" x="5845175" y="4341813"/>
          <p14:tracePt t="27363" x="5837238" y="4341813"/>
          <p14:tracePt t="27378" x="5829300" y="4341813"/>
          <p14:tracePt t="27397" x="5821363" y="4349750"/>
          <p14:tracePt t="27423" x="5805488" y="4349750"/>
          <p14:tracePt t="27481" x="5797550" y="4349750"/>
          <p14:tracePt t="27560" x="5789613" y="4341813"/>
          <p14:tracePt t="27716" x="5781675" y="4341813"/>
          <p14:tracePt t="27778" x="5781675" y="4333875"/>
          <p14:tracePt t="27864" x="5773738" y="4333875"/>
          <p14:tracePt t="27984" x="5773738" y="4325938"/>
          <p14:tracePt t="28095" x="5773738" y="4318000"/>
          <p14:tracePt t="28138" x="5765800" y="4318000"/>
          <p14:tracePt t="28189" x="5765800" y="4310063"/>
          <p14:tracePt t="28282" x="5757863" y="4310063"/>
          <p14:tracePt t="28345" x="5757863" y="4302125"/>
          <p14:tracePt t="28826" x="5751513" y="4295775"/>
          <p14:tracePt t="28849" x="5751513" y="4287838"/>
          <p14:tracePt t="29077" x="5743575" y="4287838"/>
          <p14:tracePt t="31813" x="5751513" y="4287838"/>
          <p14:tracePt t="31830" x="5853113" y="4256088"/>
          <p14:tracePt t="31849" x="5938838" y="4240213"/>
          <p14:tracePt t="31869" x="6072188" y="4232275"/>
          <p14:tracePt t="31881" x="6111875" y="4224338"/>
          <p14:tracePt t="31890" x="6143625" y="4224338"/>
          <p14:tracePt t="31907" x="6197600" y="4224338"/>
          <p14:tracePt t="31918" x="6221413" y="4216400"/>
          <p14:tracePt t="31935" x="6245225" y="4216400"/>
          <p14:tracePt t="31953" x="6276975" y="4208463"/>
          <p14:tracePt t="31966" x="6299200" y="4208463"/>
          <p14:tracePt t="31982" x="6386513" y="4200525"/>
          <p14:tracePt t="32000" x="6581775" y="4176713"/>
          <p14:tracePt t="32017" x="6707188" y="4162425"/>
          <p14:tracePt t="32033" x="6810375" y="4154488"/>
          <p14:tracePt t="32051" x="6872288" y="4154488"/>
          <p14:tracePt t="32063" x="6888163" y="4154488"/>
          <p14:tracePt t="32064" x="6896100" y="4154488"/>
          <p14:tracePt t="32083" x="6919913" y="4154488"/>
          <p14:tracePt t="32093" x="6927850" y="4154488"/>
          <p14:tracePt t="32094" x="6935788" y="4154488"/>
          <p14:tracePt t="32112" x="6975475" y="4138613"/>
          <p14:tracePt t="32130" x="7037388" y="4138613"/>
          <p14:tracePt t="32149" x="7108825" y="4130675"/>
          <p14:tracePt t="32157" x="7123113" y="4130675"/>
          <p14:tracePt t="32171" x="7146925" y="4130675"/>
          <p14:tracePt t="32204" x="7154863" y="4130675"/>
          <p14:tracePt t="32231" x="7170738" y="4122738"/>
          <p14:tracePt t="32246" x="7178675" y="4122738"/>
          <p14:tracePt t="32265" x="7194550" y="4122738"/>
          <p14:tracePt t="32285" x="7210425" y="4114800"/>
          <p14:tracePt t="32296" x="7226300" y="4114800"/>
          <p14:tracePt t="32312" x="7242175" y="4114800"/>
          <p14:tracePt t="32329" x="7248525" y="4114800"/>
          <p14:tracePt t="32364" x="7264400" y="4114800"/>
          <p14:tracePt t="32380" x="7272338" y="4114800"/>
          <p14:tracePt t="32398" x="7312025" y="4106863"/>
          <p14:tracePt t="32408" x="7327900" y="4106863"/>
          <p14:tracePt t="32420" x="7397750" y="4106863"/>
          <p14:tracePt t="32437" x="7445375" y="4106863"/>
          <p14:tracePt t="32454" x="7485063" y="4106863"/>
          <p14:tracePt t="32468" x="7500938" y="4114800"/>
          <p14:tracePt t="32483" x="7523163" y="4114800"/>
          <p14:tracePt t="32502" x="7546975" y="4122738"/>
          <p14:tracePt t="32518" x="7602538" y="4130675"/>
          <p14:tracePt t="32529" x="7656513" y="4130675"/>
          <p14:tracePt t="32551" x="7704138" y="4130675"/>
          <p14:tracePt t="32566" x="7735888" y="4130675"/>
          <p14:tracePt t="32568" x="7743825" y="4130675"/>
          <p14:tracePt t="32579" x="7759700" y="4130675"/>
          <p14:tracePt t="32598" x="7783513" y="4130675"/>
          <p14:tracePt t="32616" x="7797800" y="4130675"/>
          <p14:tracePt t="32623" x="7805738" y="4130675"/>
          <p14:tracePt t="32640" x="7829550" y="4130675"/>
          <p14:tracePt t="32656" x="7877175" y="4122738"/>
          <p14:tracePt t="32668" x="7924800" y="4122738"/>
          <p14:tracePt t="32685" x="7947025" y="4122738"/>
          <p14:tracePt t="32704" x="7970838" y="4122738"/>
          <p14:tracePt t="32717" x="7978775" y="4122738"/>
          <p14:tracePt t="32896" x="7970838" y="4122738"/>
          <p14:tracePt t="32922" x="7954963" y="4122738"/>
          <p14:tracePt t="32969" x="7947025" y="4122738"/>
          <p14:tracePt t="33012" x="7939088" y="4122738"/>
          <p14:tracePt t="33129" x="7931150" y="4122738"/>
          <p14:tracePt t="33154" x="7924800" y="4122738"/>
          <p14:tracePt t="33169" x="7916863" y="4122738"/>
          <p14:tracePt t="33295" x="7908925" y="4122738"/>
          <p14:tracePt t="33333" x="7900988" y="4122738"/>
          <p14:tracePt t="33435" x="7885113" y="4122738"/>
          <p14:tracePt t="33450" x="7869238" y="4114800"/>
          <p14:tracePt t="33467" x="7845425" y="4098925"/>
          <p14:tracePt t="33487" x="7821613" y="4083050"/>
          <p14:tracePt t="33500" x="7813675" y="4075113"/>
          <p14:tracePt t="33514" x="7805738" y="4075113"/>
          <p14:tracePt t="33529" x="7797800" y="4059238"/>
          <p14:tracePt t="33548" x="7789863" y="4059238"/>
          <p14:tracePt t="33568" x="7775575" y="4044950"/>
          <p14:tracePt t="33581" x="7767638" y="4037013"/>
          <p14:tracePt t="33599" x="7751763" y="4029075"/>
          <p14:tracePt t="33607" x="7751763" y="4021138"/>
          <p14:tracePt t="33621" x="7735888" y="4005263"/>
          <p14:tracePt t="33639" x="7720013" y="3989388"/>
          <p14:tracePt t="33657" x="7696200" y="3981450"/>
          <p14:tracePt t="33673" x="7672388" y="3957638"/>
          <p14:tracePt t="33688" x="7664450" y="3949700"/>
          <p14:tracePt t="33700" x="7650163" y="3941763"/>
          <p14:tracePt t="33778" x="7634288" y="3933825"/>
          <p14:tracePt t="33797" x="7634288" y="3927475"/>
          <p14:tracePt t="33832" x="7634288" y="3919538"/>
          <p14:tracePt t="34095" x="7634288" y="3911600"/>
          <p14:tracePt t="34113" x="7618413" y="3903663"/>
          <p14:tracePt t="34263" x="7610475" y="3903663"/>
          <p14:tracePt t="34279" x="7610475" y="3895725"/>
          <p14:tracePt t="34298" x="7602538" y="3895725"/>
          <p14:tracePt t="34421" x="7602538" y="3887788"/>
          <p14:tracePt t="34470" x="7594600" y="3879850"/>
          <p14:tracePt t="34500" x="7594600" y="3871913"/>
          <p14:tracePt t="34513" x="7594600" y="3863975"/>
          <p14:tracePt t="34547" x="7594600" y="3848100"/>
          <p14:tracePt t="35780" x="7594600" y="3856038"/>
          <p14:tracePt t="35815" x="7594600" y="3871913"/>
          <p14:tracePt t="35830" x="7594600" y="3879850"/>
          <p14:tracePt t="35848" x="7602538" y="3887788"/>
          <p14:tracePt t="35871" x="7610475" y="3895725"/>
          <p14:tracePt t="35890" x="7610475" y="3903663"/>
          <p14:tracePt t="35904" x="7610475" y="3911600"/>
          <p14:tracePt t="35949" x="7618413" y="3911600"/>
          <p14:tracePt t="36345" x="7618413" y="3903663"/>
          <p14:tracePt t="36406" x="7602538" y="3903663"/>
          <p14:tracePt t="38482" x="7602538" y="3911600"/>
          <p14:tracePt t="38999" x="7594600" y="3911600"/>
          <p14:tracePt t="39045" x="7594600" y="3903663"/>
          <p14:tracePt t="39639" x="7594600" y="3911600"/>
          <p14:tracePt t="40109" x="7586663" y="3903663"/>
          <p14:tracePt t="40139" x="7578725" y="3895725"/>
          <p14:tracePt t="40216" x="7570788" y="3895725"/>
          <p14:tracePt t="40356" x="7562850" y="3895725"/>
          <p14:tracePt t="40452" x="7562850" y="3903663"/>
          <p14:tracePt t="40467" x="7554913" y="3911600"/>
          <p14:tracePt t="40482" x="7554913" y="3919538"/>
          <p14:tracePt t="40500" x="7554913" y="3933825"/>
          <p14:tracePt t="40513" x="7546975" y="3933825"/>
          <p14:tracePt t="40531" x="7539038" y="3957638"/>
          <p14:tracePt t="40549" x="7539038" y="3965575"/>
          <p14:tracePt t="40568" x="7539038" y="3981450"/>
          <p14:tracePt t="40581" x="7531100" y="3997325"/>
          <p14:tracePt t="40601" x="7531100" y="4021138"/>
          <p14:tracePt t="40624" x="7531100" y="4029075"/>
          <p14:tracePt t="40641" x="7523163" y="4029075"/>
          <p14:tracePt t="40746" x="7516813" y="4037013"/>
          <p14:tracePt t="40876" x="7508875" y="4044950"/>
          <p14:tracePt t="40921" x="7500938" y="4052888"/>
          <p14:tracePt t="41187" x="7485063" y="4059238"/>
          <p14:tracePt t="50406" x="7477125" y="4059238"/>
          <p14:tracePt t="52312" x="7485063" y="4044950"/>
          <p14:tracePt t="52380" x="7477125" y="4059238"/>
          <p14:tracePt t="52387" x="7469188" y="4059238"/>
          <p14:tracePt t="52415" x="7405688" y="4013200"/>
          <p14:tracePt t="52421" x="7397750" y="4005263"/>
          <p14:tracePt t="54266" x="7389813" y="4005263"/>
          <p14:tracePt t="54280" x="7335838" y="4005263"/>
          <p14:tracePt t="54298" x="7186613" y="4029075"/>
          <p14:tracePt t="54316" x="7154863" y="4021138"/>
          <p14:tracePt t="54334" x="7085013" y="4013200"/>
          <p14:tracePt t="54340" x="7013575" y="4005263"/>
          <p14:tracePt t="54364" x="6778625" y="3965575"/>
          <p14:tracePt t="54371" x="6692900" y="3965575"/>
          <p14:tracePt t="54391" x="6402388" y="3973513"/>
          <p14:tracePt t="54407" x="6159500" y="3973513"/>
          <p14:tracePt t="54423" x="5954713" y="3973513"/>
          <p14:tracePt t="54440" x="5765800" y="3965575"/>
          <p14:tracePt t="54449" x="5688013" y="3965575"/>
          <p14:tracePt t="54468" x="5491163" y="3981450"/>
          <p14:tracePt t="54481" x="5445125" y="3997325"/>
          <p14:tracePt t="54501" x="5295900" y="4052888"/>
          <p14:tracePt t="54513" x="5240338" y="4075113"/>
          <p14:tracePt t="54514" x="5194300" y="4106863"/>
          <p14:tracePt t="54532" x="5122863" y="4170363"/>
          <p14:tracePt t="54547" x="5068888" y="4200525"/>
          <p14:tracePt t="54565" x="5037138" y="4224338"/>
          <p14:tracePt t="54585" x="5005388" y="4256088"/>
          <p14:tracePt t="54596" x="4989513" y="4271963"/>
          <p14:tracePt t="54616" x="4943475" y="4310063"/>
          <p14:tracePt t="54623" x="4927600" y="4325938"/>
          <p14:tracePt t="54640" x="4879975" y="4373563"/>
          <p14:tracePt t="54656" x="4824413" y="4413250"/>
          <p14:tracePt t="54673" x="4786313" y="4435475"/>
          <p14:tracePt t="54690" x="4746625" y="4459288"/>
          <p14:tracePt t="54699" x="4699000" y="4483100"/>
          <p14:tracePt t="54719" x="4668838" y="4506913"/>
          <p14:tracePt t="54734" x="4645025" y="4546600"/>
          <p14:tracePt t="54750" x="4605338" y="4592638"/>
          <p14:tracePt t="54766" x="4549775" y="4664075"/>
          <p14:tracePt t="54784" x="4527550" y="4702175"/>
          <p14:tracePt t="54800" x="4503738" y="4757738"/>
          <p14:tracePt t="54814" x="4479925" y="4803775"/>
          <p14:tracePt t="54828" x="4456113" y="4843463"/>
          <p14:tracePt t="54849" x="4424363" y="4891088"/>
          <p14:tracePt t="54867" x="4408488" y="4914900"/>
          <p14:tracePt t="54874" x="4402138" y="4929188"/>
          <p14:tracePt t="54890" x="4402138" y="4937125"/>
          <p14:tracePt t="54906" x="4402138" y="4953000"/>
          <p14:tracePt t="54923" x="4402138" y="4960938"/>
          <p14:tracePt t="54939" x="4402138" y="4968875"/>
          <p14:tracePt t="54950" x="4402138" y="4984750"/>
          <p14:tracePt t="54969" x="4394200" y="4992688"/>
          <p14:tracePt t="54983" x="4394200" y="5008563"/>
          <p14:tracePt t="55001" x="4378325" y="5032375"/>
          <p14:tracePt t="55016" x="4378325" y="5040313"/>
          <p14:tracePt t="55033" x="4370388" y="5040313"/>
          <p14:tracePt t="55112" x="4394200" y="5048250"/>
          <p14:tracePt t="55129" x="4464050" y="5048250"/>
          <p14:tracePt t="55149" x="4565650" y="5048250"/>
          <p14:tracePt t="55155" x="4629150" y="5040313"/>
          <p14:tracePt t="55172" x="4754563" y="5032375"/>
          <p14:tracePt t="55190" x="4872038" y="5024438"/>
          <p14:tracePt t="55199" x="4903788" y="5024438"/>
          <p14:tracePt t="55216" x="4989513" y="5016500"/>
          <p14:tracePt t="55234" x="5076825" y="5008563"/>
          <p14:tracePt t="55250" x="5162550" y="5000625"/>
          <p14:tracePt t="55267" x="5287963" y="4976813"/>
          <p14:tracePt t="55283" x="5335588" y="4968875"/>
          <p14:tracePt t="55300" x="5365750" y="4960938"/>
          <p14:tracePt t="55317" x="5381625" y="4953000"/>
          <p14:tracePt t="55324" x="5397500" y="4953000"/>
          <p14:tracePt t="55436" x="5405438" y="4953000"/>
          <p14:tracePt t="55456" x="5413375" y="4953000"/>
          <p14:tracePt t="55467" x="5421313" y="4937125"/>
          <p14:tracePt t="55486" x="5437188" y="4929188"/>
          <p14:tracePt t="55500" x="5453063" y="4914900"/>
          <p14:tracePt t="55514" x="5461000" y="4906963"/>
          <p14:tracePt t="55527" x="5461000" y="4899025"/>
          <p14:tracePt t="55549" x="5476875" y="4883150"/>
          <p14:tracePt t="55565" x="5476875" y="4875213"/>
          <p14:tracePt t="55586" x="5476875" y="4867275"/>
          <p14:tracePt t="55597" x="5476875" y="4851400"/>
          <p14:tracePt t="55628" x="5476875" y="4843463"/>
          <p14:tracePt t="55647" x="5476875" y="4835525"/>
          <p14:tracePt t="55653" x="5484813" y="4835525"/>
          <p14:tracePt t="55672" x="5484813" y="4819650"/>
          <p14:tracePt t="55954" x="5484813" y="4811713"/>
          <p14:tracePt t="56106" x="5484813" y="4803775"/>
          <p14:tracePt t="56764" x="5468938" y="4757738"/>
          <p14:tracePt t="56779" x="5453063" y="47498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號: 五邊形 196">
            <a:extLst>
              <a:ext uri="{FF2B5EF4-FFF2-40B4-BE49-F238E27FC236}">
                <a16:creationId xmlns:a16="http://schemas.microsoft.com/office/drawing/2014/main" id="{1D0EB394-4980-6941-B0CE-0FEFA3E2D876}"/>
              </a:ext>
            </a:extLst>
          </p:cNvPr>
          <p:cNvSpPr/>
          <p:nvPr/>
        </p:nvSpPr>
        <p:spPr>
          <a:xfrm>
            <a:off x="0" y="0"/>
            <a:ext cx="2692400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效能設計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A7FACA4-4FB6-6965-1735-BBD46C943139}"/>
              </a:ext>
            </a:extLst>
          </p:cNvPr>
          <p:cNvGrpSpPr/>
          <p:nvPr/>
        </p:nvGrpSpPr>
        <p:grpSpPr>
          <a:xfrm>
            <a:off x="533399" y="792116"/>
            <a:ext cx="5346701" cy="826246"/>
            <a:chOff x="1229091" y="477031"/>
            <a:chExt cx="5346701" cy="826246"/>
          </a:xfrm>
        </p:grpSpPr>
        <p:pic>
          <p:nvPicPr>
            <p:cNvPr id="6" name="圖形 5" descr="燈泡與齒輪 外框">
              <a:extLst>
                <a:ext uri="{FF2B5EF4-FFF2-40B4-BE49-F238E27FC236}">
                  <a16:creationId xmlns:a16="http://schemas.microsoft.com/office/drawing/2014/main" id="{7A65B210-2474-61EE-DE2F-F2CE06B2F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844C449-5150-85EF-6FEA-67D7EE9C331B}"/>
                </a:ext>
              </a:extLst>
            </p:cNvPr>
            <p:cNvSpPr txBox="1"/>
            <p:nvPr/>
          </p:nvSpPr>
          <p:spPr>
            <a:xfrm>
              <a:off x="2055338" y="669285"/>
              <a:ext cx="4520454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內建於微處理器的技術</a:t>
              </a:r>
            </a:p>
          </p:txBody>
        </p:sp>
      </p:grpSp>
      <p:sp>
        <p:nvSpPr>
          <p:cNvPr id="4" name="矩形: 圓角 14">
            <a:extLst>
              <a:ext uri="{FF2B5EF4-FFF2-40B4-BE49-F238E27FC236}">
                <a16:creationId xmlns:a16="http://schemas.microsoft.com/office/drawing/2014/main" id="{4CB5BC7E-C9C2-4695-9FA0-04F34CE54957}"/>
              </a:ext>
            </a:extLst>
          </p:cNvPr>
          <p:cNvSpPr/>
          <p:nvPr/>
        </p:nvSpPr>
        <p:spPr>
          <a:xfrm>
            <a:off x="393621" y="2078857"/>
            <a:ext cx="3307123" cy="5847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  <a:latin typeface="Cambria" panose="02040503050406030204" pitchFamily="18" charset="0"/>
                <a:ea typeface="標楷體" panose="03000509000000000000" pitchFamily="65" charset="-120"/>
              </a:rPr>
              <a:t>管線技術</a:t>
            </a:r>
            <a:r>
              <a:rPr lang="en-US" altLang="zh-TW" sz="2400" dirty="0">
                <a:solidFill>
                  <a:schemeClr val="tx1"/>
                </a:solidFill>
                <a:latin typeface="Cambria" panose="02040503050406030204" pitchFamily="18" charset="0"/>
                <a:ea typeface="標楷體" panose="03000509000000000000" pitchFamily="65" charset="-120"/>
              </a:rPr>
              <a:t>(Pipelining)</a:t>
            </a:r>
            <a:endParaRPr lang="zh-TW" altLang="en-US" sz="2400" dirty="0">
              <a:solidFill>
                <a:schemeClr val="tx1"/>
              </a:solidFill>
              <a:latin typeface="Cambria" panose="020405030504060302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矩形: 圓角 14">
            <a:extLst>
              <a:ext uri="{FF2B5EF4-FFF2-40B4-BE49-F238E27FC236}">
                <a16:creationId xmlns:a16="http://schemas.microsoft.com/office/drawing/2014/main" id="{31C645A0-E0FB-46DA-FED7-4E373BCA157E}"/>
              </a:ext>
            </a:extLst>
          </p:cNvPr>
          <p:cNvSpPr/>
          <p:nvPr/>
        </p:nvSpPr>
        <p:spPr>
          <a:xfrm>
            <a:off x="393621" y="5773497"/>
            <a:ext cx="4559509" cy="5847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  <a:latin typeface="Cambria" panose="02040503050406030204" pitchFamily="18" charset="0"/>
                <a:ea typeface="標楷體" panose="03000509000000000000" pitchFamily="65" charset="-120"/>
              </a:rPr>
              <a:t>推估執行</a:t>
            </a:r>
            <a:r>
              <a:rPr lang="en-US" altLang="zh-TW" sz="2400" dirty="0">
                <a:solidFill>
                  <a:schemeClr val="tx1"/>
                </a:solidFill>
                <a:latin typeface="Cambria" panose="02040503050406030204" pitchFamily="18" charset="0"/>
                <a:ea typeface="標楷體" panose="03000509000000000000" pitchFamily="65" charset="-120"/>
              </a:rPr>
              <a:t>(Speculative execution)</a:t>
            </a:r>
            <a:endParaRPr lang="zh-TW" altLang="en-US" sz="2400" dirty="0">
              <a:solidFill>
                <a:schemeClr val="tx1"/>
              </a:solidFill>
              <a:latin typeface="Cambria" panose="020405030504060302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: 圓角 14">
            <a:extLst>
              <a:ext uri="{FF2B5EF4-FFF2-40B4-BE49-F238E27FC236}">
                <a16:creationId xmlns:a16="http://schemas.microsoft.com/office/drawing/2014/main" id="{8A322BFA-5064-CCC8-4A89-391CE6B05D73}"/>
              </a:ext>
            </a:extLst>
          </p:cNvPr>
          <p:cNvSpPr/>
          <p:nvPr/>
        </p:nvSpPr>
        <p:spPr>
          <a:xfrm>
            <a:off x="393622" y="4541951"/>
            <a:ext cx="4698140" cy="5847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  <a:latin typeface="Cambria" panose="02040503050406030204" pitchFamily="18" charset="0"/>
                <a:ea typeface="標楷體" panose="03000509000000000000" pitchFamily="65" charset="-120"/>
              </a:rPr>
              <a:t>資料流程分析</a:t>
            </a:r>
            <a:r>
              <a:rPr lang="en-US" altLang="zh-TW" sz="2400" dirty="0">
                <a:solidFill>
                  <a:schemeClr val="tx1"/>
                </a:solidFill>
                <a:latin typeface="Cambria" panose="02040503050406030204" pitchFamily="18" charset="0"/>
                <a:ea typeface="標楷體" panose="03000509000000000000" pitchFamily="65" charset="-120"/>
              </a:rPr>
              <a:t>(Data flow analysis)</a:t>
            </a:r>
            <a:endParaRPr lang="zh-TW" altLang="en-US" sz="2400" dirty="0">
              <a:solidFill>
                <a:schemeClr val="tx1"/>
              </a:solidFill>
              <a:latin typeface="Cambria" panose="020405030504060302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矩形: 圓角 14">
            <a:extLst>
              <a:ext uri="{FF2B5EF4-FFF2-40B4-BE49-F238E27FC236}">
                <a16:creationId xmlns:a16="http://schemas.microsoft.com/office/drawing/2014/main" id="{5A3B0B2E-CB6C-5605-916F-1420A23BE7AE}"/>
              </a:ext>
            </a:extLst>
          </p:cNvPr>
          <p:cNvSpPr/>
          <p:nvPr/>
        </p:nvSpPr>
        <p:spPr>
          <a:xfrm>
            <a:off x="393621" y="3310404"/>
            <a:ext cx="4230571" cy="5847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  <a:latin typeface="Cambria" panose="02040503050406030204" pitchFamily="18" charset="0"/>
                <a:ea typeface="標楷體" panose="03000509000000000000" pitchFamily="65" charset="-120"/>
              </a:rPr>
              <a:t>分支預測</a:t>
            </a:r>
            <a:r>
              <a:rPr lang="en-US" altLang="zh-TW" sz="2400" dirty="0">
                <a:solidFill>
                  <a:schemeClr val="tx1"/>
                </a:solidFill>
                <a:latin typeface="Cambria" panose="02040503050406030204" pitchFamily="18" charset="0"/>
                <a:ea typeface="標楷體" panose="03000509000000000000" pitchFamily="65" charset="-120"/>
              </a:rPr>
              <a:t>(Branch prediction)</a:t>
            </a:r>
            <a:endParaRPr lang="zh-TW" altLang="en-US" sz="2400" dirty="0">
              <a:solidFill>
                <a:schemeClr val="tx1"/>
              </a:solidFill>
              <a:latin typeface="Cambria" panose="020405030504060302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359455C-DF07-37A2-1F83-A8D247362924}"/>
              </a:ext>
            </a:extLst>
          </p:cNvPr>
          <p:cNvSpPr txBox="1"/>
          <p:nvPr/>
        </p:nvSpPr>
        <p:spPr>
          <a:xfrm>
            <a:off x="3791364" y="2029640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讓處理器同時執行多個指令；</a:t>
            </a:r>
            <a:endParaRPr kumimoji="1"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電腦正在執行某個指令，同時進行另一指令的解碼動作。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B1DEA83-38CE-CD27-7357-882DDCACD9DE}"/>
              </a:ext>
            </a:extLst>
          </p:cNvPr>
          <p:cNvSpPr txBox="1"/>
          <p:nvPr/>
        </p:nvSpPr>
        <p:spPr>
          <a:xfrm>
            <a:off x="4635500" y="3279625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預先檢視從記憶體擷取的指令碼，預測下一個要處理的指令；</a:t>
            </a:r>
            <a:endParaRPr kumimoji="1"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如果預測正確可以先擷取正確的指令，並暫存於緩衝區內。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55C411-371F-4C6D-FE02-39BA8AB21FFF}"/>
              </a:ext>
            </a:extLst>
          </p:cNvPr>
          <p:cNvSpPr txBox="1"/>
          <p:nvPr/>
        </p:nvSpPr>
        <p:spPr>
          <a:xfrm>
            <a:off x="5283200" y="4541950"/>
            <a:ext cx="687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分析哪個指令與其他指令有因果的相依關係，重新排列執行順序；</a:t>
            </a:r>
            <a:endParaRPr kumimoji="1"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可以預防不必要的延遲。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CC316A-7CCB-F572-B391-755CFFE35B0D}"/>
              </a:ext>
            </a:extLst>
          </p:cNvPr>
          <p:cNvSpPr txBox="1"/>
          <p:nvPr/>
        </p:nvSpPr>
        <p:spPr>
          <a:xfrm>
            <a:off x="5132808" y="5773497"/>
            <a:ext cx="6878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運用前面兩個技術，可以在程式真正執行前，預先推估出要執行的指令，並將結果暫存於某個位置中。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447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512"/>
    </mc:Choice>
    <mc:Fallback xmlns="">
      <p:transition spd="slow" advTm="875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</p:bldLst>
  </p:timing>
  <p:extLst>
    <p:ext uri="{3A86A75C-4F4B-4683-9AE1-C65F6400EC91}">
      <p14:laserTraceLst xmlns:p14="http://schemas.microsoft.com/office/powerpoint/2010/main">
        <p14:tracePtLst>
          <p14:tracePt t="38363" x="5453063" y="4741863"/>
          <p14:tracePt t="38381" x="5373688" y="4624388"/>
          <p14:tracePt t="38398" x="5343525" y="4568825"/>
          <p14:tracePt t="38414" x="5343525" y="4560888"/>
          <p14:tracePt t="38632" x="5280025" y="4522788"/>
          <p14:tracePt t="38648" x="5256213" y="4498975"/>
          <p14:tracePt t="38661" x="5240338" y="4491038"/>
          <p14:tracePt t="38680" x="5216525" y="4475163"/>
          <p14:tracePt t="38693" x="5210175" y="4467225"/>
          <p14:tracePt t="38727" x="5202238" y="4467225"/>
          <p14:tracePt t="38744" x="5194300" y="4459288"/>
          <p14:tracePt t="38762" x="5186363" y="4451350"/>
          <p14:tracePt t="38780" x="5178425" y="4435475"/>
          <p14:tracePt t="38803" x="5154613" y="4421188"/>
          <p14:tracePt t="38820" x="5130800" y="4397375"/>
          <p14:tracePt t="38835" x="5122863" y="4389438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號: 五邊形 196">
            <a:extLst>
              <a:ext uri="{FF2B5EF4-FFF2-40B4-BE49-F238E27FC236}">
                <a16:creationId xmlns:a16="http://schemas.microsoft.com/office/drawing/2014/main" id="{1D0EB394-4980-6941-B0CE-0FEFA3E2D876}"/>
              </a:ext>
            </a:extLst>
          </p:cNvPr>
          <p:cNvSpPr/>
          <p:nvPr/>
        </p:nvSpPr>
        <p:spPr>
          <a:xfrm>
            <a:off x="0" y="0"/>
            <a:ext cx="2692400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效能設計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A7FACA4-4FB6-6965-1735-BBD46C943139}"/>
              </a:ext>
            </a:extLst>
          </p:cNvPr>
          <p:cNvGrpSpPr/>
          <p:nvPr/>
        </p:nvGrpSpPr>
        <p:grpSpPr>
          <a:xfrm>
            <a:off x="533399" y="792116"/>
            <a:ext cx="5346701" cy="826246"/>
            <a:chOff x="1229091" y="477031"/>
            <a:chExt cx="5346701" cy="826246"/>
          </a:xfrm>
        </p:grpSpPr>
        <p:pic>
          <p:nvPicPr>
            <p:cNvPr id="6" name="圖形 5" descr="燈泡與齒輪 外框">
              <a:extLst>
                <a:ext uri="{FF2B5EF4-FFF2-40B4-BE49-F238E27FC236}">
                  <a16:creationId xmlns:a16="http://schemas.microsoft.com/office/drawing/2014/main" id="{7A65B210-2474-61EE-DE2F-F2CE06B2F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844C449-5150-85EF-6FEA-67D7EE9C331B}"/>
                </a:ext>
              </a:extLst>
            </p:cNvPr>
            <p:cNvSpPr txBox="1"/>
            <p:nvPr/>
          </p:nvSpPr>
          <p:spPr>
            <a:xfrm>
              <a:off x="2055338" y="669285"/>
              <a:ext cx="4520454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晶片組織和結構的改進</a:t>
              </a:r>
            </a:p>
          </p:txBody>
        </p:sp>
      </p:grpSp>
      <p:sp>
        <p:nvSpPr>
          <p:cNvPr id="4" name="矩形: 圓角 14">
            <a:extLst>
              <a:ext uri="{FF2B5EF4-FFF2-40B4-BE49-F238E27FC236}">
                <a16:creationId xmlns:a16="http://schemas.microsoft.com/office/drawing/2014/main" id="{4CB5BC7E-C9C2-4695-9FA0-04F34CE54957}"/>
              </a:ext>
            </a:extLst>
          </p:cNvPr>
          <p:cNvSpPr/>
          <p:nvPr/>
        </p:nvSpPr>
        <p:spPr>
          <a:xfrm>
            <a:off x="3138617" y="2334432"/>
            <a:ext cx="4863246" cy="5847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增快處理器硬體的速度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3C070A3-1315-C3BC-801F-096E80511154}"/>
              </a:ext>
            </a:extLst>
          </p:cNvPr>
          <p:cNvSpPr txBox="1"/>
          <p:nvPr/>
        </p:nvSpPr>
        <p:spPr>
          <a:xfrm>
            <a:off x="3138617" y="3684493"/>
            <a:ext cx="504497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縮小晶片內部邏輯閘尺寸</a:t>
            </a:r>
            <a:endParaRPr kumimoji="1"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降低元件間的距離</a:t>
            </a:r>
            <a:endParaRPr kumimoji="1"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降低訊號傳輸時間</a:t>
            </a:r>
            <a:endParaRPr kumimoji="1"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提升處理器的速度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260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682"/>
    </mc:Choice>
    <mc:Fallback xmlns="">
      <p:transition spd="slow" advTm="92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3A86A75C-4F4B-4683-9AE1-C65F6400EC91}">
      <p14:laserTraceLst xmlns:p14="http://schemas.microsoft.com/office/powerpoint/2010/main">
        <p14:tracePtLst>
          <p14:tracePt t="65060" x="5210175" y="4389438"/>
          <p14:tracePt t="65073" x="5232400" y="4389438"/>
          <p14:tracePt t="65074" x="5240338" y="4389438"/>
          <p14:tracePt t="65087" x="5248275" y="4389438"/>
          <p14:tracePt t="65102" x="5256213" y="4389438"/>
          <p14:tracePt t="65120" x="5272088" y="4397375"/>
          <p14:tracePt t="65134" x="5280025" y="4397375"/>
          <p14:tracePt t="65152" x="5295900" y="4405313"/>
          <p14:tracePt t="65168" x="5319713" y="4405313"/>
          <p14:tracePt t="65186" x="5357813" y="4421188"/>
          <p14:tracePt t="65203" x="5405438" y="4421188"/>
          <p14:tracePt t="65220" x="5445125" y="4435475"/>
          <p14:tracePt t="65227" x="5461000" y="4443413"/>
          <p14:tracePt t="65249" x="5538788" y="4459288"/>
          <p14:tracePt t="65265" x="5618163" y="4475163"/>
          <p14:tracePt t="65284" x="5680075" y="4475163"/>
          <p14:tracePt t="65290" x="5711825" y="4475163"/>
          <p14:tracePt t="65308" x="5751513" y="4475163"/>
          <p14:tracePt t="65325" x="5789613" y="4475163"/>
          <p14:tracePt t="65340" x="5845175" y="4467225"/>
          <p14:tracePt t="65351" x="5922963" y="4459288"/>
          <p14:tracePt t="65368" x="6010275" y="4451350"/>
          <p14:tracePt t="65387" x="6088063" y="4443413"/>
          <p14:tracePt t="65402" x="6143625" y="4443413"/>
          <p14:tracePt t="65421" x="6221413" y="4443413"/>
          <p14:tracePt t="65432" x="6245225" y="4443413"/>
          <p14:tracePt t="65451" x="6276975" y="4443413"/>
          <p14:tracePt t="65464" x="6284913" y="4443413"/>
          <p14:tracePt t="65483" x="6315075" y="4443413"/>
          <p14:tracePt t="65501" x="6338888" y="4435475"/>
          <p14:tracePt t="65520" x="6434138" y="4413250"/>
          <p14:tracePt t="65542" x="6519863" y="4389438"/>
          <p14:tracePt t="65561" x="6613525" y="4349750"/>
          <p14:tracePt t="65575" x="6653213" y="4333875"/>
          <p14:tracePt t="65587" x="6661150" y="4325938"/>
          <p14:tracePt t="65604" x="6669088" y="4325938"/>
          <p14:tracePt t="65618" x="6677025" y="4325938"/>
          <p14:tracePt t="65680" x="6684963" y="4318000"/>
          <p14:tracePt t="65698" x="6692900" y="4310063"/>
          <p14:tracePt t="65718" x="6707188" y="4302125"/>
          <p14:tracePt t="65733" x="6715125" y="4295775"/>
          <p14:tracePt t="65752" x="6738938" y="4287838"/>
          <p14:tracePt t="65774" x="6746875" y="4279900"/>
          <p14:tracePt t="65793" x="6754813" y="4279900"/>
          <p14:tracePt t="65809" x="6762750" y="4279900"/>
          <p14:tracePt t="65825" x="6786563" y="4279900"/>
          <p14:tracePt t="65827" x="6794500" y="4271963"/>
          <p14:tracePt t="65840" x="6802438" y="4271963"/>
          <p14:tracePt t="65853" x="6840538" y="4271963"/>
          <p14:tracePt t="65871" x="6880225" y="4271963"/>
          <p14:tracePt t="65886" x="6919913" y="4271963"/>
          <p14:tracePt t="65903" x="6935788" y="4271963"/>
          <p14:tracePt t="65920" x="6967538" y="4279900"/>
          <p14:tracePt t="65965" x="6975475" y="4279900"/>
          <p14:tracePt t="65983" x="7029450" y="4271963"/>
          <p14:tracePt t="66002" x="7100888" y="4271963"/>
          <p14:tracePt t="66010" x="7123113" y="4271963"/>
          <p14:tracePt t="66026" x="7170738" y="4271963"/>
          <p14:tracePt t="66043" x="7186613" y="4264025"/>
          <p14:tracePt t="66057" x="7210425" y="4264025"/>
          <p14:tracePt t="66120" x="7218363" y="4264025"/>
          <p14:tracePt t="66137" x="7256463" y="4248150"/>
          <p14:tracePt t="66152" x="7280275" y="4248150"/>
          <p14:tracePt t="66168" x="7296150" y="4248150"/>
          <p14:tracePt t="66201" x="7319963" y="4248150"/>
          <p14:tracePt t="66216" x="7343775" y="4248150"/>
          <p14:tracePt t="66233" x="7359650" y="4248150"/>
          <p14:tracePt t="66252" x="7375525" y="4240213"/>
          <p14:tracePt t="66258" x="7389813" y="4240213"/>
          <p14:tracePt t="66277" x="7397750" y="4240213"/>
          <p14:tracePt t="66291" x="7405688" y="4240213"/>
          <p14:tracePt t="66353" x="7413625" y="4240213"/>
          <p14:tracePt t="66355" x="7421563" y="4240213"/>
          <p14:tracePt t="66369" x="7437438" y="4240213"/>
          <p14:tracePt t="66386" x="7469188" y="4240213"/>
          <p14:tracePt t="66403" x="7485063" y="4240213"/>
          <p14:tracePt t="66419" x="7493000" y="4240213"/>
          <p14:tracePt t="70620" x="7469188" y="4256088"/>
          <p14:tracePt t="70635" x="7445375" y="4264025"/>
          <p14:tracePt t="70655" x="7429500" y="4271963"/>
          <p14:tracePt t="70665" x="7405688" y="4279900"/>
          <p14:tracePt t="70684" x="7383463" y="4302125"/>
          <p14:tracePt t="70699" x="7351713" y="4325938"/>
          <p14:tracePt t="70719" x="7296150" y="4357688"/>
          <p14:tracePt t="70735" x="7256463" y="4381500"/>
          <p14:tracePt t="70745" x="7242175" y="4397375"/>
          <p14:tracePt t="70768" x="7202488" y="4421188"/>
          <p14:tracePt t="70775" x="7194550" y="4435475"/>
          <p14:tracePt t="70800" x="7170738" y="4459288"/>
          <p14:tracePt t="70809" x="7162800" y="4475163"/>
          <p14:tracePt t="70824" x="7138988" y="4491038"/>
          <p14:tracePt t="70837" x="7115175" y="4514850"/>
          <p14:tracePt t="70855" x="7092950" y="4530725"/>
          <p14:tracePt t="70868" x="7077075" y="4546600"/>
          <p14:tracePt t="70885" x="7053263" y="4560888"/>
          <p14:tracePt t="70899" x="7029450" y="4576763"/>
          <p14:tracePt t="70919" x="7005638" y="4592638"/>
          <p14:tracePt t="70936" x="6975475" y="4624388"/>
          <p14:tracePt t="70953" x="6951663" y="4640263"/>
          <p14:tracePt t="70969" x="6919913" y="4664075"/>
          <p14:tracePt t="70987" x="6888163" y="4686300"/>
          <p14:tracePt t="70995" x="6880225" y="4694238"/>
          <p14:tracePt t="71011" x="6856413" y="4702175"/>
          <p14:tracePt t="71034" x="6840538" y="4710113"/>
          <p14:tracePt t="71040" x="6834188" y="4718050"/>
          <p14:tracePt t="71055" x="6810375" y="4733925"/>
          <p14:tracePt t="71075" x="6786563" y="4749800"/>
          <p14:tracePt t="71086" x="6770688" y="4757738"/>
          <p14:tracePt t="71106" x="6754813" y="4765675"/>
          <p14:tracePt t="71121" x="6746875" y="4765675"/>
          <p14:tracePt t="71213" x="6746875" y="4773613"/>
          <p14:tracePt t="77337" x="6746875" y="4781550"/>
          <p14:tracePt t="77353" x="6754813" y="4789488"/>
          <p14:tracePt t="77402" x="6762750" y="4789488"/>
          <p14:tracePt t="77418" x="6770688" y="4797425"/>
          <p14:tracePt t="77437" x="6786563" y="4803775"/>
          <p14:tracePt t="77452" x="6802438" y="4819650"/>
          <p14:tracePt t="77469" x="6818313" y="4835525"/>
          <p14:tracePt t="77482" x="6834188" y="4843463"/>
          <p14:tracePt t="77500" x="6834188" y="4851400"/>
          <p14:tracePt t="77517" x="6848475" y="4859338"/>
          <p14:tracePt t="77542" x="6856413" y="4867275"/>
          <p14:tracePt t="77559" x="6856413" y="4875213"/>
          <p14:tracePt t="77588" x="6864350" y="4891088"/>
          <p14:tracePt t="77604" x="6864350" y="4899025"/>
          <p14:tracePt t="77620" x="6864350" y="4906963"/>
          <p14:tracePt t="77637" x="6864350" y="4922838"/>
          <p14:tracePt t="77951" x="6864350" y="4937125"/>
          <p14:tracePt t="77986" x="6864350" y="4953000"/>
          <p14:tracePt t="78716" x="6864350" y="4976813"/>
          <p14:tracePt t="78731" x="6872288" y="4992688"/>
          <p14:tracePt t="78752" x="6872288" y="5016500"/>
          <p14:tracePt t="78775" x="6872288" y="5032375"/>
          <p14:tracePt t="78793" x="6872288" y="5040313"/>
          <p14:tracePt t="78809" x="6872288" y="5048250"/>
          <p14:tracePt t="78826" x="6864350" y="5054600"/>
          <p14:tracePt t="78843" x="6856413" y="5062538"/>
          <p14:tracePt t="78852" x="6840538" y="5070475"/>
          <p14:tracePt t="78870" x="6826250" y="5102225"/>
          <p14:tracePt t="78886" x="6802438" y="5118100"/>
          <p14:tracePt t="78903" x="6778625" y="5133975"/>
          <p14:tracePt t="78919" x="6762750" y="5141913"/>
          <p14:tracePt t="78937" x="6738938" y="5149850"/>
          <p14:tracePt t="78949" x="6715125" y="5157788"/>
          <p14:tracePt t="78967" x="6700838" y="5165725"/>
          <p14:tracePt t="78984" x="6684963" y="5173663"/>
          <p14:tracePt t="79004" x="6653213" y="5187950"/>
          <p14:tracePt t="79009" x="6637338" y="5203825"/>
          <p14:tracePt t="79026" x="6629400" y="5203825"/>
          <p14:tracePt t="79044" x="6621463" y="5211763"/>
          <p14:tracePt t="79059" x="6613525" y="5211763"/>
          <p14:tracePt t="79105" x="6597650" y="5211763"/>
          <p14:tracePt t="79120" x="6581775" y="5211763"/>
          <p14:tracePt t="79137" x="6551613" y="5211763"/>
          <p14:tracePt t="79138" x="6535738" y="5211763"/>
          <p14:tracePt t="79150" x="6519863" y="5211763"/>
          <p14:tracePt t="79169" x="6456363" y="5203825"/>
          <p14:tracePt t="79184" x="6418263" y="5187950"/>
          <p14:tracePt t="79206" x="6338888" y="5165725"/>
          <p14:tracePt t="79218" x="6323013" y="5157788"/>
          <p14:tracePt t="79227" x="6307138" y="5157788"/>
          <p14:tracePt t="79252" x="6276975" y="5149850"/>
          <p14:tracePt t="79259" x="6269038" y="5149850"/>
          <p14:tracePt t="79284" x="6261100" y="5149850"/>
          <p14:tracePt t="79352" x="6253163" y="5149850"/>
          <p14:tracePt t="79370" x="6245225" y="5149850"/>
          <p14:tracePt t="79386" x="6229350" y="5149850"/>
          <p14:tracePt t="79403" x="6213475" y="5157788"/>
          <p14:tracePt t="79420" x="6197600" y="5165725"/>
          <p14:tracePt t="79441" x="6165850" y="5195888"/>
          <p14:tracePt t="79453" x="6159500" y="5203825"/>
          <p14:tracePt t="79470" x="6127750" y="5219700"/>
          <p14:tracePt t="79484" x="6119813" y="5219700"/>
          <p14:tracePt t="79486" x="6111875" y="5219700"/>
          <p14:tracePt t="79504" x="6088063" y="5227638"/>
          <p14:tracePt t="79517" x="6080125" y="5227638"/>
          <p14:tracePt t="79518" x="6072188" y="5235575"/>
          <p14:tracePt t="79534" x="6056313" y="5235575"/>
          <p14:tracePt t="79542" x="6048375" y="5235575"/>
          <p14:tracePt t="79574" x="6040438" y="5235575"/>
          <p14:tracePt t="79592" x="6010275" y="5211763"/>
          <p14:tracePt t="79603" x="6002338" y="5195888"/>
          <p14:tracePt t="79618" x="5978525" y="5173663"/>
          <p14:tracePt t="79635" x="5954713" y="5157788"/>
          <p14:tracePt t="79654" x="5938838" y="5141913"/>
          <p14:tracePt t="79669" x="5922963" y="5118100"/>
          <p14:tracePt t="79685" x="5899150" y="5094288"/>
          <p14:tracePt t="79701" x="5884863" y="5070475"/>
          <p14:tracePt t="79712" x="5876925" y="5062538"/>
          <p14:tracePt t="79737" x="5876925" y="5054600"/>
          <p14:tracePt t="79780" x="5876925" y="5048250"/>
          <p14:tracePt t="79802" x="5907088" y="5016500"/>
          <p14:tracePt t="79813" x="5938838" y="4976813"/>
          <p14:tracePt t="79822" x="5946775" y="4968875"/>
          <p14:tracePt t="79840" x="5986463" y="4945063"/>
          <p14:tracePt t="79853" x="6010275" y="4922838"/>
          <p14:tracePt t="79870" x="6026150" y="4906963"/>
          <p14:tracePt t="79883" x="6056313" y="4906963"/>
          <p14:tracePt t="79902" x="6096000" y="4906963"/>
          <p14:tracePt t="79917" x="6119813" y="4906963"/>
          <p14:tracePt t="79937" x="6173788" y="4929188"/>
          <p14:tracePt t="79950" x="6189663" y="4945063"/>
          <p14:tracePt t="79969" x="6221413" y="4992688"/>
          <p14:tracePt t="79977" x="6237288" y="5008563"/>
          <p14:tracePt t="79999" x="6261100" y="5070475"/>
          <p14:tracePt t="80015" x="6276975" y="5102225"/>
          <p14:tracePt t="80024" x="6276975" y="5110163"/>
          <p14:tracePt t="80049" x="6261100" y="5141913"/>
          <p14:tracePt t="80055" x="6245225" y="5149850"/>
          <p14:tracePt t="80073" x="6165850" y="5180013"/>
          <p14:tracePt t="80089" x="6072188" y="5211763"/>
          <p14:tracePt t="80105" x="5978525" y="5227638"/>
          <p14:tracePt t="80121" x="5915025" y="5227638"/>
          <p14:tracePt t="80134" x="5884863" y="5227638"/>
          <p14:tracePt t="80154" x="5861050" y="5195888"/>
          <p14:tracePt t="80167" x="5853113" y="5180013"/>
          <p14:tracePt t="80185" x="5829300" y="5141913"/>
          <p14:tracePt t="80201" x="5821363" y="5126038"/>
          <p14:tracePt t="80216" x="5821363" y="5102225"/>
          <p14:tracePt t="80232" x="5845175" y="5078413"/>
          <p14:tracePt t="80248" x="5868988" y="5054600"/>
          <p14:tracePt t="80264" x="5884863" y="5032375"/>
          <p14:tracePt t="80281" x="5907088" y="5024438"/>
          <p14:tracePt t="80297" x="5938838" y="5016500"/>
          <p14:tracePt t="80315" x="5946775" y="5016500"/>
          <p14:tracePt t="80433" x="5938838" y="5024438"/>
          <p14:tracePt t="80464" x="5922963" y="5032375"/>
          <p14:tracePt t="80481" x="5915025" y="5032375"/>
          <p14:tracePt t="80496" x="5907088" y="5032375"/>
          <p14:tracePt t="80635" x="5899150" y="5032375"/>
          <p14:tracePt t="80653" x="5892800" y="5032375"/>
          <p14:tracePt t="80713" x="5884863" y="5032375"/>
          <p14:tracePt t="80732" x="5868988" y="5032375"/>
          <p14:tracePt t="80747" x="5861050" y="5032375"/>
          <p14:tracePt t="80765" x="5837238" y="5032375"/>
          <p14:tracePt t="80781" x="5829300" y="5032375"/>
          <p14:tracePt t="80798" x="5805488" y="5032375"/>
          <p14:tracePt t="80823" x="5773738" y="5040313"/>
          <p14:tracePt t="80838" x="5751513" y="5040313"/>
          <p14:tracePt t="80853" x="5735638" y="5048250"/>
          <p14:tracePt t="80872" x="5703888" y="5054600"/>
          <p14:tracePt t="80886" x="5632450" y="5086350"/>
          <p14:tracePt t="80900" x="5507038" y="5141913"/>
          <p14:tracePt t="80914" x="5343525" y="5203825"/>
          <p14:tracePt t="80932" x="5162550" y="5267325"/>
          <p14:tracePt t="80950" x="5005388" y="5305425"/>
          <p14:tracePt t="80965" x="4887913" y="5337175"/>
          <p14:tracePt t="80980" x="4816475" y="5353050"/>
          <p14:tracePt t="80997" x="4808538" y="5353050"/>
          <p14:tracePt t="81042" x="4802188" y="5353050"/>
          <p14:tracePt t="81060" x="4794250" y="5360988"/>
          <p14:tracePt t="81074" x="4770438" y="5360988"/>
          <p14:tracePt t="81093" x="4754563" y="5360988"/>
          <p14:tracePt t="81107" x="4730750" y="5360988"/>
          <p14:tracePt t="81117" x="4722813" y="5360988"/>
          <p14:tracePt t="81134" x="4706938" y="5360988"/>
          <p14:tracePt t="81151" x="4691063" y="5360988"/>
          <p14:tracePt t="81323" x="4699000" y="5368925"/>
          <p14:tracePt t="81352" x="4699000" y="5384800"/>
          <p14:tracePt t="81369" x="4699000" y="5408613"/>
          <p14:tracePt t="81383" x="4699000" y="5424488"/>
          <p14:tracePt t="81402" x="4699000" y="5454650"/>
          <p14:tracePt t="81417" x="4699000" y="5470525"/>
          <p14:tracePt t="81431" x="4699000" y="5502275"/>
          <p14:tracePt t="81449" x="4699000" y="5541963"/>
          <p14:tracePt t="81464" x="4714875" y="5588000"/>
          <p14:tracePt t="81483" x="4738688" y="5627688"/>
          <p14:tracePt t="81497" x="4738688" y="5667375"/>
          <p14:tracePt t="81514" x="4738688" y="5673725"/>
          <p14:tracePt t="81541" x="4746625" y="5673725"/>
          <p14:tracePt t="81557" x="4754563" y="5667375"/>
          <p14:tracePt t="81744" x="4762500" y="5659438"/>
          <p14:tracePt t="81765" x="4762500" y="5643563"/>
          <p14:tracePt t="81781" x="4762500" y="5635625"/>
          <p14:tracePt t="81802" x="4762500" y="5611813"/>
          <p14:tracePt t="81808" x="4762500" y="5595938"/>
          <p14:tracePt t="81810" x="4762500" y="5588000"/>
          <p14:tracePt t="81824" x="4754563" y="5588000"/>
          <p14:tracePt t="81841" x="4754563" y="5572125"/>
          <p14:tracePt t="81871" x="4754563" y="5564188"/>
          <p14:tracePt t="81888" x="4762500" y="5556250"/>
          <p14:tracePt t="81901" x="4770438" y="5548313"/>
          <p14:tracePt t="81918" x="4770438" y="5541963"/>
          <p14:tracePt t="81933" x="4762500" y="5518150"/>
          <p14:tracePt t="81951" x="4730750" y="5478463"/>
          <p14:tracePt t="81970" x="4722813" y="5478463"/>
          <p14:tracePt t="82013" x="4722813" y="5494338"/>
          <p14:tracePt t="82026" x="4722813" y="5502275"/>
          <p14:tracePt t="82041" x="4722813" y="5510213"/>
          <p14:tracePt t="82154" x="4730750" y="5510213"/>
          <p14:tracePt t="82168" x="4738688" y="5510213"/>
          <p14:tracePt t="82187" x="4746625" y="5510213"/>
          <p14:tracePt t="82274" x="4754563" y="5510213"/>
          <p14:tracePt t="82292" x="4786313" y="5510213"/>
          <p14:tracePt t="82305" x="4824413" y="5502275"/>
          <p14:tracePt t="82323" x="4872038" y="5502275"/>
          <p14:tracePt t="82340" x="4919663" y="5502275"/>
          <p14:tracePt t="82341" x="4949825" y="5502275"/>
          <p14:tracePt t="82351" x="4981575" y="5510213"/>
          <p14:tracePt t="82368" x="5053013" y="5541963"/>
          <p14:tracePt t="82384" x="5130800" y="5564188"/>
          <p14:tracePt t="82402" x="5224463" y="5588000"/>
          <p14:tracePt t="82421" x="5327650" y="5619750"/>
          <p14:tracePt t="82433" x="5351463" y="5627688"/>
          <p14:tracePt t="82455" x="5397500" y="5635625"/>
          <p14:tracePt t="82466" x="5421313" y="5643563"/>
          <p14:tracePt t="82487" x="5437188" y="5643563"/>
          <p14:tracePt t="82498" x="5453063" y="5651500"/>
          <p14:tracePt t="82518" x="5476875" y="5659438"/>
          <p14:tracePt t="82530" x="5499100" y="5673725"/>
          <p14:tracePt t="82540" x="5507038" y="5681663"/>
          <p14:tracePt t="82556" x="5530850" y="5705475"/>
          <p14:tracePt t="82571" x="5554663" y="5721350"/>
          <p14:tracePt t="82590" x="5586413" y="5737225"/>
          <p14:tracePt t="82602" x="5594350" y="5737225"/>
          <p14:tracePt t="82618" x="5610225" y="5737225"/>
          <p14:tracePt t="82634" x="5624513" y="5737225"/>
          <p14:tracePt t="82652" x="5648325" y="5737225"/>
          <p14:tracePt t="82670" x="5664200" y="5737225"/>
          <p14:tracePt t="82686" x="5672138" y="5737225"/>
          <p14:tracePt t="82702" x="5680075" y="5737225"/>
          <p14:tracePt t="82721" x="5695950" y="5729288"/>
          <p14:tracePt t="82732" x="5711825" y="5729288"/>
          <p14:tracePt t="82754" x="5727700" y="5721350"/>
          <p14:tracePt t="82755" x="5735638" y="5713413"/>
          <p14:tracePt t="82765" x="5751513" y="5713413"/>
          <p14:tracePt t="82784" x="5765800" y="5705475"/>
          <p14:tracePt t="82806" x="5773738" y="5705475"/>
          <p14:tracePt t="82900" x="5781675" y="5705475"/>
          <p14:tracePt t="82916" x="5789613" y="5705475"/>
          <p14:tracePt t="82934" x="5805488" y="5705475"/>
          <p14:tracePt t="82951" x="5813425" y="5705475"/>
          <p14:tracePt t="83074" x="5821363" y="5705475"/>
          <p14:tracePt t="83102" x="5821363" y="5697538"/>
          <p14:tracePt t="83152" x="5829300" y="5697538"/>
          <p14:tracePt t="83166" x="5837238" y="5689600"/>
          <p14:tracePt t="83184" x="5845175" y="5681663"/>
          <p14:tracePt t="83203" x="5853113" y="5681663"/>
          <p14:tracePt t="83210" x="5861050" y="5681663"/>
          <p14:tracePt t="83587" x="5861050" y="5673725"/>
          <p14:tracePt t="83603" x="5853113" y="5673725"/>
          <p14:tracePt t="83620" x="5821363" y="5643563"/>
          <p14:tracePt t="83636" x="5711825" y="5548313"/>
          <p14:tracePt t="83651" x="5570538" y="5384800"/>
          <p14:tracePt t="83667" x="5194300" y="5070475"/>
          <p14:tracePt t="83683" x="4762500" y="4749800"/>
          <p14:tracePt t="83701" x="4456113" y="4459288"/>
          <p14:tracePt t="83719" x="4064000" y="3973513"/>
          <p14:tracePt t="83736" x="3883025" y="3746500"/>
          <p14:tracePt t="83744" x="3813175" y="3676650"/>
          <p14:tracePt t="83767" x="3711575" y="3543300"/>
          <p14:tracePt t="83774" x="3695700" y="3527425"/>
          <p14:tracePt t="83800" x="3679825" y="3511550"/>
          <p14:tracePt t="83902" x="3679825" y="3519488"/>
          <p14:tracePt t="83915" x="3663950" y="3543300"/>
          <p14:tracePt t="83934" x="3656013" y="3573463"/>
          <p14:tracePt t="83949" x="3632200" y="3636963"/>
          <p14:tracePt t="83968" x="3608388" y="3762375"/>
          <p14:tracePt t="83987" x="3608388" y="3808413"/>
          <p14:tracePt t="83994" x="3608388" y="3816350"/>
          <p14:tracePt t="84009" x="3608388" y="3832225"/>
          <p14:tracePt t="84024" x="3600450" y="3832225"/>
          <p14:tracePt t="84058" x="3586163" y="3840163"/>
          <p14:tracePt t="84122" x="3578225" y="3840163"/>
          <p14:tracePt t="84137" x="3578225" y="3816350"/>
          <p14:tracePt t="84150" x="3578225" y="3802063"/>
          <p14:tracePt t="84169" x="3600450" y="3754438"/>
          <p14:tracePt t="84180" x="3616325" y="3738563"/>
          <p14:tracePt t="84201" x="3725863" y="3644900"/>
          <p14:tracePt t="84220" x="3829050" y="3605213"/>
          <p14:tracePt t="84227" x="3914775" y="3581400"/>
          <p14:tracePt t="84252" x="4087813" y="3573463"/>
          <p14:tracePt t="84277" x="4260850" y="3605213"/>
          <p14:tracePt t="84291" x="4416425" y="3690938"/>
          <p14:tracePt t="84309" x="4557713" y="3794125"/>
          <p14:tracePt t="84325" x="4714875" y="3871913"/>
          <p14:tracePt t="84341" x="4848225" y="3911600"/>
          <p14:tracePt t="84352" x="4895850" y="3919538"/>
          <p14:tracePt t="84354" x="4949825" y="3919538"/>
          <p14:tracePt t="84371" x="5037138" y="3919538"/>
          <p14:tracePt t="84386" x="5083175" y="3895725"/>
          <p14:tracePt t="84403" x="5122863" y="3871913"/>
          <p14:tracePt t="84419" x="5202238" y="3840163"/>
          <p14:tracePt t="84436" x="5327650" y="3802063"/>
          <p14:tracePt t="84446" x="5499100" y="3754438"/>
          <p14:tracePt t="84467" x="5695950" y="3706813"/>
          <p14:tracePt t="84484" x="5899150" y="3668713"/>
          <p14:tracePt t="84503" x="6197600" y="3605213"/>
          <p14:tracePt t="84510" x="6261100" y="3589338"/>
          <p14:tracePt t="84524" x="6370638" y="3557588"/>
          <p14:tracePt t="84543" x="6448425" y="3535363"/>
          <p14:tracePt t="84557" x="6511925" y="3503613"/>
          <p14:tracePt t="84576" x="6581775" y="3479800"/>
          <p14:tracePt t="84591" x="6645275" y="3448050"/>
          <p14:tracePt t="84602" x="6707188" y="3425825"/>
          <p14:tracePt t="84619" x="6754813" y="3386138"/>
          <p14:tracePt t="84633" x="6802438" y="3314700"/>
          <p14:tracePt t="84651" x="6826250" y="3268663"/>
          <p14:tracePt t="84668" x="6864350" y="3213100"/>
          <p14:tracePt t="84686" x="6967538" y="3087688"/>
          <p14:tracePt t="84703" x="7021513" y="3009900"/>
          <p14:tracePt t="84713" x="7037388" y="2962275"/>
          <p14:tracePt t="84733" x="7029450" y="2852738"/>
          <p14:tracePt t="84752" x="6989763" y="2759075"/>
          <p14:tracePt t="84760" x="6943725" y="2711450"/>
          <p14:tracePt t="84784" x="6770688" y="2562225"/>
          <p14:tracePt t="84792" x="6692900" y="2508250"/>
          <p14:tracePt t="84805" x="6527800" y="2406650"/>
          <p14:tracePt t="84824" x="6370638" y="2305050"/>
          <p14:tracePt t="84837" x="6213475" y="2201863"/>
          <p14:tracePt t="84854" x="6088063" y="2163763"/>
          <p14:tracePt t="84873" x="5978525" y="2132013"/>
          <p14:tracePt t="84884" x="5884863" y="2108200"/>
          <p14:tracePt t="84902" x="5789613" y="2084388"/>
          <p14:tracePt t="84916" x="5711825" y="2084388"/>
          <p14:tracePt t="84934" x="5632450" y="2084388"/>
          <p14:tracePt t="84951" x="5546725" y="2108200"/>
          <p14:tracePt t="84968" x="5491163" y="2132013"/>
          <p14:tracePt t="84983" x="5437188" y="2163763"/>
          <p14:tracePt t="85001" x="5381625" y="2225675"/>
          <p14:tracePt t="85016" x="5311775" y="2311400"/>
          <p14:tracePt t="85034" x="5232400" y="2406650"/>
          <p14:tracePt t="85040" x="5202238" y="2452688"/>
          <p14:tracePt t="85060" x="5146675" y="2609850"/>
          <p14:tracePt t="85075" x="5146675" y="2703513"/>
          <p14:tracePt t="85086" x="5162550" y="2751138"/>
          <p14:tracePt t="85104" x="5210175" y="2828925"/>
          <p14:tracePt t="85120" x="5311775" y="2908300"/>
          <p14:tracePt t="85133" x="5484813" y="2954338"/>
          <p14:tracePt t="85152" x="5907088" y="3025775"/>
          <p14:tracePt t="85165" x="6048375" y="3049588"/>
          <p14:tracePt t="85183" x="6315075" y="3055938"/>
          <p14:tracePt t="85198" x="6480175" y="3055938"/>
          <p14:tracePt t="85217" x="6573838" y="3017838"/>
          <p14:tracePt t="85234" x="6573838" y="3001963"/>
          <p14:tracePt t="85253" x="6573838" y="2938463"/>
          <p14:tracePt t="85259" x="6551613" y="2892425"/>
          <p14:tracePt t="85274" x="6440488" y="2774950"/>
          <p14:tracePt t="85293" x="6237288" y="2609850"/>
          <p14:tracePt t="85308" x="6143625" y="2547938"/>
          <p14:tracePt t="85322" x="6103938" y="2532063"/>
          <p14:tracePt t="85341" x="6048375" y="2508250"/>
          <p14:tracePt t="85352" x="6040438" y="2508250"/>
          <p14:tracePt t="85368" x="6032500" y="2508250"/>
          <p14:tracePt t="85386" x="6032500" y="2516188"/>
          <p14:tracePt t="85403" x="6018213" y="2540000"/>
          <p14:tracePt t="85419" x="6018213" y="2547938"/>
          <p14:tracePt t="85464" x="6010275" y="2547938"/>
          <p14:tracePt t="85494" x="6002338" y="2547938"/>
          <p14:tracePt t="88367" x="5978525" y="2570163"/>
          <p14:tracePt t="88387" x="5907088" y="2703513"/>
          <p14:tracePt t="88403" x="5845175" y="2836863"/>
          <p14:tracePt t="88419" x="5829300" y="2924175"/>
          <p14:tracePt t="88437" x="5821363" y="2978150"/>
          <p14:tracePt t="88453" x="5813425" y="3001963"/>
          <p14:tracePt t="88470" x="5813425" y="3079750"/>
          <p14:tracePt t="88477" x="5813425" y="3143250"/>
          <p14:tracePt t="88494" x="5837238" y="3284538"/>
          <p14:tracePt t="88510" x="5868988" y="3417888"/>
          <p14:tracePt t="88525" x="5876925" y="3503613"/>
          <p14:tracePt t="88543" x="5876925" y="3535363"/>
          <p14:tracePt t="88559" x="5868988" y="3557588"/>
          <p14:tracePt t="88576" x="5845175" y="3581400"/>
          <p14:tracePt t="88592" x="5837238" y="3589338"/>
          <p14:tracePt t="88602" x="5829300" y="3589338"/>
          <p14:tracePt t="88619" x="5789613" y="3597275"/>
          <p14:tracePt t="88637" x="5703888" y="3629025"/>
          <p14:tracePt t="88653" x="5570538" y="3683000"/>
          <p14:tracePt t="88670" x="5429250" y="3786188"/>
          <p14:tracePt t="88688" x="5216525" y="3941763"/>
          <p14:tracePt t="88702" x="5162550" y="3989388"/>
          <p14:tracePt t="88719" x="5099050" y="4037013"/>
          <p14:tracePt t="88733" x="5068888" y="4044950"/>
          <p14:tracePt t="88751" x="5060950" y="4044950"/>
          <p14:tracePt t="88775" x="5053013" y="4044950"/>
          <p14:tracePt t="88794" x="5053013" y="4013200"/>
          <p14:tracePt t="88809" x="5076825" y="3965575"/>
          <p14:tracePt t="88826" x="5154613" y="3871913"/>
          <p14:tracePt t="88836" x="5381625" y="3824288"/>
          <p14:tracePt t="88853" x="5922963" y="3816350"/>
          <p14:tracePt t="88871" x="6503988" y="3927475"/>
          <p14:tracePt t="88886" x="6904038" y="4075113"/>
          <p14:tracePt t="88904" x="7029450" y="4176713"/>
          <p14:tracePt t="88919" x="7045325" y="4240213"/>
          <p14:tracePt t="88937" x="6967538" y="4333875"/>
          <p14:tracePt t="88953" x="6551613" y="4405313"/>
          <p14:tracePt t="88970" x="6072188" y="4373563"/>
          <p14:tracePt t="88977" x="5837238" y="4318000"/>
          <p14:tracePt t="89002" x="5397500" y="4130675"/>
          <p14:tracePt t="89008" x="5335588" y="4083050"/>
          <p14:tracePt t="89027" x="5280025" y="4013200"/>
          <p14:tracePt t="89042" x="5287963" y="3957638"/>
          <p14:tracePt t="89060" x="5405438" y="3903663"/>
          <p14:tracePt t="89076" x="5664200" y="3879850"/>
          <p14:tracePt t="89092" x="5868988" y="3911600"/>
          <p14:tracePt t="89103" x="5930900" y="3927475"/>
          <p14:tracePt t="89119" x="6032500" y="3989388"/>
          <p14:tracePt t="89138" x="6064250" y="4052888"/>
          <p14:tracePt t="89150" x="6064250" y="4067175"/>
          <p14:tracePt t="89168" x="6010275" y="4098925"/>
          <p14:tracePt t="89183" x="5899150" y="4122738"/>
          <p14:tracePt t="89202" x="5594350" y="4098925"/>
          <p14:tracePt t="89220" x="5405438" y="4059238"/>
          <p14:tracePt t="89227" x="5351463" y="4044950"/>
          <p14:tracePt t="89250" x="5287963" y="4005263"/>
          <p14:tracePt t="89266" x="5287963" y="3989388"/>
          <p14:tracePt t="89284" x="5351463" y="3941763"/>
          <p14:tracePt t="89290" x="5413375" y="3927475"/>
          <p14:tracePt t="89309" x="5813425" y="3927475"/>
          <p14:tracePt t="89320" x="6002338" y="3957638"/>
          <p14:tracePt t="89338" x="6315075" y="4090988"/>
          <p14:tracePt t="89353" x="6418263" y="4192588"/>
          <p14:tracePt t="89370" x="6418263" y="4216400"/>
          <p14:tracePt t="89385" x="6338888" y="4256088"/>
          <p14:tracePt t="89403" x="6002338" y="4287838"/>
          <p14:tracePt t="89420" x="5586413" y="4224338"/>
          <p14:tracePt t="89436" x="5256213" y="4162425"/>
          <p14:tracePt t="89453" x="5154613" y="4122738"/>
          <p14:tracePt t="89470" x="5154613" y="4106863"/>
          <p14:tracePt t="89477" x="5202238" y="4090988"/>
          <p14:tracePt t="89502" x="5499100" y="4052888"/>
          <p14:tracePt t="89508" x="5711825" y="4052888"/>
          <p14:tracePt t="89526" x="6088063" y="4075113"/>
          <p14:tracePt t="89543" x="6307138" y="4176713"/>
          <p14:tracePt t="89559" x="6323013" y="4264025"/>
          <p14:tracePt t="89576" x="6221413" y="4365625"/>
          <p14:tracePt t="89591" x="5962650" y="4435475"/>
          <p14:tracePt t="89604" x="5602288" y="4421188"/>
          <p14:tracePt t="89621" x="5202238" y="4279900"/>
          <p14:tracePt t="89639" x="4927600" y="4083050"/>
          <p14:tracePt t="89650" x="4864100" y="4021138"/>
          <p14:tracePt t="89652" x="4832350" y="3949700"/>
          <p14:tracePt t="89667" x="4832350" y="3856038"/>
          <p14:tracePt t="89683" x="4895850" y="3802063"/>
          <p14:tracePt t="89702" x="5013325" y="3786188"/>
          <p14:tracePt t="89720" x="5311775" y="3871913"/>
          <p14:tracePt t="89742" x="5719763" y="4059238"/>
          <p14:tracePt t="89758" x="5986463" y="4224338"/>
          <p14:tracePt t="89776" x="6096000" y="4310063"/>
          <p14:tracePt t="89792" x="6096000" y="4318000"/>
          <p14:tracePt t="89809" x="6026150" y="4333875"/>
          <p14:tracePt t="89825" x="5743575" y="4341813"/>
          <p14:tracePt t="89843" x="5076825" y="4279900"/>
          <p14:tracePt t="89853" x="4911725" y="4256088"/>
          <p14:tracePt t="89870" x="4746625" y="4224338"/>
          <p14:tracePt t="89885" x="4730750" y="4208463"/>
          <p14:tracePt t="89903" x="4738688" y="4184650"/>
          <p14:tracePt t="89919" x="4816475" y="4154488"/>
          <p14:tracePt t="89930" x="4919663" y="4114800"/>
          <p14:tracePt t="89951" x="5005388" y="4090988"/>
          <p14:tracePt t="89969" x="5083175" y="4090988"/>
          <p14:tracePt t="89976" x="5138738" y="4098925"/>
          <p14:tracePt t="89978" x="5202238" y="4122738"/>
          <p14:tracePt t="90000" x="5397500" y="4264025"/>
          <p14:tracePt t="90015" x="5484813" y="4357688"/>
          <p14:tracePt t="90025" x="5499100" y="4389438"/>
          <p14:tracePt t="90043" x="5507038" y="4413250"/>
          <p14:tracePt t="90060" x="5491163" y="4435475"/>
          <p14:tracePt t="90075" x="5405438" y="4451350"/>
          <p14:tracePt t="90091" x="5248275" y="4451350"/>
          <p14:tracePt t="90104" x="5091113" y="4427538"/>
          <p14:tracePt t="90121" x="5021263" y="4405313"/>
          <p14:tracePt t="90138" x="5005388" y="4373563"/>
          <p14:tracePt t="90151" x="5029200" y="4310063"/>
          <p14:tracePt t="90168" x="5114925" y="4224338"/>
          <p14:tracePt t="90184" x="5256213" y="4170363"/>
          <p14:tracePt t="90203" x="5562600" y="4154488"/>
          <p14:tracePt t="90218" x="5735638" y="4208463"/>
          <p14:tracePt t="90226" x="5789613" y="4256088"/>
          <p14:tracePt t="90252" x="5884863" y="4381500"/>
          <p14:tracePt t="90259" x="5884863" y="4421188"/>
          <p14:tracePt t="90283" x="5837238" y="4483100"/>
          <p14:tracePt t="90291" x="5781675" y="4491038"/>
          <p14:tracePt t="90306" x="5602288" y="4483100"/>
          <p14:tracePt t="90324" x="5272088" y="4389438"/>
          <p14:tracePt t="90343" x="4879975" y="4271963"/>
          <p14:tracePt t="90352" x="4856163" y="4264025"/>
          <p14:tracePt t="90370" x="4856163" y="4248150"/>
          <p14:tracePt t="90387" x="4957763" y="4216400"/>
          <p14:tracePt t="90404" x="5178425" y="4192588"/>
          <p14:tracePt t="90420" x="5546725" y="4192588"/>
          <p14:tracePt t="90437" x="5789613" y="4224338"/>
          <p14:tracePt t="90449" x="5861050" y="4232275"/>
          <p14:tracePt t="90498" x="5845175" y="4240213"/>
          <p14:tracePt t="90517" x="5813425" y="4240213"/>
          <p14:tracePt t="90524" x="5805488" y="4232275"/>
          <p14:tracePt t="90544" x="5765800" y="4208463"/>
          <p14:tracePt t="90557" x="5757863" y="4192588"/>
          <p14:tracePt t="90576" x="5751513" y="4192588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號: 五邊形 196">
            <a:extLst>
              <a:ext uri="{FF2B5EF4-FFF2-40B4-BE49-F238E27FC236}">
                <a16:creationId xmlns:a16="http://schemas.microsoft.com/office/drawing/2014/main" id="{1D0EB394-4980-6941-B0CE-0FEFA3E2D876}"/>
              </a:ext>
            </a:extLst>
          </p:cNvPr>
          <p:cNvSpPr/>
          <p:nvPr/>
        </p:nvSpPr>
        <p:spPr>
          <a:xfrm>
            <a:off x="0" y="0"/>
            <a:ext cx="2692400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效能設計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A7FACA4-4FB6-6965-1735-BBD46C943139}"/>
              </a:ext>
            </a:extLst>
          </p:cNvPr>
          <p:cNvGrpSpPr/>
          <p:nvPr/>
        </p:nvGrpSpPr>
        <p:grpSpPr>
          <a:xfrm>
            <a:off x="533399" y="792116"/>
            <a:ext cx="5346701" cy="826246"/>
            <a:chOff x="1229091" y="477031"/>
            <a:chExt cx="5346701" cy="826246"/>
          </a:xfrm>
        </p:grpSpPr>
        <p:pic>
          <p:nvPicPr>
            <p:cNvPr id="6" name="圖形 5" descr="燈泡與齒輪 外框">
              <a:extLst>
                <a:ext uri="{FF2B5EF4-FFF2-40B4-BE49-F238E27FC236}">
                  <a16:creationId xmlns:a16="http://schemas.microsoft.com/office/drawing/2014/main" id="{7A65B210-2474-61EE-DE2F-F2CE06B2F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844C449-5150-85EF-6FEA-67D7EE9C331B}"/>
                </a:ext>
              </a:extLst>
            </p:cNvPr>
            <p:cNvSpPr txBox="1"/>
            <p:nvPr/>
          </p:nvSpPr>
          <p:spPr>
            <a:xfrm>
              <a:off x="2055338" y="669285"/>
              <a:ext cx="4520454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晶片組織和結構的改進</a:t>
              </a:r>
            </a:p>
          </p:txBody>
        </p:sp>
      </p:grpSp>
      <p:sp>
        <p:nvSpPr>
          <p:cNvPr id="4" name="矩形: 圓角 14">
            <a:extLst>
              <a:ext uri="{FF2B5EF4-FFF2-40B4-BE49-F238E27FC236}">
                <a16:creationId xmlns:a16="http://schemas.microsoft.com/office/drawing/2014/main" id="{4CB5BC7E-C9C2-4695-9FA0-04F34CE54957}"/>
              </a:ext>
            </a:extLst>
          </p:cNvPr>
          <p:cNvSpPr/>
          <p:nvPr/>
        </p:nvSpPr>
        <p:spPr>
          <a:xfrm>
            <a:off x="2347785" y="2334432"/>
            <a:ext cx="6269968" cy="5847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增快快取記憶體的速度與容量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3C070A3-1315-C3BC-801F-096E80511154}"/>
              </a:ext>
            </a:extLst>
          </p:cNvPr>
          <p:cNvSpPr txBox="1"/>
          <p:nvPr/>
        </p:nvSpPr>
        <p:spPr>
          <a:xfrm>
            <a:off x="2347785" y="3684493"/>
            <a:ext cx="78454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快取記憶體管控</a:t>
            </a:r>
            <a:r>
              <a:rPr kumimoji="1"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CPU</a:t>
            </a:r>
            <a:r>
              <a:rPr kumimoji="1"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與主記憶體間的交流</a:t>
            </a:r>
            <a:endParaRPr kumimoji="1"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增加快取記憶體容量</a:t>
            </a:r>
            <a:endParaRPr kumimoji="1"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整體存取時間將明顯將地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466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507"/>
    </mc:Choice>
    <mc:Fallback xmlns="">
      <p:transition spd="slow" advTm="1485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3A86A75C-4F4B-4683-9AE1-C65F6400EC91}">
      <p14:laserTraceLst xmlns:p14="http://schemas.microsoft.com/office/powerpoint/2010/main">
        <p14:tracePtLst>
          <p14:tracePt t="2380" x="5743575" y="4192588"/>
          <p14:tracePt t="2393" x="5688013" y="4208463"/>
          <p14:tracePt t="2408" x="5554663" y="4240213"/>
          <p14:tracePt t="2424" x="5461000" y="4248150"/>
          <p14:tracePt t="2442" x="5445125" y="4256088"/>
          <p14:tracePt t="2563" x="5437188" y="4256088"/>
          <p14:tracePt t="2582" x="5389563" y="4224338"/>
          <p14:tracePt t="2596" x="5365750" y="4192588"/>
          <p14:tracePt t="2614" x="5351463" y="4162425"/>
          <p14:tracePt t="2630" x="5335588" y="4130675"/>
          <p14:tracePt t="2647" x="5311775" y="4067175"/>
          <p14:tracePt t="2657" x="5295900" y="4037013"/>
          <p14:tracePt t="2659" x="5280025" y="4013200"/>
          <p14:tracePt t="2675" x="5256213" y="3927475"/>
          <p14:tracePt t="2691" x="5210175" y="3848100"/>
          <p14:tracePt t="2707" x="5170488" y="3762375"/>
          <p14:tracePt t="2724" x="5146675" y="3706813"/>
          <p14:tracePt t="2740" x="5130800" y="3676650"/>
          <p14:tracePt t="2757" x="5122863" y="3652838"/>
          <p14:tracePt t="2774" x="5122863" y="3636963"/>
          <p14:tracePt t="2791" x="5122863" y="3605213"/>
          <p14:tracePt t="2799" x="5122863" y="3597275"/>
          <p14:tracePt t="2820" x="5122863" y="3565525"/>
          <p14:tracePt t="2829" x="5122863" y="3557588"/>
          <p14:tracePt t="2855" x="5114925" y="3527425"/>
          <p14:tracePt t="2862" x="5106988" y="3511550"/>
          <p14:tracePt t="2875" x="5106988" y="3495675"/>
          <p14:tracePt t="2895" x="5106988" y="3471863"/>
          <p14:tracePt t="2908" x="5106988" y="3463925"/>
          <p14:tracePt t="2923" x="5106988" y="3455988"/>
          <p14:tracePt t="3019" x="5106988" y="3448050"/>
          <p14:tracePt t="3032" x="5106988" y="3440113"/>
          <p14:tracePt t="3056" x="5114925" y="3425825"/>
          <p14:tracePt t="3081" x="5114925" y="3417888"/>
          <p14:tracePt t="27660" x="5106988" y="3417888"/>
          <p14:tracePt t="27676" x="5076825" y="3409950"/>
          <p14:tracePt t="27689" x="4989513" y="3394075"/>
          <p14:tracePt t="27707" x="4903788" y="3378200"/>
          <p14:tracePt t="27721" x="4816475" y="3362325"/>
          <p14:tracePt t="27740" x="4762500" y="3338513"/>
          <p14:tracePt t="27758" x="4730750" y="3314700"/>
          <p14:tracePt t="27775" x="4691063" y="3292475"/>
          <p14:tracePt t="27782" x="4675188" y="3276600"/>
          <p14:tracePt t="27806" x="4645025" y="3244850"/>
          <p14:tracePt t="27813" x="4637088" y="3236913"/>
          <p14:tracePt t="27831" x="4613275" y="3189288"/>
          <p14:tracePt t="27846" x="4581525" y="3143250"/>
          <p14:tracePt t="27864" x="4557713" y="3087688"/>
          <p14:tracePt t="27881" x="4557713" y="3055938"/>
          <p14:tracePt t="27896" x="4557713" y="3041650"/>
          <p14:tracePt t="27906" x="4565650" y="3025775"/>
          <p14:tracePt t="27923" x="4589463" y="3001963"/>
          <p14:tracePt t="27938" x="4613275" y="2986088"/>
          <p14:tracePt t="27957" x="4691063" y="2970213"/>
          <p14:tracePt t="27990" x="4794250" y="2946400"/>
          <p14:tracePt t="28003" x="4997450" y="2930525"/>
          <p14:tracePt t="28022" x="5248275" y="2930525"/>
          <p14:tracePt t="28043" x="5365750" y="2930525"/>
          <p14:tracePt t="28049" x="5389563" y="2924175"/>
          <p14:tracePt t="28064" x="5397500" y="2908300"/>
          <p14:tracePt t="28081" x="5389563" y="2884488"/>
          <p14:tracePt t="28098" x="5373688" y="2860675"/>
          <p14:tracePt t="28113" x="5343525" y="2836863"/>
          <p14:tracePt t="28130" x="5327650" y="2828925"/>
          <p14:tracePt t="28206" x="5303838" y="2828925"/>
          <p14:tracePt t="28220" x="5280025" y="2828925"/>
          <p14:tracePt t="28239" x="5256213" y="2828925"/>
          <p14:tracePt t="28257" x="5256213" y="2805113"/>
          <p14:tracePt t="28274" x="5303838" y="2759075"/>
          <p14:tracePt t="28291" x="5319713" y="2743200"/>
          <p14:tracePt t="30613" x="5327650" y="2743200"/>
          <p14:tracePt t="30625" x="5351463" y="2759075"/>
          <p14:tracePt t="30641" x="5357813" y="2774950"/>
          <p14:tracePt t="30691" x="5272088" y="2743200"/>
          <p14:tracePt t="30709" x="5186363" y="2703513"/>
          <p14:tracePt t="30721" x="5130800" y="2673350"/>
          <p14:tracePt t="30739" x="5099050" y="2665413"/>
          <p14:tracePt t="30754" x="5083175" y="2665413"/>
          <p14:tracePt t="30772" x="5060950" y="2665413"/>
          <p14:tracePt t="30791" x="5021263" y="2673350"/>
          <p14:tracePt t="30813" x="4957763" y="2687638"/>
          <p14:tracePt t="30831" x="4832350" y="2711450"/>
          <p14:tracePt t="30849" x="4770438" y="2711450"/>
          <p14:tracePt t="30864" x="4738688" y="2711450"/>
          <p14:tracePt t="30882" x="4730750" y="2711450"/>
          <p14:tracePt t="30892" x="4722813" y="2711450"/>
          <p14:tracePt t="30908" x="4699000" y="2719388"/>
          <p14:tracePt t="30926" x="4652963" y="2743200"/>
          <p14:tracePt t="30939" x="4527550" y="2782888"/>
          <p14:tracePt t="30959" x="4402138" y="2820988"/>
          <p14:tracePt t="30974" x="4267200" y="2852738"/>
          <p14:tracePt t="30988" x="4141788" y="2884488"/>
          <p14:tracePt t="31004" x="4032250" y="2900363"/>
          <p14:tracePt t="31024" x="3970338" y="2900363"/>
          <p14:tracePt t="31055" x="3946525" y="2908300"/>
          <p14:tracePt t="31318" x="4008438" y="2924175"/>
          <p14:tracePt t="31331" x="4244975" y="2954338"/>
          <p14:tracePt t="31349" x="4605338" y="2986088"/>
          <p14:tracePt t="31365" x="4989513" y="3009900"/>
          <p14:tracePt t="31375" x="5053013" y="3009900"/>
          <p14:tracePt t="31393" x="5106988" y="3009900"/>
          <p14:tracePt t="31408" x="5122863" y="3009900"/>
          <p14:tracePt t="31502" x="5130800" y="3009900"/>
          <p14:tracePt t="31524" x="5138738" y="3009900"/>
          <p14:tracePt t="31538" x="5146675" y="3009900"/>
          <p14:tracePt t="31557" x="5178425" y="3009900"/>
          <p14:tracePt t="31564" x="5210175" y="3001963"/>
          <p14:tracePt t="31580" x="5327650" y="2994025"/>
          <p14:tracePt t="31598" x="5507038" y="2978150"/>
          <p14:tracePt t="31614" x="5602288" y="2970213"/>
          <p14:tracePt t="31625" x="5624513" y="2962275"/>
          <p14:tracePt t="31642" x="5648325" y="2962275"/>
          <p14:tracePt t="31845" x="5648325" y="2954338"/>
          <p14:tracePt t="35031" x="2125663" y="3551238"/>
          <p14:tracePt t="35039" x="2133600" y="3557588"/>
          <p14:tracePt t="35054" x="2141538" y="3581400"/>
          <p14:tracePt t="35071" x="2165350" y="3621088"/>
          <p14:tracePt t="35074" x="2181225" y="3652838"/>
          <p14:tracePt t="35082" x="2197100" y="3676650"/>
          <p14:tracePt t="35089" x="2220913" y="3683000"/>
          <p14:tracePt t="35097" x="2235200" y="3690938"/>
          <p14:tracePt t="35102" x="2235200" y="3698875"/>
          <p14:tracePt t="35110" x="2266950" y="3698875"/>
          <p14:tracePt t="35119" x="2322513" y="3698875"/>
          <p14:tracePt t="35127" x="2376488" y="3714750"/>
          <p14:tracePt t="35133" x="2439988" y="3714750"/>
          <p14:tracePt t="35141" x="2509838" y="3706813"/>
          <p14:tracePt t="35149" x="2509838" y="3660775"/>
          <p14:tracePt t="35163" x="2509838" y="3487738"/>
          <p14:tracePt t="35171" x="2525713" y="3394075"/>
          <p14:tracePt t="35179" x="2541588" y="3292475"/>
          <p14:tracePt t="35187" x="2573338" y="3205163"/>
          <p14:tracePt t="35193" x="2605088" y="3151188"/>
          <p14:tracePt t="35201" x="2628900" y="3087688"/>
          <p14:tracePt t="35209" x="2659063" y="3041650"/>
          <p14:tracePt t="35217" x="2682875" y="2986088"/>
          <p14:tracePt t="35223" x="2706688" y="2938463"/>
          <p14:tracePt t="35231" x="2714625" y="2900363"/>
          <p14:tracePt t="35238" x="2738438" y="2900363"/>
          <p14:tracePt t="35247" x="2754313" y="2900363"/>
          <p14:tracePt t="35255" x="2776538" y="2908300"/>
          <p14:tracePt t="35262" x="2792413" y="2916238"/>
          <p14:tracePt t="35269" x="2816225" y="2916238"/>
          <p14:tracePt t="35278" x="2840038" y="2908300"/>
          <p14:tracePt t="35285" x="2863850" y="2876550"/>
          <p14:tracePt t="35291" x="2879725" y="2852738"/>
          <p14:tracePt t="35299" x="2895600" y="2828925"/>
          <p14:tracePt t="35307" x="2911475" y="2813050"/>
          <p14:tracePt t="35315" x="2917825" y="2805113"/>
          <p14:tracePt t="35321" x="2925763" y="2798763"/>
          <p14:tracePt t="35329" x="2933700" y="2790825"/>
          <p14:tracePt t="35337" x="2941638" y="2782888"/>
          <p14:tracePt t="35345" x="2949575" y="2782888"/>
          <p14:tracePt t="35351" x="2957513" y="2782888"/>
          <p14:tracePt t="35378" x="2965450" y="2782888"/>
          <p14:tracePt t="35412" x="2973388" y="2790825"/>
          <p14:tracePt t="35429" x="2981325" y="2798763"/>
          <p14:tracePt t="35441" x="2989263" y="2805113"/>
          <p14:tracePt t="35449" x="2997200" y="2805113"/>
          <p14:tracePt t="35457" x="3005138" y="2805113"/>
          <p14:tracePt t="35465" x="3013075" y="2805113"/>
          <p14:tracePt t="35470" x="3021013" y="2805113"/>
          <p14:tracePt t="35480" x="3028950" y="2805113"/>
          <p14:tracePt t="35488" x="3036888" y="2805113"/>
          <p14:tracePt t="35495" x="3044825" y="2798763"/>
          <p14:tracePt t="35501" x="3059113" y="2790825"/>
          <p14:tracePt t="35509" x="3067050" y="2782888"/>
          <p14:tracePt t="35518" x="3074988" y="2774950"/>
          <p14:tracePt t="35525" x="3082925" y="2767013"/>
          <p14:tracePt t="35531" x="3090863" y="2767013"/>
          <p14:tracePt t="35539" x="3098800" y="2759075"/>
          <p14:tracePt t="35547" x="3106738" y="2751138"/>
          <p14:tracePt t="35555" x="3114675" y="2743200"/>
          <p14:tracePt t="35561" x="3122613" y="2743200"/>
          <p14:tracePt t="35569" x="3122613" y="2735263"/>
          <p14:tracePt t="35586" x="3130550" y="2735263"/>
          <p14:tracePt t="35639" x="3122613" y="2735263"/>
          <p14:tracePt t="35644" x="3114675" y="2735263"/>
          <p14:tracePt t="35660" x="3106738" y="2735263"/>
          <p14:tracePt t="35668" x="3098800" y="2735263"/>
          <p14:tracePt t="35675" x="3098800" y="2743200"/>
          <p14:tracePt t="35683" x="3090863" y="2743200"/>
          <p14:tracePt t="35699" x="3082925" y="2743200"/>
          <p14:tracePt t="35719" x="3074988" y="2743200"/>
          <p14:tracePt t="35775" x="3067050" y="2735263"/>
          <p14:tracePt t="35842" x="3067050" y="2743200"/>
          <p14:tracePt t="35859" x="3067050" y="2751138"/>
          <p14:tracePt t="35878" x="3067050" y="2759075"/>
          <p14:tracePt t="35945" x="3067050" y="2751138"/>
          <p14:tracePt t="35959" x="3067050" y="2743200"/>
          <p14:tracePt t="35967" x="3074988" y="2743200"/>
          <p14:tracePt t="35975" x="3074988" y="2735263"/>
          <p14:tracePt t="36005" x="3074988" y="2727325"/>
          <p14:tracePt t="36110" x="3067050" y="2727325"/>
          <p14:tracePt t="36126" x="3059113" y="2727325"/>
          <p14:tracePt t="36148" x="3051175" y="2719388"/>
          <p14:tracePt t="36164" x="3051175" y="2711450"/>
          <p14:tracePt t="36179" x="3051175" y="2703513"/>
          <p14:tracePt t="36193" x="3051175" y="2695575"/>
          <p14:tracePt t="36208" x="3051175" y="2687638"/>
          <p14:tracePt t="36224" x="3051175" y="2681288"/>
          <p14:tracePt t="36245" x="3059113" y="2673350"/>
          <p14:tracePt t="36253" x="3067050" y="2673350"/>
          <p14:tracePt t="36267" x="3074988" y="2673350"/>
          <p14:tracePt t="36293" x="3082925" y="2673350"/>
          <p14:tracePt t="36343" x="3082925" y="2681288"/>
          <p14:tracePt t="36351" x="3074988" y="2681288"/>
          <p14:tracePt t="36365" x="3067050" y="2681288"/>
          <p14:tracePt t="36381" x="3059113" y="2681288"/>
          <p14:tracePt t="36387" x="3059113" y="2687638"/>
          <p14:tracePt t="36419" x="3059113" y="2695575"/>
          <p14:tracePt t="36449" x="3059113" y="2703513"/>
          <p14:tracePt t="36480" x="3059113" y="2711450"/>
          <p14:tracePt t="36509" x="3059113" y="2719388"/>
          <p14:tracePt t="36564" x="3067050" y="2719388"/>
          <p14:tracePt t="36665" x="3067050" y="2711450"/>
          <p14:tracePt t="36723" x="0" y="0"/>
        </p14:tracePtLst>
        <p14:tracePtLst>
          <p14:tracePt t="100363" x="9885363" y="3143250"/>
          <p14:tracePt t="100404" x="9925050" y="3143250"/>
          <p14:tracePt t="100407" x="9940925" y="3143250"/>
          <p14:tracePt t="100415" x="9948863" y="3143250"/>
          <p14:tracePt t="100430" x="9956800" y="3135313"/>
          <p14:tracePt t="100438" x="9963150" y="3135313"/>
          <p14:tracePt t="100446" x="9971088" y="3135313"/>
          <p14:tracePt t="100454" x="9979025" y="3135313"/>
          <p14:tracePt t="100459" x="9986963" y="3135313"/>
          <p14:tracePt t="100469" x="9994900" y="3135313"/>
          <p14:tracePt t="100475" x="10002838" y="3135313"/>
          <p14:tracePt t="100484" x="10010775" y="3143250"/>
          <p14:tracePt t="100489" x="10026650" y="3151188"/>
          <p14:tracePt t="100498" x="10042525" y="3167063"/>
          <p14:tracePt t="100505" x="10050463" y="3175000"/>
          <p14:tracePt t="100515" x="10058400" y="3189288"/>
          <p14:tracePt t="100520" x="10074275" y="3213100"/>
          <p14:tracePt t="100528" x="10082213" y="3228975"/>
          <p14:tracePt t="100535" x="10090150" y="3252788"/>
          <p14:tracePt t="100543" x="10104438" y="3268663"/>
          <p14:tracePt t="100552" x="10112375" y="3284538"/>
          <p14:tracePt t="100557" x="10112375" y="3306763"/>
          <p14:tracePt t="100565" x="10120313" y="3322638"/>
          <p14:tracePt t="100573" x="10120313" y="3338513"/>
          <p14:tracePt t="100581" x="10120313" y="3354388"/>
          <p14:tracePt t="100587" x="10120313" y="3370263"/>
          <p14:tracePt t="100595" x="10120313" y="3386138"/>
          <p14:tracePt t="100618" x="10104438" y="3417888"/>
          <p14:tracePt t="100620" x="10096500" y="3425825"/>
          <p14:tracePt t="100625" x="10082213" y="3440113"/>
          <p14:tracePt t="100634" x="10074275" y="3455988"/>
          <p14:tracePt t="100641" x="10058400" y="3463925"/>
          <p14:tracePt t="100648" x="10042525" y="3479800"/>
          <p14:tracePt t="100656" x="10026650" y="3487738"/>
          <p14:tracePt t="100664" x="10002838" y="3503613"/>
          <p14:tracePt t="100672" x="9986963" y="3511550"/>
          <p14:tracePt t="100678" x="9971088" y="3519488"/>
          <p14:tracePt t="100685" x="9956800" y="3527425"/>
          <p14:tracePt t="100694" x="9940925" y="3535363"/>
          <p14:tracePt t="100702" x="9925050" y="3543300"/>
          <p14:tracePt t="100708" x="9917113" y="3543300"/>
          <p14:tracePt t="100715" x="9901238" y="3543300"/>
          <p14:tracePt t="100724" x="9893300" y="3543300"/>
          <p14:tracePt t="100732" x="9877425" y="3543300"/>
          <p14:tracePt t="100738" x="9869488" y="3543300"/>
          <p14:tracePt t="100745" x="9853613" y="3535363"/>
          <p14:tracePt t="100753" x="9845675" y="3527425"/>
          <p14:tracePt t="100762" x="9837738" y="3519488"/>
          <p14:tracePt t="100768" x="9821863" y="3511550"/>
          <p14:tracePt t="100775" x="9815513" y="3503613"/>
          <p14:tracePt t="100784" x="9807575" y="3495675"/>
          <p14:tracePt t="100792" x="9799638" y="3487738"/>
          <p14:tracePt t="100797" x="9791700" y="3479800"/>
          <p14:tracePt t="100806" x="9783763" y="3463925"/>
          <p14:tracePt t="100814" x="9775825" y="3455988"/>
          <p14:tracePt t="100822" x="9767888" y="3440113"/>
          <p14:tracePt t="100829" x="9752013" y="3432175"/>
          <p14:tracePt t="100836" x="9744075" y="3417888"/>
          <p14:tracePt t="100844" x="9728200" y="3402013"/>
          <p14:tracePt t="100853" x="9712325" y="3386138"/>
          <p14:tracePt t="100858" x="9704388" y="3362325"/>
          <p14:tracePt t="100866" x="9696450" y="3346450"/>
          <p14:tracePt t="100874" x="9688513" y="3322638"/>
          <p14:tracePt t="100882" x="9688513" y="3292475"/>
          <p14:tracePt t="100888" x="9688513" y="3268663"/>
          <p14:tracePt t="100897" x="9688513" y="3244850"/>
          <p14:tracePt t="100904" x="9696450" y="3221038"/>
          <p14:tracePt t="100912" x="9712325" y="3197225"/>
          <p14:tracePt t="100918" x="9720263" y="3181350"/>
          <p14:tracePt t="100926" x="9728200" y="3167063"/>
          <p14:tracePt t="100934" x="9736138" y="3159125"/>
          <p14:tracePt t="100942" x="9744075" y="3143250"/>
          <p14:tracePt t="100948" x="9752013" y="3135313"/>
          <p14:tracePt t="100955" x="9759950" y="3127375"/>
          <p14:tracePt t="100963" x="9759950" y="3119438"/>
          <p14:tracePt t="100972" x="9767888" y="3111500"/>
          <p14:tracePt t="100979" x="9767888" y="3103563"/>
          <p14:tracePt t="100985" x="9767888" y="3095625"/>
          <p14:tracePt t="100993" x="9775825" y="3087688"/>
          <p14:tracePt t="101002" x="9775825" y="3071813"/>
          <p14:tracePt t="101007" x="9783763" y="3063875"/>
          <p14:tracePt t="101016" x="9791700" y="3055938"/>
          <p14:tracePt t="101023" x="9799638" y="3049588"/>
          <p14:tracePt t="101031" x="9807575" y="3041650"/>
          <p14:tracePt t="101041" x="9815513" y="3041650"/>
          <p14:tracePt t="101046" x="9821863" y="3033713"/>
          <p14:tracePt t="101053" x="9829800" y="3033713"/>
          <p14:tracePt t="101062" x="9845675" y="3033713"/>
          <p14:tracePt t="101070" x="9853613" y="3033713"/>
          <p14:tracePt t="101076" x="9861550" y="3033713"/>
          <p14:tracePt t="101084" x="9869488" y="3033713"/>
          <p14:tracePt t="101091" x="9885363" y="3033713"/>
          <p14:tracePt t="101100" x="9893300" y="3033713"/>
          <p14:tracePt t="101106" x="9909175" y="3033713"/>
          <p14:tracePt t="101114" x="9917113" y="3041650"/>
          <p14:tracePt t="101122" x="9940925" y="3041650"/>
          <p14:tracePt t="101130" x="9956800" y="3041650"/>
          <p14:tracePt t="101136" x="9971088" y="3049588"/>
          <p14:tracePt t="101144" x="9994900" y="3055938"/>
          <p14:tracePt t="101152" x="10018713" y="3063875"/>
          <p14:tracePt t="101160" x="10034588" y="3071813"/>
          <p14:tracePt t="101166" x="10058400" y="3087688"/>
          <p14:tracePt t="101173" x="10074275" y="3095625"/>
          <p14:tracePt t="101182" x="10090150" y="3111500"/>
          <p14:tracePt t="101190" x="10104438" y="3135313"/>
          <p14:tracePt t="101195" x="10112375" y="3151188"/>
          <p14:tracePt t="101204" x="10128250" y="3175000"/>
          <p14:tracePt t="101212" x="10136188" y="3189288"/>
          <p14:tracePt t="101220" x="10144125" y="3213100"/>
          <p14:tracePt t="101225" x="10152063" y="3228975"/>
          <p14:tracePt t="101234" x="10160000" y="3252788"/>
          <p14:tracePt t="101241" x="10167938" y="3268663"/>
          <p14:tracePt t="101250" x="10183813" y="3292475"/>
          <p14:tracePt t="101256" x="10191750" y="3314700"/>
          <p14:tracePt t="101263" x="10199688" y="3346450"/>
          <p14:tracePt t="101272" x="10199688" y="3386138"/>
          <p14:tracePt t="101280" x="10207625" y="3417888"/>
          <p14:tracePt t="101285" x="10207625" y="3440113"/>
          <p14:tracePt t="101294" x="10207625" y="3463925"/>
          <p14:tracePt t="101302" x="10207625" y="3479800"/>
          <p14:tracePt t="101310" x="10207625" y="3503613"/>
          <p14:tracePt t="101316" x="10207625" y="3527425"/>
          <p14:tracePt t="101324" x="10207625" y="3551238"/>
          <p14:tracePt t="101325" x="10199688" y="3573463"/>
          <p14:tracePt t="101332" x="10191750" y="3589338"/>
          <p14:tracePt t="101346" x="10183813" y="3605213"/>
          <p14:tracePt t="101354" x="10167938" y="3613150"/>
          <p14:tracePt t="101363" x="10160000" y="3629025"/>
          <p14:tracePt t="101370" x="10144125" y="3644900"/>
          <p14:tracePt t="101375" x="10128250" y="3660775"/>
          <p14:tracePt t="101384" x="10104438" y="3676650"/>
          <p14:tracePt t="101392" x="10082213" y="3690938"/>
          <p14:tracePt t="101400" x="10066338" y="3698875"/>
          <p14:tracePt t="101405" x="10034588" y="3714750"/>
          <p14:tracePt t="101414" x="10010775" y="3722688"/>
          <p14:tracePt t="101422" x="9979025" y="3730625"/>
          <p14:tracePt t="101430" x="9956800" y="3730625"/>
          <p14:tracePt t="101435" x="9932988" y="3730625"/>
          <p14:tracePt t="101444" x="9909175" y="3730625"/>
          <p14:tracePt t="101452" x="9885363" y="3730625"/>
          <p14:tracePt t="101460" x="9869488" y="3722688"/>
          <p14:tracePt t="101468" x="9845675" y="3706813"/>
          <p14:tracePt t="101473" x="9837738" y="3690938"/>
          <p14:tracePt t="101482" x="9821863" y="3668713"/>
          <p14:tracePt t="101489" x="9807575" y="3636963"/>
          <p14:tracePt t="101497" x="9791700" y="3605213"/>
          <p14:tracePt t="101503" x="9775825" y="3573463"/>
          <p14:tracePt t="101512" x="9767888" y="3535363"/>
          <p14:tracePt t="101519" x="9752013" y="3503613"/>
          <p14:tracePt t="101528" x="9736138" y="3463925"/>
          <p14:tracePt t="101533" x="9728200" y="3425825"/>
          <p14:tracePt t="101541" x="9720263" y="3386138"/>
          <p14:tracePt t="101550" x="9720263" y="3346450"/>
          <p14:tracePt t="101558" x="9712325" y="3314700"/>
          <p14:tracePt t="101564" x="9712325" y="3276600"/>
          <p14:tracePt t="101571" x="9712325" y="3244850"/>
          <p14:tracePt t="101581" x="9712325" y="3221038"/>
          <p14:tracePt t="101588" x="9720263" y="3189288"/>
          <p14:tracePt t="101593" x="9720263" y="3167063"/>
          <p14:tracePt t="101603" x="9728200" y="3143250"/>
          <p14:tracePt t="101610" x="9736138" y="3127375"/>
          <p14:tracePt t="101635" x="9759950" y="3087688"/>
          <p14:tracePt t="101639" x="9767888" y="3071813"/>
          <p14:tracePt t="101648" x="9775825" y="3055938"/>
          <p14:tracePt t="101653" x="9783763" y="3049588"/>
          <p14:tracePt t="101662" x="9791700" y="3033713"/>
          <p14:tracePt t="101670" x="9799638" y="3025775"/>
          <p14:tracePt t="101678" x="9807575" y="3017838"/>
          <p14:tracePt t="101684" x="9821863" y="3009900"/>
          <p14:tracePt t="101692" x="9837738" y="3001963"/>
          <p14:tracePt t="101700" x="9845675" y="2986088"/>
          <p14:tracePt t="101707" x="9861550" y="2978150"/>
          <p14:tracePt t="101714" x="9885363" y="2970213"/>
          <p14:tracePt t="101721" x="9901238" y="2970213"/>
          <p14:tracePt t="101730" x="9925050" y="2970213"/>
          <p14:tracePt t="101737" x="9948863" y="2970213"/>
          <p14:tracePt t="101743" x="9971088" y="2970213"/>
          <p14:tracePt t="101752" x="10002838" y="2994025"/>
          <p14:tracePt t="101759" x="10026650" y="3017838"/>
          <p14:tracePt t="101768" x="10050463" y="3049588"/>
          <p14:tracePt t="101773" x="10066338" y="3079750"/>
          <p14:tracePt t="101782" x="10082213" y="3111500"/>
          <p14:tracePt t="101790" x="10096500" y="3143250"/>
          <p14:tracePt t="101798" x="10104438" y="3181350"/>
          <p14:tracePt t="101803" x="10112375" y="3205163"/>
          <p14:tracePt t="101812" x="10120313" y="3236913"/>
          <p14:tracePt t="101819" x="10128250" y="3260725"/>
          <p14:tracePt t="101829" x="10128250" y="3284538"/>
          <p14:tracePt t="101834" x="10136188" y="3300413"/>
          <p14:tracePt t="101841" x="10136188" y="3322638"/>
          <p14:tracePt t="101849" x="10144125" y="3338513"/>
          <p14:tracePt t="101857" x="10144125" y="3354388"/>
          <p14:tracePt t="101864" x="10144125" y="3370263"/>
          <p14:tracePt t="101871" x="10144125" y="3386138"/>
          <p14:tracePt t="101880" x="10144125" y="3402013"/>
          <p14:tracePt t="101887" x="10144125" y="3409950"/>
          <p14:tracePt t="101893" x="10136188" y="3425825"/>
          <p14:tracePt t="101901" x="10136188" y="3432175"/>
          <p14:tracePt t="101909" x="10136188" y="3440113"/>
          <p14:tracePt t="101925" x="10136188" y="3448050"/>
          <p14:tracePt t="101940" x="10144125" y="3448050"/>
          <p14:tracePt t="101948" x="10160000" y="3455988"/>
          <p14:tracePt t="101956" x="10175875" y="3463925"/>
          <p14:tracePt t="101962" x="10191750" y="3471863"/>
          <p14:tracePt t="101970" x="10207625" y="3471863"/>
          <p14:tracePt t="101978" x="10223500" y="3479800"/>
          <p14:tracePt t="101986" x="10245725" y="3479800"/>
          <p14:tracePt t="101992" x="10261600" y="3487738"/>
          <p14:tracePt t="102000" x="10285413" y="3487738"/>
          <p14:tracePt t="102008" x="10309225" y="3487738"/>
          <p14:tracePt t="102016" x="10325100" y="3495675"/>
          <p14:tracePt t="102022" x="10340975" y="3495675"/>
          <p14:tracePt t="102030" x="10356850" y="3503613"/>
          <p14:tracePt t="102038" x="10371138" y="3511550"/>
          <p14:tracePt t="102046" x="10379075" y="3527425"/>
          <p14:tracePt t="102052" x="10387013" y="3535363"/>
          <p14:tracePt t="102060" x="10394950" y="3543300"/>
          <p14:tracePt t="102069" x="10402888" y="3551238"/>
          <p14:tracePt t="102076" x="10410825" y="3557588"/>
          <p14:tracePt t="102090" x="10418763" y="3557588"/>
          <p14:tracePt t="102098" x="10426700" y="3557588"/>
          <p14:tracePt t="102112" x="10434638" y="3557588"/>
          <p14:tracePt t="102129" x="10442575" y="3557588"/>
          <p14:tracePt t="102136" x="10442575" y="3551238"/>
          <p14:tracePt t="102142" x="10450513" y="3551238"/>
          <p14:tracePt t="102159" x="10450513" y="3543300"/>
          <p14:tracePt t="102172" x="10450513" y="3535363"/>
          <p14:tracePt t="102188" x="10450513" y="3527425"/>
          <p14:tracePt t="102198" x="10450513" y="3519488"/>
          <p14:tracePt t="102202" x="10450513" y="3511550"/>
          <p14:tracePt t="102219" x="10442575" y="3503613"/>
          <p14:tracePt t="102226" x="10434638" y="3503613"/>
          <p14:tracePt t="102232" x="10434638" y="3495675"/>
          <p14:tracePt t="102240" x="10418763" y="3495675"/>
          <p14:tracePt t="102248" x="10410825" y="3495675"/>
          <p14:tracePt t="102262" x="10402888" y="3495675"/>
          <p14:tracePt t="102269" x="10394950" y="3495675"/>
          <p14:tracePt t="102278" x="10387013" y="3495675"/>
          <p14:tracePt t="102285" x="10379075" y="3495675"/>
          <p14:tracePt t="102291" x="10371138" y="3495675"/>
          <p14:tracePt t="102299" x="10363200" y="3495675"/>
          <p14:tracePt t="102307" x="10356850" y="3495675"/>
          <p14:tracePt t="102316" x="10340975" y="3495675"/>
          <p14:tracePt t="102322" x="10325100" y="3495675"/>
          <p14:tracePt t="102330" x="10301288" y="3495675"/>
          <p14:tracePt t="102338" x="10277475" y="3487738"/>
          <p14:tracePt t="102345" x="10237788" y="3479800"/>
          <p14:tracePt t="102352" x="10199688" y="3471863"/>
          <p14:tracePt t="102359" x="10160000" y="3463925"/>
          <p14:tracePt t="102368" x="10112375" y="3448050"/>
          <p14:tracePt t="102375" x="10058400" y="3432175"/>
          <p14:tracePt t="102382" x="10002838" y="3409950"/>
          <p14:tracePt t="102389" x="9956800" y="3386138"/>
          <p14:tracePt t="102399" x="9901238" y="3362325"/>
          <p14:tracePt t="102406" x="9861550" y="3338513"/>
          <p14:tracePt t="102412" x="9829800" y="3330575"/>
          <p14:tracePt t="102419" x="9799638" y="3292475"/>
          <p14:tracePt t="102429" x="9767888" y="3276600"/>
          <p14:tracePt t="102436" x="9736138" y="3252788"/>
          <p14:tracePt t="102444" x="9712325" y="3236913"/>
          <p14:tracePt t="102450" x="9682163" y="3228975"/>
          <p14:tracePt t="102458" x="9650413" y="3228975"/>
          <p14:tracePt t="102466" x="9626600" y="3221038"/>
          <p14:tracePt t="102474" x="9594850" y="3213100"/>
          <p14:tracePt t="102480" x="9563100" y="3213100"/>
          <p14:tracePt t="102490" x="9532938" y="3213100"/>
          <p14:tracePt t="102495" x="9509125" y="3213100"/>
          <p14:tracePt t="102504" x="9477375" y="3213100"/>
          <p14:tracePt t="102509" x="9453563" y="3213100"/>
          <p14:tracePt t="102519" x="9429750" y="3221038"/>
          <p14:tracePt t="102528" x="9415463" y="3221038"/>
          <p14:tracePt t="102534" x="9407525" y="3221038"/>
          <p14:tracePt t="102539" x="9399588" y="3221038"/>
          <p14:tracePt t="102548" x="9383713" y="3221038"/>
          <p14:tracePt t="102555" x="9375775" y="3221038"/>
          <p14:tracePt t="102564" x="9359900" y="3221038"/>
          <p14:tracePt t="102571" x="9351963" y="3221038"/>
          <p14:tracePt t="102580" x="9328150" y="3221038"/>
          <p14:tracePt t="102585" x="9304338" y="3221038"/>
          <p14:tracePt t="102594" x="9288463" y="3221038"/>
          <p14:tracePt t="102600" x="9274175" y="3213100"/>
          <p14:tracePt t="102608" x="9258300" y="3205163"/>
          <p14:tracePt t="102630" x="9242425" y="3205163"/>
          <p14:tracePt t="102632" x="9234488" y="3197225"/>
          <p14:tracePt t="102637" x="9226550" y="3197225"/>
          <p14:tracePt t="102646" x="9218613" y="3197225"/>
          <p14:tracePt t="102653" x="9218613" y="3189288"/>
          <p14:tracePt t="102668" x="9226550" y="3189288"/>
          <p14:tracePt t="102675" x="9234488" y="3181350"/>
          <p14:tracePt t="102684" x="9242425" y="3181350"/>
          <p14:tracePt t="102690" x="9258300" y="3181350"/>
          <p14:tracePt t="102698" x="9266238" y="3181350"/>
          <p14:tracePt t="102706" x="9280525" y="3175000"/>
          <p14:tracePt t="102715" x="9304338" y="3175000"/>
          <p14:tracePt t="102719" x="9328150" y="3175000"/>
          <p14:tracePt t="102728" x="9351963" y="3167063"/>
          <p14:tracePt t="102736" x="9367838" y="3167063"/>
          <p14:tracePt t="102744" x="9399588" y="3159125"/>
          <p14:tracePt t="102750" x="9429750" y="3159125"/>
          <p14:tracePt t="102760" x="9469438" y="3159125"/>
          <p14:tracePt t="102766" x="9517063" y="3159125"/>
          <p14:tracePt t="102774" x="9571038" y="3159125"/>
          <p14:tracePt t="102779" x="9634538" y="3159125"/>
          <p14:tracePt t="102788" x="9696450" y="3159125"/>
          <p14:tracePt t="102796" x="9759950" y="3159125"/>
          <p14:tracePt t="102804" x="9829800" y="3175000"/>
          <p14:tracePt t="102809" x="9893300" y="3189288"/>
          <p14:tracePt t="102818" x="9956800" y="3197225"/>
          <p14:tracePt t="102826" x="10018713" y="3221038"/>
          <p14:tracePt t="102834" x="10082213" y="3244850"/>
          <p14:tracePt t="102840" x="10128250" y="3268663"/>
          <p14:tracePt t="102848" x="10175875" y="3292475"/>
          <p14:tracePt t="102856" x="10215563" y="3322638"/>
          <p14:tracePt t="102864" x="10253663" y="3346450"/>
          <p14:tracePt t="102869" x="10285413" y="3370263"/>
          <p14:tracePt t="102878" x="10309225" y="3394075"/>
          <p14:tracePt t="102886" x="10333038" y="3417888"/>
          <p14:tracePt t="102894" x="10356850" y="3432175"/>
          <p14:tracePt t="102902" x="10371138" y="3440113"/>
          <p14:tracePt t="102908" x="10387013" y="3455988"/>
          <p14:tracePt t="102916" x="10394950" y="3463925"/>
          <p14:tracePt t="102925" x="10410825" y="3471863"/>
          <p14:tracePt t="102932" x="10418763" y="3479800"/>
          <p14:tracePt t="102939" x="10426700" y="3479800"/>
          <p14:tracePt t="102948" x="10434638" y="3487738"/>
          <p14:tracePt t="102962" x="10434638" y="3495675"/>
          <p14:tracePt t="102984" x="10426700" y="3495675"/>
          <p14:tracePt t="102993" x="10410825" y="3495675"/>
          <p14:tracePt t="102998" x="10387013" y="3487738"/>
          <p14:tracePt t="103006" x="10363200" y="3471863"/>
          <p14:tracePt t="103014" x="10325100" y="3463925"/>
          <p14:tracePt t="103021" x="10293350" y="3440113"/>
          <p14:tracePt t="103028" x="10245725" y="3417888"/>
          <p14:tracePt t="103036" x="10191750" y="3394075"/>
          <p14:tracePt t="103043" x="10136188" y="3362325"/>
          <p14:tracePt t="103051" x="10082213" y="3338513"/>
          <p14:tracePt t="103057" x="10026650" y="3306763"/>
          <p14:tracePt t="103066" x="9963150" y="3292475"/>
          <p14:tracePt t="103073" x="9909175" y="3260725"/>
          <p14:tracePt t="103082" x="9845675" y="3244850"/>
          <p14:tracePt t="103088" x="9775825" y="3236913"/>
          <p14:tracePt t="103098" x="9704388" y="3228975"/>
          <p14:tracePt t="103104" x="9634538" y="3228975"/>
          <p14:tracePt t="103112" x="9571038" y="3213100"/>
          <p14:tracePt t="103118" x="9517063" y="3213100"/>
          <p14:tracePt t="103125" x="9477375" y="3205163"/>
          <p14:tracePt t="103133" x="9445625" y="3205163"/>
          <p14:tracePt t="103141" x="9415463" y="3205163"/>
          <p14:tracePt t="103147" x="9399588" y="3205163"/>
          <p14:tracePt t="103155" x="9383713" y="3205163"/>
          <p14:tracePt t="103173" x="9375775" y="3213100"/>
          <p14:tracePt t="103179" x="9367838" y="3213100"/>
          <p14:tracePt t="103186" x="9359900" y="3213100"/>
          <p14:tracePt t="103194" x="9351963" y="3213100"/>
          <p14:tracePt t="103202" x="9351963" y="3205163"/>
          <p14:tracePt t="103208" x="9359900" y="3205163"/>
          <p14:tracePt t="103215" x="9391650" y="3189288"/>
          <p14:tracePt t="103223" x="9437688" y="3181350"/>
          <p14:tracePt t="103232" x="9493250" y="3175000"/>
          <p14:tracePt t="103238" x="9555163" y="3167063"/>
          <p14:tracePt t="103245" x="9634538" y="3167063"/>
          <p14:tracePt t="103253" x="9712325" y="3167063"/>
          <p14:tracePt t="103262" x="9791700" y="3181350"/>
          <p14:tracePt t="103267" x="9877425" y="3213100"/>
          <p14:tracePt t="103275" x="9956800" y="3244850"/>
          <p14:tracePt t="103284" x="10026650" y="3276600"/>
          <p14:tracePt t="103292" x="10090150" y="3314700"/>
          <p14:tracePt t="103298" x="10152063" y="3354388"/>
          <p14:tracePt t="103306" x="10207625" y="3386138"/>
          <p14:tracePt t="103314" x="10253663" y="3417888"/>
          <p14:tracePt t="103322" x="10293350" y="3432175"/>
          <p14:tracePt t="103329" x="10325100" y="3455988"/>
          <p14:tracePt t="103336" x="10348913" y="3463925"/>
          <p14:tracePt t="103344" x="10371138" y="3471863"/>
          <p14:tracePt t="103352" x="10387013" y="3471863"/>
          <p14:tracePt t="103358" x="10394950" y="3471863"/>
          <p14:tracePt t="103365" x="10402888" y="3471863"/>
          <p14:tracePt t="103373" x="10410825" y="3471863"/>
          <p14:tracePt t="103381" x="10418763" y="3463925"/>
          <p14:tracePt t="103389" x="10418763" y="3455988"/>
          <p14:tracePt t="103395" x="10426700" y="3440113"/>
          <p14:tracePt t="103403" x="10426700" y="3432175"/>
          <p14:tracePt t="103413" x="10426700" y="3425825"/>
          <p14:tracePt t="103419" x="10426700" y="3417888"/>
          <p14:tracePt t="103426" x="10426700" y="3409950"/>
          <p14:tracePt t="103433" x="10426700" y="3402013"/>
          <p14:tracePt t="103442" x="10426700" y="3394075"/>
          <p14:tracePt t="103463" x="10426700" y="3386138"/>
          <p14:tracePt t="103581" x="10418763" y="3386138"/>
          <p14:tracePt t="103583" x="10418763" y="3394075"/>
          <p14:tracePt t="103712" x="10410825" y="3394075"/>
          <p14:tracePt t="103734" x="10402888" y="3402013"/>
          <p14:tracePt t="103768" x="10402888" y="3409950"/>
          <p14:tracePt t="103795" x="10402888" y="3417888"/>
          <p14:tracePt t="103836" x="10402888" y="3425825"/>
          <p14:tracePt t="103885" x="10402888" y="3432175"/>
          <p14:tracePt t="103908" x="10394950" y="3432175"/>
          <p14:tracePt t="104038" x="10394950" y="3425825"/>
          <p14:tracePt t="104090" x="10394950" y="3432175"/>
          <p14:tracePt t="104102" x="10394950" y="3440113"/>
          <p14:tracePt t="104118" x="10394950" y="3448050"/>
          <p14:tracePt t="104163" x="10387013" y="3448050"/>
          <p14:tracePt t="104194" x="10387013" y="3455988"/>
          <p14:tracePt t="104306" x="10379075" y="3455988"/>
          <p14:tracePt t="104312" x="10371138" y="3455988"/>
          <p14:tracePt t="104328" x="10356850" y="3448050"/>
          <p14:tracePt t="104336" x="10340975" y="3448050"/>
          <p14:tracePt t="104341" x="10317163" y="3448050"/>
          <p14:tracePt t="104350" x="10293350" y="3440113"/>
          <p14:tracePt t="104358" x="10269538" y="3440113"/>
          <p14:tracePt t="104365" x="10229850" y="3440113"/>
          <p14:tracePt t="104371" x="10199688" y="3432175"/>
          <p14:tracePt t="104380" x="10152063" y="3425825"/>
          <p14:tracePt t="104387" x="10104438" y="3425825"/>
          <p14:tracePt t="104395" x="10058400" y="3417888"/>
          <p14:tracePt t="104401" x="10010775" y="3409950"/>
          <p14:tracePt t="104409" x="9963150" y="3386138"/>
          <p14:tracePt t="104418" x="9917113" y="3362325"/>
          <p14:tracePt t="104426" x="9877425" y="3330575"/>
          <p14:tracePt t="104431" x="9837738" y="3306763"/>
          <p14:tracePt t="104439" x="9799638" y="3284538"/>
          <p14:tracePt t="104448" x="9759950" y="3260725"/>
          <p14:tracePt t="104456" x="9720263" y="3236913"/>
          <p14:tracePt t="104461" x="9682163" y="3228975"/>
          <p14:tracePt t="104470" x="9642475" y="3221038"/>
          <p14:tracePt t="104478" x="9610725" y="3221038"/>
          <p14:tracePt t="104485" x="9578975" y="3205163"/>
          <p14:tracePt t="104491" x="9548813" y="3197225"/>
          <p14:tracePt t="104500" x="9525000" y="3197225"/>
          <p14:tracePt t="104508" x="9517063" y="3189288"/>
          <p14:tracePt t="104515" x="9509125" y="3189288"/>
          <p14:tracePt t="104521" x="9501188" y="3189288"/>
          <p14:tracePt t="104530" x="9493250" y="3189288"/>
          <p14:tracePt t="104538" x="9485313" y="3189288"/>
          <p14:tracePt t="104546" x="9477375" y="3189288"/>
          <p14:tracePt t="104582" x="9485313" y="3189288"/>
          <p14:tracePt t="104589" x="9501188" y="3189288"/>
          <p14:tracePt t="104598" x="9525000" y="3189288"/>
          <p14:tracePt t="104606" x="9563100" y="3181350"/>
          <p14:tracePt t="104612" x="9594850" y="3181350"/>
          <p14:tracePt t="104630" x="9696450" y="3181350"/>
          <p14:tracePt t="104636" x="9759950" y="3189288"/>
          <p14:tracePt t="104642" x="9829800" y="3205163"/>
          <p14:tracePt t="104650" x="9885363" y="3228975"/>
          <p14:tracePt t="104658" x="9940925" y="3236913"/>
          <p14:tracePt t="104666" x="10002838" y="3260725"/>
          <p14:tracePt t="104671" x="10058400" y="3276600"/>
          <p14:tracePt t="104680" x="10120313" y="3300413"/>
          <p14:tracePt t="104687" x="10183813" y="3322638"/>
          <p14:tracePt t="104695" x="10229850" y="3338513"/>
          <p14:tracePt t="104701" x="10277475" y="3346450"/>
          <p14:tracePt t="104709" x="10309225" y="3354388"/>
          <p14:tracePt t="104718" x="10333038" y="3354388"/>
          <p14:tracePt t="104725" x="10340975" y="3370263"/>
          <p14:tracePt t="104732" x="10340975" y="3386138"/>
          <p14:tracePt t="104739" x="10340975" y="3394075"/>
          <p14:tracePt t="104748" x="10340975" y="3402013"/>
          <p14:tracePt t="104755" x="10340975" y="3409950"/>
          <p14:tracePt t="104762" x="10333038" y="3417888"/>
          <p14:tracePt t="104769" x="10301288" y="3417888"/>
          <p14:tracePt t="104778" x="10277475" y="3417888"/>
          <p14:tracePt t="104786" x="10253663" y="3417888"/>
          <p14:tracePt t="104791" x="10229850" y="3417888"/>
          <p14:tracePt t="104800" x="10199688" y="3394075"/>
          <p14:tracePt t="104807" x="10160000" y="3362325"/>
          <p14:tracePt t="104816" x="10120313" y="3338513"/>
          <p14:tracePt t="104821" x="10082213" y="3306763"/>
          <p14:tracePt t="104830" x="10034588" y="3276600"/>
          <p14:tracePt t="104838" x="9979025" y="3244850"/>
          <p14:tracePt t="104846" x="9917113" y="3221038"/>
          <p14:tracePt t="104854" x="9845675" y="3189288"/>
          <p14:tracePt t="104860" x="9752013" y="3167063"/>
          <p14:tracePt t="104868" x="9658350" y="3167063"/>
          <p14:tracePt t="104876" x="9578975" y="3159125"/>
          <p14:tracePt t="104884" x="9517063" y="3159125"/>
          <p14:tracePt t="104890" x="9477375" y="3159125"/>
          <p14:tracePt t="104897" x="9437688" y="3151188"/>
          <p14:tracePt t="104906" x="9399588" y="3151188"/>
          <p14:tracePt t="104920" x="9391650" y="3151188"/>
          <p14:tracePt t="104928" x="9391650" y="3159125"/>
          <p14:tracePt t="104935" x="9391650" y="3167063"/>
          <p14:tracePt t="104943" x="9399588" y="3175000"/>
          <p14:tracePt t="104949" x="9437688" y="3189288"/>
          <p14:tracePt t="104957" x="9477375" y="3197225"/>
          <p14:tracePt t="104966" x="9509125" y="3205163"/>
          <p14:tracePt t="104973" x="9540875" y="3213100"/>
          <p14:tracePt t="104980" x="9563100" y="3221038"/>
          <p14:tracePt t="104988" x="9594850" y="3221038"/>
          <p14:tracePt t="104996" x="9610725" y="3221038"/>
          <p14:tracePt t="105003" x="9618663" y="3221038"/>
          <p14:tracePt t="105019" x="9626600" y="3221038"/>
          <p14:tracePt t="105034" x="9634538" y="3221038"/>
          <p14:tracePt t="105050" x="9626600" y="3221038"/>
          <p14:tracePt t="105058" x="9602788" y="3221038"/>
          <p14:tracePt t="105063" x="9571038" y="3221038"/>
          <p14:tracePt t="105069" x="9540875" y="3221038"/>
          <p14:tracePt t="105078" x="9509125" y="3221038"/>
          <p14:tracePt t="105085" x="9485313" y="3213100"/>
          <p14:tracePt t="105093" x="9445625" y="3213100"/>
          <p14:tracePt t="105099" x="9407525" y="3213100"/>
          <p14:tracePt t="105107" x="9375775" y="3213100"/>
          <p14:tracePt t="105116" x="9336088" y="3213100"/>
          <p14:tracePt t="105123" x="9296400" y="3213100"/>
          <p14:tracePt t="105129" x="9274175" y="3213100"/>
          <p14:tracePt t="105137" x="9250363" y="3213100"/>
          <p14:tracePt t="105146" x="9242425" y="3213100"/>
          <p14:tracePt t="105153" x="9234488" y="3221038"/>
          <p14:tracePt t="105159" x="9226550" y="3221038"/>
          <p14:tracePt t="105168" x="9218613" y="3221038"/>
          <p14:tracePt t="105176" x="9210675" y="3221038"/>
          <p14:tracePt t="105184" x="9202738" y="3221038"/>
          <p14:tracePt t="105200" x="9194800" y="3221038"/>
          <p14:tracePt t="105220" x="9186863" y="3221038"/>
          <p14:tracePt t="105228" x="9178925" y="3228975"/>
          <p14:tracePt t="105244" x="9170988" y="3228975"/>
          <p14:tracePt t="105258" x="9163050" y="3228975"/>
          <p14:tracePt t="105266" x="9155113" y="3228975"/>
          <p14:tracePt t="105289" x="9147175" y="3228975"/>
          <p14:tracePt t="105304" x="9140825" y="3228975"/>
          <p14:tracePt t="105312" x="9140825" y="3221038"/>
          <p14:tracePt t="105495" x="9140825" y="3213100"/>
          <p14:tracePt t="105506" x="9132888" y="3213100"/>
          <p14:tracePt t="105514" x="9132888" y="3205163"/>
          <p14:tracePt t="105521" x="9132888" y="3197225"/>
          <p14:tracePt t="105529" x="9132888" y="3189288"/>
          <p14:tracePt t="105535" x="9124950" y="3189288"/>
          <p14:tracePt t="105543" x="9124950" y="3181350"/>
          <p14:tracePt t="105552" x="9117013" y="3175000"/>
          <p14:tracePt t="105558" x="9109075" y="3167063"/>
          <p14:tracePt t="105565" x="9101138" y="3159125"/>
          <p14:tracePt t="105573" x="9085263" y="3159125"/>
          <p14:tracePt t="105582" x="9053513" y="3151188"/>
          <p14:tracePt t="105588" x="9013825" y="3151188"/>
          <p14:tracePt t="105615" x="8866188" y="3167063"/>
          <p14:tracePt t="105620" x="8794750" y="3197225"/>
          <p14:tracePt t="105626" x="8732838" y="3221038"/>
          <p14:tracePt t="105634" x="8669338" y="3244850"/>
          <p14:tracePt t="105641" x="8621713" y="3260725"/>
          <p14:tracePt t="105648" x="8575675" y="3276600"/>
          <p14:tracePt t="105656" x="8543925" y="3284538"/>
          <p14:tracePt t="105664" x="8520113" y="3292475"/>
          <p14:tracePt t="105672" x="8512175" y="3300413"/>
          <p14:tracePt t="105678" x="8512175" y="3306763"/>
          <p14:tracePt t="105685" x="8504238" y="3314700"/>
          <p14:tracePt t="105702" x="8528050" y="3306763"/>
          <p14:tracePt t="105707" x="8551863" y="3292475"/>
          <p14:tracePt t="105716" x="8591550" y="3276600"/>
          <p14:tracePt t="105723" x="8629650" y="3244850"/>
          <p14:tracePt t="105731" x="8677275" y="3236913"/>
          <p14:tracePt t="105739" x="8732838" y="3205163"/>
          <p14:tracePt t="105745" x="8794750" y="3189288"/>
          <p14:tracePt t="105753" x="8858250" y="3175000"/>
          <p14:tracePt t="105762" x="8920163" y="3167063"/>
          <p14:tracePt t="105770" x="8983663" y="3167063"/>
          <p14:tracePt t="105775" x="9021763" y="3159125"/>
          <p14:tracePt t="105784" x="9061450" y="3151188"/>
          <p14:tracePt t="105792" x="9077325" y="3151188"/>
          <p14:tracePt t="105800" x="9085263" y="3151188"/>
          <p14:tracePt t="105822" x="9069388" y="3151188"/>
          <p14:tracePt t="105830" x="9037638" y="3151188"/>
          <p14:tracePt t="105835" x="8999538" y="3159125"/>
          <p14:tracePt t="105844" x="8967788" y="3167063"/>
          <p14:tracePt t="105852" x="8920163" y="3175000"/>
          <p14:tracePt t="105859" x="8872538" y="3181350"/>
          <p14:tracePt t="105866" x="8826500" y="3197225"/>
          <p14:tracePt t="105873" x="8770938" y="3205163"/>
          <p14:tracePt t="105882" x="8709025" y="3213100"/>
          <p14:tracePt t="105890" x="8661400" y="3228975"/>
          <p14:tracePt t="105895" x="8621713" y="3236913"/>
          <p14:tracePt t="105904" x="8583613" y="3244850"/>
          <p14:tracePt t="105913" x="8567738" y="3252788"/>
          <p14:tracePt t="105919" x="8567738" y="3260725"/>
          <p14:tracePt t="105925" x="8567738" y="3268663"/>
          <p14:tracePt t="105934" x="8575675" y="3268663"/>
          <p14:tracePt t="105941" x="8605838" y="3268663"/>
          <p14:tracePt t="105950" x="8645525" y="3252788"/>
          <p14:tracePt t="105956" x="8693150" y="3228975"/>
          <p14:tracePt t="105964" x="8747125" y="3205163"/>
          <p14:tracePt t="105971" x="8794750" y="3181350"/>
          <p14:tracePt t="105980" x="8850313" y="3167063"/>
          <p14:tracePt t="105985" x="8896350" y="3143250"/>
          <p14:tracePt t="105995" x="8928100" y="3135313"/>
          <p14:tracePt t="106002" x="8936038" y="3135313"/>
          <p14:tracePt t="106009" x="8943975" y="3127375"/>
          <p14:tracePt t="106016" x="8951913" y="3127375"/>
          <p14:tracePt t="106032" x="8936038" y="3127375"/>
          <p14:tracePt t="106040" x="8904288" y="3151188"/>
          <p14:tracePt t="106045" x="8858250" y="3175000"/>
          <p14:tracePt t="106053" x="8802688" y="3197225"/>
          <p14:tracePt t="106063" x="8755063" y="3221038"/>
          <p14:tracePt t="106070" x="8701088" y="3236913"/>
          <p14:tracePt t="106076" x="8661400" y="3244850"/>
          <p14:tracePt t="106084" x="8629650" y="3252788"/>
          <p14:tracePt t="106092" x="8605838" y="3252788"/>
          <p14:tracePt t="106114" x="8599488" y="3252788"/>
          <p14:tracePt t="106122" x="8599488" y="3244850"/>
          <p14:tracePt t="106130" x="8621713" y="3228975"/>
          <p14:tracePt t="106135" x="8653463" y="3205163"/>
          <p14:tracePt t="106143" x="8685213" y="3189288"/>
          <p14:tracePt t="106151" x="8716963" y="3181350"/>
          <p14:tracePt t="106159" x="8755063" y="3175000"/>
          <p14:tracePt t="106166" x="8778875" y="3175000"/>
          <p14:tracePt t="106174" x="8802688" y="3159125"/>
          <p14:tracePt t="106214" x="8786813" y="3175000"/>
          <p14:tracePt t="106220" x="8747125" y="3197225"/>
          <p14:tracePt t="106226" x="8709025" y="3213100"/>
          <p14:tracePt t="106234" x="8677275" y="3228975"/>
          <p14:tracePt t="106241" x="8645525" y="3236913"/>
          <p14:tracePt t="106249" x="8621713" y="3244850"/>
          <p14:tracePt t="106257" x="8613775" y="3252788"/>
          <p14:tracePt t="106263" x="8605838" y="3260725"/>
          <p14:tracePt t="106272" x="8599488" y="3260725"/>
          <p14:tracePt t="106280" x="8591550" y="3268663"/>
          <p14:tracePt t="106301" x="8599488" y="3268663"/>
          <p14:tracePt t="106309" x="8613775" y="3268663"/>
          <p14:tracePt t="106318" x="8621713" y="3268663"/>
          <p14:tracePt t="106324" x="8629650" y="3260725"/>
          <p14:tracePt t="106331" x="8645525" y="3260725"/>
          <p14:tracePt t="106339" x="8653463" y="3260725"/>
          <p14:tracePt t="106348" x="8661400" y="3252788"/>
          <p14:tracePt t="106425" x="8661400" y="3244850"/>
          <p14:tracePt t="106430" x="8669338" y="3244850"/>
          <p14:tracePt t="106453" x="8677275" y="3244850"/>
          <p14:tracePt t="106468" x="8677275" y="3252788"/>
          <p14:tracePt t="106482" x="8677275" y="3260725"/>
          <p14:tracePt t="106504" x="8677275" y="3268663"/>
          <p14:tracePt t="106544" x="8677275" y="3260725"/>
          <p14:tracePt t="106560" x="8677275" y="3252788"/>
          <p14:tracePt t="106672" x="8685213" y="3252788"/>
          <p14:tracePt t="106695" x="8693150" y="3252788"/>
          <p14:tracePt t="106739" x="8685213" y="3252788"/>
          <p14:tracePt t="106747" x="8685213" y="3260725"/>
          <p14:tracePt t="106845" x="8685213" y="3268663"/>
          <p14:tracePt t="106898" x="8685213" y="3260725"/>
          <p14:tracePt t="106901" x="8701088" y="3252788"/>
          <p14:tracePt t="106909" x="8724900" y="3244850"/>
          <p14:tracePt t="106918" x="8755063" y="3228975"/>
          <p14:tracePt t="106925" x="8786813" y="3221038"/>
          <p14:tracePt t="106932" x="8826500" y="3213100"/>
          <p14:tracePt t="106940" x="8872538" y="3197225"/>
          <p14:tracePt t="106948" x="8920163" y="3189288"/>
          <p14:tracePt t="106956" x="8967788" y="3181350"/>
          <p14:tracePt t="106961" x="9021763" y="3181350"/>
          <p14:tracePt t="106969" x="9061450" y="3181350"/>
          <p14:tracePt t="106978" x="9109075" y="3181350"/>
          <p14:tracePt t="106986" x="9140825" y="3189288"/>
          <p14:tracePt t="106991" x="9170988" y="3213100"/>
          <p14:tracePt t="107000" x="9178925" y="3236913"/>
          <p14:tracePt t="107007" x="9178925" y="3244850"/>
          <p14:tracePt t="107016" x="9194800" y="3252788"/>
          <p14:tracePt t="107021" x="9202738" y="3268663"/>
          <p14:tracePt t="107030" x="9210675" y="3276600"/>
          <p14:tracePt t="107038" x="9210675" y="3292475"/>
          <p14:tracePt t="107046" x="9210675" y="3300413"/>
          <p14:tracePt t="107060" x="9210675" y="3306763"/>
          <p14:tracePt t="107120" x="9210675" y="3314700"/>
          <p14:tracePt t="107128" x="9210675" y="3322638"/>
          <p14:tracePt t="107136" x="9210675" y="3330575"/>
          <p14:tracePt t="107141" x="9210675" y="3346450"/>
          <p14:tracePt t="107150" x="9210675" y="3354388"/>
          <p14:tracePt t="107158" x="9210675" y="3362325"/>
          <p14:tracePt t="107165" x="9210675" y="3370263"/>
          <p14:tracePt t="107171" x="9202738" y="3378200"/>
          <p14:tracePt t="107180" x="9202738" y="3386138"/>
          <p14:tracePt t="107196" x="9202738" y="3394075"/>
          <p14:tracePt t="107204" x="9202738" y="3402013"/>
          <p14:tracePt t="107210" x="9202738" y="3409950"/>
          <p14:tracePt t="107218" x="9194800" y="3417888"/>
          <p14:tracePt t="107236" x="9186863" y="3425825"/>
          <p14:tracePt t="107240" x="9186863" y="3432175"/>
          <p14:tracePt t="107249" x="9178925" y="3440113"/>
          <p14:tracePt t="107256" x="9170988" y="3448050"/>
          <p14:tracePt t="107264" x="9155113" y="3455988"/>
          <p14:tracePt t="107270" x="9147175" y="3463925"/>
          <p14:tracePt t="107280" x="9124950" y="3471863"/>
          <p14:tracePt t="107286" x="9101138" y="3471863"/>
          <p14:tracePt t="107294" x="9077325" y="3479800"/>
          <p14:tracePt t="107300" x="9061450" y="3479800"/>
          <p14:tracePt t="107308" x="9037638" y="3479800"/>
          <p14:tracePt t="107316" x="9013825" y="3479800"/>
          <p14:tracePt t="107325" x="8991600" y="3479800"/>
          <p14:tracePt t="107330" x="8975725" y="3479800"/>
          <p14:tracePt t="107338" x="8951913" y="3455988"/>
          <p14:tracePt t="107346" x="8936038" y="3432175"/>
          <p14:tracePt t="107354" x="8920163" y="3409950"/>
          <p14:tracePt t="107360" x="8904288" y="3394075"/>
          <p14:tracePt t="107368" x="8896350" y="3378200"/>
          <p14:tracePt t="107375" x="8888413" y="3370263"/>
          <p14:tracePt t="107384" x="8880475" y="3362325"/>
          <p14:tracePt t="107389" x="8866188" y="3354388"/>
          <p14:tracePt t="107398" x="8858250" y="3346450"/>
          <p14:tracePt t="107405" x="8850313" y="3338513"/>
          <p14:tracePt t="107414" x="8850313" y="3330575"/>
          <p14:tracePt t="107430" x="8850313" y="3322638"/>
          <p14:tracePt t="107436" x="8842375" y="3314700"/>
          <p14:tracePt t="107444" x="8842375" y="3306763"/>
          <p14:tracePt t="107450" x="8842375" y="3300413"/>
          <p14:tracePt t="107458" x="8842375" y="3284538"/>
          <p14:tracePt t="107466" x="8842375" y="3276600"/>
          <p14:tracePt t="107473" x="8842375" y="3260725"/>
          <p14:tracePt t="107480" x="8850313" y="3244850"/>
          <p14:tracePt t="107488" x="8850313" y="3236913"/>
          <p14:tracePt t="107496" x="8858250" y="3221038"/>
          <p14:tracePt t="107503" x="8866188" y="3205163"/>
          <p14:tracePt t="107509" x="8866188" y="3197225"/>
          <p14:tracePt t="107518" x="8872538" y="3175000"/>
          <p14:tracePt t="107525" x="8880475" y="3175000"/>
          <p14:tracePt t="107533" x="8888413" y="3151188"/>
          <p14:tracePt t="107539" x="8896350" y="3127375"/>
          <p14:tracePt t="107548" x="8904288" y="3103563"/>
          <p14:tracePt t="107555" x="8912225" y="3087688"/>
          <p14:tracePt t="107564" x="8920163" y="3071813"/>
          <p14:tracePt t="107570" x="8928100" y="3063875"/>
          <p14:tracePt t="107579" x="8936038" y="3063875"/>
          <p14:tracePt t="107585" x="8943975" y="3049588"/>
          <p14:tracePt t="107593" x="8951913" y="3041650"/>
          <p14:tracePt t="107599" x="8967788" y="3033713"/>
          <p14:tracePt t="107608" x="8975725" y="3033713"/>
          <p14:tracePt t="107631" x="8999538" y="3025775"/>
          <p14:tracePt t="107638" x="9013825" y="3025775"/>
          <p14:tracePt t="107645" x="9029700" y="3017838"/>
          <p14:tracePt t="107653" x="9037638" y="3017838"/>
          <p14:tracePt t="107659" x="9053513" y="3009900"/>
          <p14:tracePt t="107668" x="9069388" y="3009900"/>
          <p14:tracePt t="107677" x="9085263" y="3001963"/>
          <p14:tracePt t="107684" x="9093200" y="3001963"/>
          <p14:tracePt t="107691" x="9109075" y="2994025"/>
          <p14:tracePt t="107698" x="9132888" y="2986088"/>
          <p14:tracePt t="107705" x="9155113" y="2986088"/>
          <p14:tracePt t="107714" x="9178925" y="2978150"/>
          <p14:tracePt t="107722" x="9194800" y="2978150"/>
          <p14:tracePt t="107728" x="9210675" y="2978150"/>
          <p14:tracePt t="107735" x="9218613" y="2978150"/>
          <p14:tracePt t="107744" x="9234488" y="2978150"/>
          <p14:tracePt t="107752" x="9250363" y="2978150"/>
          <p14:tracePt t="107758" x="9258300" y="2978150"/>
          <p14:tracePt t="107765" x="9266238" y="2986088"/>
          <p14:tracePt t="107773" x="9280525" y="2986088"/>
          <p14:tracePt t="107781" x="9288463" y="2994025"/>
          <p14:tracePt t="107787" x="9296400" y="2994025"/>
          <p14:tracePt t="107796" x="9304338" y="3001963"/>
          <p14:tracePt t="107803" x="9320213" y="3001963"/>
          <p14:tracePt t="107813" x="9328150" y="3009900"/>
          <p14:tracePt t="107817" x="9336088" y="3017838"/>
          <p14:tracePt t="107825" x="9344025" y="3025775"/>
          <p14:tracePt t="107834" x="9351963" y="3033713"/>
          <p14:tracePt t="107842" x="9359900" y="3041650"/>
          <p14:tracePt t="107848" x="9375775" y="3049588"/>
          <p14:tracePt t="107856" x="9383713" y="3063875"/>
          <p14:tracePt t="107864" x="9391650" y="3071813"/>
          <p14:tracePt t="107872" x="9399588" y="3087688"/>
          <p14:tracePt t="107878" x="9407525" y="3095625"/>
          <p14:tracePt t="107886" x="9415463" y="3103563"/>
          <p14:tracePt t="107894" x="9429750" y="3111500"/>
          <p14:tracePt t="107902" x="9437688" y="3127375"/>
          <p14:tracePt t="107908" x="9453563" y="3135313"/>
          <p14:tracePt t="107916" x="9461500" y="3143250"/>
          <p14:tracePt t="107923" x="9477375" y="3159125"/>
          <p14:tracePt t="107932" x="9485313" y="3167063"/>
          <p14:tracePt t="107937" x="9493250" y="3175000"/>
          <p14:tracePt t="107945" x="9501188" y="3181350"/>
          <p14:tracePt t="107954" x="9509125" y="3197225"/>
          <p14:tracePt t="107962" x="9509125" y="3205163"/>
          <p14:tracePt t="107968" x="9509125" y="3221038"/>
          <p14:tracePt t="107975" x="9509125" y="3228975"/>
          <p14:tracePt t="107983" x="9509125" y="3244850"/>
          <p14:tracePt t="107991" x="9509125" y="3252788"/>
          <p14:tracePt t="107998" x="9509125" y="3268663"/>
          <p14:tracePt t="108005" x="9509125" y="3276600"/>
          <p14:tracePt t="108014" x="9509125" y="3292475"/>
          <p14:tracePt t="108022" x="9509125" y="3300413"/>
          <p14:tracePt t="108028" x="9509125" y="3314700"/>
          <p14:tracePt t="108035" x="9509125" y="3322638"/>
          <p14:tracePt t="108044" x="9509125" y="3330575"/>
          <p14:tracePt t="108052" x="9509125" y="3338513"/>
          <p14:tracePt t="108057" x="9509125" y="3346450"/>
          <p14:tracePt t="108066" x="9509125" y="3354388"/>
          <p14:tracePt t="108074" x="9501188" y="3362325"/>
          <p14:tracePt t="108082" x="9493250" y="3370263"/>
          <p14:tracePt t="108088" x="9485313" y="3370263"/>
          <p14:tracePt t="108096" x="9485313" y="3378200"/>
          <p14:tracePt t="108103" x="9477375" y="3386138"/>
          <p14:tracePt t="108113" x="9469438" y="3394075"/>
          <p14:tracePt t="108118" x="9461500" y="3402013"/>
          <p14:tracePt t="108126" x="9453563" y="3409950"/>
          <p14:tracePt t="108134" x="9445625" y="3417888"/>
          <p14:tracePt t="108142" x="9437688" y="3425825"/>
          <p14:tracePt t="108148" x="9429750" y="3425825"/>
          <p14:tracePt t="108155" x="9429750" y="3432175"/>
          <p14:tracePt t="108164" x="9421813" y="3440113"/>
          <p14:tracePt t="108172" x="9415463" y="3448050"/>
          <p14:tracePt t="108180" x="9407525" y="3455988"/>
          <p14:tracePt t="108186" x="9399588" y="3455988"/>
          <p14:tracePt t="108194" x="9391650" y="3463925"/>
          <p14:tracePt t="108202" x="9383713" y="3471863"/>
          <p14:tracePt t="108209" x="9375775" y="3479800"/>
          <p14:tracePt t="108216" x="9359900" y="3479800"/>
          <p14:tracePt t="108224" x="9351963" y="3479800"/>
          <p14:tracePt t="108232" x="9351963" y="3487738"/>
          <p14:tracePt t="108240" x="9344025" y="3487738"/>
          <p14:tracePt t="108262" x="9336088" y="3487738"/>
          <p14:tracePt t="108276" x="9336088" y="3479800"/>
          <p14:tracePt t="108295" x="9336088" y="3471863"/>
          <p14:tracePt t="108306" x="9336088" y="3463925"/>
          <p14:tracePt t="108336" x="9328150" y="3463925"/>
          <p14:tracePt t="108344" x="9312275" y="3471863"/>
          <p14:tracePt t="108352" x="9288463" y="3495675"/>
          <p14:tracePt t="108359" x="9258300" y="3519488"/>
          <p14:tracePt t="108366" x="9226550" y="3535363"/>
          <p14:tracePt t="108373" x="9186863" y="3557588"/>
          <p14:tracePt t="108381" x="9140825" y="3573463"/>
          <p14:tracePt t="108389" x="9093200" y="3597275"/>
          <p14:tracePt t="108395" x="9037638" y="3621088"/>
          <p14:tracePt t="108404" x="8991600" y="3629025"/>
          <p14:tracePt t="108412" x="8936038" y="3636963"/>
          <p14:tracePt t="108419" x="8880475" y="3652838"/>
          <p14:tracePt t="108425" x="8826500" y="3660775"/>
          <p14:tracePt t="108434" x="8770938" y="3676650"/>
          <p14:tracePt t="108441" x="8709025" y="3683000"/>
          <p14:tracePt t="108450" x="8645525" y="3690938"/>
          <p14:tracePt t="108456" x="8583613" y="3698875"/>
          <p14:tracePt t="108464" x="8535988" y="3706813"/>
          <p14:tracePt t="108471" x="8480425" y="3714750"/>
          <p14:tracePt t="108480" x="8442325" y="3714750"/>
          <p14:tracePt t="108485" x="8410575" y="3722688"/>
          <p14:tracePt t="108494" x="8362950" y="3722688"/>
          <p14:tracePt t="108502" x="8331200" y="3722688"/>
          <p14:tracePt t="108509" x="8293100" y="3722688"/>
          <p14:tracePt t="108516" x="8253413" y="3706813"/>
          <p14:tracePt t="108523" x="8221663" y="3683000"/>
          <p14:tracePt t="108532" x="8191500" y="3660775"/>
          <p14:tracePt t="108539" x="8151813" y="3636963"/>
          <p14:tracePt t="108545" x="8120063" y="3613150"/>
          <p14:tracePt t="108553" x="8096250" y="3589338"/>
          <p14:tracePt t="108563" x="8088313" y="3557588"/>
          <p14:tracePt t="108569" x="8088313" y="3527425"/>
          <p14:tracePt t="108575" x="8072438" y="3495675"/>
          <p14:tracePt t="108584" x="8072438" y="3463925"/>
          <p14:tracePt t="108591" x="8072438" y="3432175"/>
          <p14:tracePt t="108600" x="8072438" y="3402013"/>
          <p14:tracePt t="108606" x="8080375" y="3370263"/>
          <p14:tracePt t="108613" x="8104188" y="3338513"/>
          <p14:tracePt t="108630" x="8143875" y="3306763"/>
          <p14:tracePt t="108632" x="8175625" y="3276600"/>
          <p14:tracePt t="108637" x="8205788" y="3252788"/>
          <p14:tracePt t="108643" x="8245475" y="3228975"/>
          <p14:tracePt t="108651" x="8293100" y="3205163"/>
          <p14:tracePt t="108659" x="8331200" y="3181350"/>
          <p14:tracePt t="108668" x="8386763" y="3151188"/>
          <p14:tracePt t="108673" x="8442325" y="3127375"/>
          <p14:tracePt t="108682" x="8496300" y="3095625"/>
          <p14:tracePt t="108690" x="8543925" y="3071813"/>
          <p14:tracePt t="108698" x="8583613" y="3063875"/>
          <p14:tracePt t="108703" x="8629650" y="3033713"/>
          <p14:tracePt t="108712" x="8677275" y="3017838"/>
          <p14:tracePt t="108719" x="8732838" y="3009900"/>
          <p14:tracePt t="108728" x="8786813" y="3001963"/>
          <p14:tracePt t="108734" x="8850313" y="3001963"/>
          <p14:tracePt t="108741" x="8904288" y="2986088"/>
          <p14:tracePt t="108750" x="8967788" y="2978150"/>
          <p14:tracePt t="108758" x="9021763" y="2978150"/>
          <p14:tracePt t="108764" x="9077325" y="2978150"/>
          <p14:tracePt t="108772" x="9132888" y="2978150"/>
          <p14:tracePt t="108780" x="9186863" y="3001963"/>
          <p14:tracePt t="108788" x="9234488" y="3033713"/>
          <p14:tracePt t="108794" x="9274175" y="3049588"/>
          <p14:tracePt t="108802" x="9320213" y="3063875"/>
          <p14:tracePt t="108810" x="9359900" y="3071813"/>
          <p14:tracePt t="108818" x="9391650" y="3071813"/>
          <p14:tracePt t="108823" x="9429750" y="3087688"/>
          <p14:tracePt t="108832" x="9461500" y="3103563"/>
          <p14:tracePt t="108839" x="9485313" y="3111500"/>
          <p14:tracePt t="108848" x="9493250" y="3127375"/>
          <p14:tracePt t="108854" x="9493250" y="3135313"/>
          <p14:tracePt t="108862" x="9509125" y="3143250"/>
          <p14:tracePt t="108869" x="9509125" y="3151188"/>
          <p14:tracePt t="108884" x="9509125" y="3159125"/>
          <p14:tracePt t="108913" x="9501188" y="3159125"/>
          <p14:tracePt t="108921" x="9493250" y="3159125"/>
          <p14:tracePt t="108938" x="9485313" y="3159125"/>
          <p14:tracePt t="108952" x="9485313" y="3151188"/>
          <p14:tracePt t="108960" x="9477375" y="3151188"/>
          <p14:tracePt t="108990" x="9469438" y="3151188"/>
          <p14:tracePt t="109012" x="9469438" y="3159125"/>
          <p14:tracePt t="109028" x="9469438" y="3167063"/>
          <p14:tracePt t="109034" x="9469438" y="3175000"/>
          <p14:tracePt t="109041" x="9469438" y="3181350"/>
          <p14:tracePt t="109049" x="9469438" y="3197225"/>
          <p14:tracePt t="109058" x="9469438" y="3205163"/>
          <p14:tracePt t="109064" x="9461500" y="3213100"/>
          <p14:tracePt t="109071" x="9453563" y="3221038"/>
          <p14:tracePt t="109080" x="9445625" y="3228975"/>
          <p14:tracePt t="109088" x="9437688" y="3244850"/>
          <p14:tracePt t="109093" x="9429750" y="3252788"/>
          <p14:tracePt t="109102" x="9421813" y="3260725"/>
          <p14:tracePt t="109110" x="9415463" y="3268663"/>
          <p14:tracePt t="109119" x="9399588" y="3284538"/>
          <p14:tracePt t="109126" x="9391650" y="3292475"/>
          <p14:tracePt t="109131" x="9375775" y="3306763"/>
          <p14:tracePt t="109140" x="9359900" y="3314700"/>
          <p14:tracePt t="109147" x="9344025" y="3322638"/>
          <p14:tracePt t="109155" x="9328150" y="3330575"/>
          <p14:tracePt t="109162" x="9312275" y="3338513"/>
          <p14:tracePt t="109169" x="9288463" y="3338513"/>
          <p14:tracePt t="109178" x="9274175" y="3346450"/>
          <p14:tracePt t="109185" x="9258300" y="3346450"/>
          <p14:tracePt t="109191" x="9242425" y="3346450"/>
          <p14:tracePt t="109199" x="9226550" y="3346450"/>
          <p14:tracePt t="109207" x="9202738" y="3346450"/>
          <p14:tracePt t="109215" x="9186863" y="3338513"/>
          <p14:tracePt t="109221" x="9178925" y="3330575"/>
          <p14:tracePt t="109229" x="9163050" y="3322638"/>
          <p14:tracePt t="109237" x="9155113" y="3314700"/>
          <p14:tracePt t="109246" x="9132888" y="3300413"/>
          <p14:tracePt t="109252" x="9124950" y="3292475"/>
          <p14:tracePt t="109259" x="9124950" y="3284538"/>
          <p14:tracePt t="109268" x="9109075" y="3284538"/>
          <p14:tracePt t="109275" x="9093200" y="3276600"/>
          <p14:tracePt t="109282" x="9069388" y="3276600"/>
          <p14:tracePt t="109290" x="9061450" y="3276600"/>
          <p14:tracePt t="109298" x="9045575" y="3276600"/>
          <p14:tracePt t="109307" x="9037638" y="3276600"/>
          <p14:tracePt t="109312" x="9021763" y="3276600"/>
          <p14:tracePt t="109320" x="9013825" y="3276600"/>
          <p14:tracePt t="109328" x="8999538" y="3276600"/>
          <p14:tracePt t="109335" x="8991600" y="3276600"/>
          <p14:tracePt t="109350" x="8983663" y="3276600"/>
          <p14:tracePt t="109358" x="8983663" y="3268663"/>
          <p14:tracePt t="109366" x="8975725" y="3260725"/>
          <p14:tracePt t="109380" x="8967788" y="3244850"/>
          <p14:tracePt t="109388" x="8967788" y="3236913"/>
          <p14:tracePt t="109396" x="8967788" y="3228975"/>
          <p14:tracePt t="109401" x="8959850" y="3221038"/>
          <p14:tracePt t="109409" x="8959850" y="3205163"/>
          <p14:tracePt t="109418" x="8951913" y="3197225"/>
          <p14:tracePt t="109425" x="8943975" y="3181350"/>
          <p14:tracePt t="109431" x="8943975" y="3167063"/>
          <p14:tracePt t="109439" x="8943975" y="3159125"/>
          <p14:tracePt t="109448" x="8943975" y="3143250"/>
          <p14:tracePt t="109455" x="8943975" y="3127375"/>
          <p14:tracePt t="109462" x="8943975" y="3111500"/>
          <p14:tracePt t="109469" x="8943975" y="3103563"/>
          <p14:tracePt t="109478" x="8943975" y="3095625"/>
          <p14:tracePt t="109486" x="8943975" y="3079750"/>
          <p14:tracePt t="109491" x="8951913" y="3071813"/>
          <p14:tracePt t="109500" x="8959850" y="3063875"/>
          <p14:tracePt t="109508" x="8959850" y="3055938"/>
          <p14:tracePt t="109516" x="8967788" y="3049588"/>
          <p14:tracePt t="109521" x="8975725" y="3041650"/>
          <p14:tracePt t="109530" x="8983663" y="3033713"/>
          <p14:tracePt t="109537" x="8991600" y="3017838"/>
          <p14:tracePt t="109550" x="8999538" y="3009900"/>
          <p14:tracePt t="109552" x="9007475" y="3009900"/>
          <p14:tracePt t="109559" x="9013825" y="3001963"/>
          <p14:tracePt t="109568" x="9029700" y="2994025"/>
          <p14:tracePt t="109575" x="9037638" y="2986088"/>
          <p14:tracePt t="109581" x="9061450" y="2986088"/>
          <p14:tracePt t="109590" x="9085263" y="2978150"/>
          <p14:tracePt t="109598" x="9101138" y="2978150"/>
          <p14:tracePt t="109605" x="9117013" y="2970213"/>
          <p14:tracePt t="109613" x="9124950" y="2970213"/>
          <p14:tracePt t="109619" x="9124950" y="2962275"/>
          <p14:tracePt t="109628" x="9140825" y="2962275"/>
          <p14:tracePt t="109635" x="9155113" y="2962275"/>
          <p14:tracePt t="109644" x="9163050" y="2962275"/>
          <p14:tracePt t="109650" x="9178925" y="2962275"/>
          <p14:tracePt t="109658" x="9186863" y="2962275"/>
          <p14:tracePt t="109666" x="9194800" y="2962275"/>
          <p14:tracePt t="109674" x="9202738" y="2962275"/>
          <p14:tracePt t="109680" x="9210675" y="2962275"/>
          <p14:tracePt t="109697" x="9218613" y="2970213"/>
          <p14:tracePt t="109704" x="9218613" y="2978150"/>
          <p14:tracePt t="109710" x="9226550" y="2978150"/>
          <p14:tracePt t="109718" x="9226550" y="2986088"/>
          <p14:tracePt t="109725" x="9234488" y="2994025"/>
          <p14:tracePt t="109734" x="9242425" y="2994025"/>
          <p14:tracePt t="109739" x="9250363" y="3001963"/>
          <p14:tracePt t="109748" x="9258300" y="3009900"/>
          <p14:tracePt t="109755" x="9266238" y="3017838"/>
          <p14:tracePt t="109764" x="9274175" y="3017838"/>
          <p14:tracePt t="109769" x="9288463" y="3025775"/>
          <p14:tracePt t="109778" x="9296400" y="3033713"/>
          <p14:tracePt t="109786" x="9304338" y="3041650"/>
          <p14:tracePt t="109793" x="9312275" y="3055938"/>
          <p14:tracePt t="109799" x="9328150" y="3071813"/>
          <p14:tracePt t="109807" x="9336088" y="3087688"/>
          <p14:tracePt t="109815" x="9344025" y="3103563"/>
          <p14:tracePt t="109823" x="9351963" y="3119438"/>
          <p14:tracePt t="109830" x="9359900" y="3135313"/>
          <p14:tracePt t="109838" x="9367838" y="3151188"/>
          <p14:tracePt t="109845" x="9375775" y="3159125"/>
          <p14:tracePt t="109854" x="9375775" y="3175000"/>
          <p14:tracePt t="109860" x="9383713" y="3181350"/>
          <p14:tracePt t="109868" x="9391650" y="3197225"/>
          <p14:tracePt t="109876" x="9399588" y="3205163"/>
          <p14:tracePt t="109884" x="9407525" y="3213100"/>
          <p14:tracePt t="109889" x="9407525" y="3221038"/>
          <p14:tracePt t="109898" x="9415463" y="3228975"/>
          <p14:tracePt t="109905" x="9415463" y="3244850"/>
          <p14:tracePt t="109933" x="9415463" y="3284538"/>
          <p14:tracePt t="109937" x="9407525" y="3292475"/>
          <p14:tracePt t="109944" x="9399588" y="3306763"/>
          <p14:tracePt t="109949" x="9383713" y="3322638"/>
          <p14:tracePt t="109957" x="9375775" y="3338513"/>
          <p14:tracePt t="109965" x="9359900" y="3346450"/>
          <p14:tracePt t="109974" x="9344025" y="3354388"/>
          <p14:tracePt t="109979" x="9328150" y="3362325"/>
          <p14:tracePt t="109987" x="9304338" y="3370263"/>
          <p14:tracePt t="109995" x="9288463" y="3386138"/>
          <p14:tracePt t="110004" x="9274175" y="3394075"/>
          <p14:tracePt t="110010" x="9258300" y="3402013"/>
          <p14:tracePt t="110017" x="9234488" y="3402013"/>
          <p14:tracePt t="110026" x="9218613" y="3409950"/>
          <p14:tracePt t="110034" x="9194800" y="3417888"/>
          <p14:tracePt t="110040" x="9178925" y="3417888"/>
          <p14:tracePt t="110048" x="9170988" y="3425825"/>
          <p14:tracePt t="110056" x="9140825" y="3425825"/>
          <p14:tracePt t="110065" x="9117013" y="3432175"/>
          <p14:tracePt t="110071" x="9101138" y="3432175"/>
          <p14:tracePt t="110078" x="9085263" y="3432175"/>
          <p14:tracePt t="110085" x="9077325" y="3432175"/>
          <p14:tracePt t="110093" x="9061450" y="3432175"/>
          <p14:tracePt t="110101" x="9053513" y="3432175"/>
          <p14:tracePt t="110107" x="9045575" y="3432175"/>
          <p14:tracePt t="110115" x="9037638" y="3425825"/>
          <p14:tracePt t="110132" x="9029700" y="3417888"/>
          <p14:tracePt t="110138" x="9029700" y="3409950"/>
          <p14:tracePt t="110148" x="9021763" y="3402013"/>
          <p14:tracePt t="110153" x="9021763" y="3394075"/>
          <p14:tracePt t="110162" x="9021763" y="3386138"/>
          <p14:tracePt t="110168" x="9013825" y="3378200"/>
          <p14:tracePt t="110175" x="9007475" y="3370263"/>
          <p14:tracePt t="110184" x="8999538" y="3362325"/>
          <p14:tracePt t="110192" x="8999538" y="3354388"/>
          <p14:tracePt t="110198" x="8991600" y="3346450"/>
          <p14:tracePt t="110205" x="8983663" y="3338513"/>
          <p14:tracePt t="110214" x="8975725" y="3330575"/>
          <p14:tracePt t="110222" x="8975725" y="3306763"/>
          <p14:tracePt t="110228" x="8975725" y="3284538"/>
          <p14:tracePt t="110236" x="8967788" y="3268663"/>
          <p14:tracePt t="110244" x="8967788" y="3252788"/>
          <p14:tracePt t="110252" x="8967788" y="3244850"/>
          <p14:tracePt t="110258" x="8967788" y="3236913"/>
          <p14:tracePt t="110266" x="8967788" y="3221038"/>
          <p14:tracePt t="110273" x="8967788" y="3213100"/>
          <p14:tracePt t="110282" x="8967788" y="3205163"/>
          <p14:tracePt t="110288" x="8967788" y="3197225"/>
          <p14:tracePt t="110295" x="8967788" y="3189288"/>
          <p14:tracePt t="110319" x="8967788" y="3181350"/>
          <p14:tracePt t="110336" x="8967788" y="3175000"/>
          <p14:tracePt t="110349" x="8967788" y="3167063"/>
          <p14:tracePt t="110356" x="8967788" y="3159125"/>
          <p14:tracePt t="110364" x="8975725" y="3159125"/>
          <p14:tracePt t="110372" x="8983663" y="3143250"/>
          <p14:tracePt t="110386" x="8991600" y="3135313"/>
          <p14:tracePt t="110394" x="8999538" y="3127375"/>
          <p14:tracePt t="110402" x="8999538" y="3119438"/>
          <p14:tracePt t="110407" x="9007475" y="3119438"/>
          <p14:tracePt t="110415" x="9013825" y="3111500"/>
          <p14:tracePt t="110423" x="9021763" y="3111500"/>
          <p14:tracePt t="110432" x="9021763" y="3103563"/>
          <p14:tracePt t="110437" x="9029700" y="3103563"/>
          <p14:tracePt t="110446" x="9037638" y="3095625"/>
          <p14:tracePt t="110464" x="9045575" y="3087688"/>
          <p14:tracePt t="110469" x="9053513" y="3087688"/>
          <p14:tracePt t="110476" x="9061450" y="3079750"/>
          <p14:tracePt t="110484" x="9069388" y="3071813"/>
          <p14:tracePt t="110491" x="9077325" y="3071813"/>
          <p14:tracePt t="110498" x="9093200" y="3063875"/>
          <p14:tracePt t="110506" x="9101138" y="3063875"/>
          <p14:tracePt t="110514" x="9124950" y="3063875"/>
          <p14:tracePt t="110521" x="9155113" y="3063875"/>
          <p14:tracePt t="110528" x="9170988" y="3063875"/>
          <p14:tracePt t="110535" x="9194800" y="3063875"/>
          <p14:tracePt t="110544" x="9218613" y="3071813"/>
          <p14:tracePt t="110552" x="9242425" y="3079750"/>
          <p14:tracePt t="110559" x="9266238" y="3087688"/>
          <p14:tracePt t="110566" x="9288463" y="3103563"/>
          <p14:tracePt t="110574" x="9312275" y="3127375"/>
          <p14:tracePt t="110582" x="9328150" y="3143250"/>
          <p14:tracePt t="110589" x="9344025" y="3167063"/>
          <p14:tracePt t="110596" x="9344025" y="3181350"/>
          <p14:tracePt t="110603" x="9351963" y="3197225"/>
          <p14:tracePt t="110612" x="9359900" y="3213100"/>
          <p14:tracePt t="110620" x="9359900" y="3236913"/>
          <p14:tracePt t="110625" x="9359900" y="3252788"/>
          <p14:tracePt t="110634" x="9351963" y="3268663"/>
          <p14:tracePt t="110641" x="9336088" y="3292475"/>
          <p14:tracePt t="110650" x="9312275" y="3306763"/>
          <p14:tracePt t="110655" x="9288463" y="3330575"/>
          <p14:tracePt t="110664" x="9266238" y="3346450"/>
          <p14:tracePt t="110671" x="9242425" y="3362325"/>
          <p14:tracePt t="110680" x="9210675" y="3370263"/>
          <p14:tracePt t="110685" x="9186863" y="3378200"/>
          <p14:tracePt t="110694" x="9170988" y="3386138"/>
          <p14:tracePt t="110702" x="9163050" y="3386138"/>
          <p14:tracePt t="110716" x="9147175" y="3386138"/>
          <p14:tracePt t="110732" x="9140825" y="3378200"/>
          <p14:tracePt t="110739" x="9140825" y="3370263"/>
          <p14:tracePt t="110745" x="9140825" y="3362325"/>
          <p14:tracePt t="110754" x="9140825" y="3354388"/>
          <p14:tracePt t="110763" x="9140825" y="3346450"/>
          <p14:tracePt t="110775" x="9147175" y="3338513"/>
          <p14:tracePt t="110784" x="9155113" y="3338513"/>
          <p14:tracePt t="110800" x="9163050" y="3330575"/>
          <p14:tracePt t="110837" x="9163050" y="3322638"/>
          <p14:tracePt t="110866" x="9163050" y="3314700"/>
          <p14:tracePt t="110954" x="9170988" y="3314700"/>
          <p14:tracePt t="110989" x="9178925" y="3314700"/>
          <p14:tracePt t="111066" x="9178925" y="3322638"/>
          <p14:tracePt t="111078" x="9178925" y="3330575"/>
          <p14:tracePt t="111084" x="9178925" y="3338513"/>
          <p14:tracePt t="111091" x="9178925" y="3346450"/>
          <p14:tracePt t="111100" x="9170988" y="3354388"/>
          <p14:tracePt t="111115" x="9163050" y="3362325"/>
          <p14:tracePt t="111122" x="9155113" y="3370263"/>
          <p14:tracePt t="111130" x="9147175" y="3378200"/>
          <p14:tracePt t="111137" x="9140825" y="3386138"/>
          <p14:tracePt t="111144" x="9124950" y="3394075"/>
          <p14:tracePt t="111152" x="9109075" y="3394075"/>
          <p14:tracePt t="111160" x="9085263" y="3402013"/>
          <p14:tracePt t="111168" x="9077325" y="3402013"/>
          <p14:tracePt t="111173" x="9069388" y="3402013"/>
          <p14:tracePt t="111181" x="9053513" y="3402013"/>
          <p14:tracePt t="111189" x="9037638" y="3402013"/>
          <p14:tracePt t="111198" x="9029700" y="3402013"/>
          <p14:tracePt t="111203" x="9013825" y="3394075"/>
          <p14:tracePt t="111212" x="9007475" y="3386138"/>
          <p14:tracePt t="111220" x="8999538" y="3362325"/>
          <p14:tracePt t="111231" x="8991600" y="3338513"/>
          <p14:tracePt t="111234" x="8983663" y="3330575"/>
          <p14:tracePt t="111249" x="8975725" y="3322638"/>
          <p14:tracePt t="111257" x="8975725" y="3314700"/>
          <p14:tracePt t="111263" x="8975725" y="3306763"/>
          <p14:tracePt t="111271" x="8967788" y="3306763"/>
          <p14:tracePt t="111296" x="8959850" y="3306763"/>
          <p14:tracePt t="111320" x="8951913" y="3306763"/>
          <p14:tracePt t="111324" x="8951913" y="3300413"/>
          <p14:tracePt t="111332" x="8951913" y="3284538"/>
          <p14:tracePt t="111340" x="8951913" y="3276600"/>
          <p14:tracePt t="111347" x="8951913" y="3268663"/>
          <p14:tracePt t="111353" x="8951913" y="3252788"/>
          <p14:tracePt t="111362" x="8951913" y="3228975"/>
          <p14:tracePt t="111369" x="8951913" y="3221038"/>
          <p14:tracePt t="111380" x="8951913" y="3205163"/>
          <p14:tracePt t="111383" x="8951913" y="3197225"/>
          <p14:tracePt t="111391" x="8951913" y="3181350"/>
          <p14:tracePt t="111400" x="8951913" y="3167063"/>
          <p14:tracePt t="111407" x="8951913" y="3159125"/>
          <p14:tracePt t="111414" x="8951913" y="3151188"/>
          <p14:tracePt t="111421" x="8959850" y="3135313"/>
          <p14:tracePt t="111430" x="8959850" y="3127375"/>
          <p14:tracePt t="111438" x="8967788" y="3119438"/>
          <p14:tracePt t="111443" x="8975725" y="3103563"/>
          <p14:tracePt t="111452" x="8983663" y="3095625"/>
          <p14:tracePt t="111460" x="8991600" y="3079750"/>
          <p14:tracePt t="111468" x="8999538" y="3071813"/>
          <p14:tracePt t="111475" x="9007475" y="3055938"/>
          <p14:tracePt t="111481" x="9013825" y="3049588"/>
          <p14:tracePt t="111490" x="9029700" y="3033713"/>
          <p14:tracePt t="111498" x="9037638" y="3025775"/>
          <p14:tracePt t="111505" x="9045575" y="3017838"/>
          <p14:tracePt t="111512" x="9061450" y="3009900"/>
          <p14:tracePt t="111520" x="9069388" y="3001963"/>
          <p14:tracePt t="111528" x="9085263" y="3001963"/>
          <p14:tracePt t="111536" x="9093200" y="3001963"/>
          <p14:tracePt t="111541" x="9101138" y="3001963"/>
          <p14:tracePt t="111550" x="9117013" y="3001963"/>
          <p14:tracePt t="111557" x="9124950" y="3001963"/>
          <p14:tracePt t="111566" x="9140825" y="3001963"/>
          <p14:tracePt t="111571" x="9155113" y="3001963"/>
          <p14:tracePt t="111580" x="9170988" y="3001963"/>
          <p14:tracePt t="111587" x="9178925" y="3001963"/>
          <p14:tracePt t="111596" x="9194800" y="3001963"/>
          <p14:tracePt t="111601" x="9210675" y="3009900"/>
          <p14:tracePt t="111609" x="9226550" y="3009900"/>
          <p14:tracePt t="111631" x="9250363" y="3025775"/>
          <p14:tracePt t="111633" x="9258300" y="3033713"/>
          <p14:tracePt t="111639" x="9274175" y="3033713"/>
          <p14:tracePt t="111648" x="9280525" y="3041650"/>
          <p14:tracePt t="111656" x="9288463" y="3049588"/>
          <p14:tracePt t="111662" x="9288463" y="3055938"/>
          <p14:tracePt t="111669" x="9296400" y="3055938"/>
          <p14:tracePt t="111678" x="9296400" y="3063875"/>
          <p14:tracePt t="111685" x="9304338" y="3063875"/>
          <p14:tracePt t="111691" x="9304338" y="3071813"/>
          <p14:tracePt t="111700" x="9312275" y="3079750"/>
          <p14:tracePt t="111709" x="9320213" y="3087688"/>
          <p14:tracePt t="111716" x="9328150" y="3095625"/>
          <p14:tracePt t="111721" x="9328150" y="3103563"/>
          <p14:tracePt t="111729" x="9336088" y="3111500"/>
          <p14:tracePt t="111738" x="9344025" y="3119438"/>
          <p14:tracePt t="111745" x="9344025" y="3135313"/>
          <p14:tracePt t="111752" x="9351963" y="3143250"/>
          <p14:tracePt t="111760" x="9359900" y="3151188"/>
          <p14:tracePt t="111768" x="9359900" y="3159125"/>
          <p14:tracePt t="111775" x="9367838" y="3167063"/>
          <p14:tracePt t="111782" x="9367838" y="3175000"/>
          <p14:tracePt t="111800" x="9375775" y="3175000"/>
          <p14:tracePt t="111805" x="9375775" y="3181350"/>
          <p14:tracePt t="111812" x="9383713" y="3181350"/>
          <p14:tracePt t="111820" x="9391650" y="3189288"/>
          <p14:tracePt t="111836" x="9399588" y="3197225"/>
          <p14:tracePt t="111842" x="9407525" y="3213100"/>
          <p14:tracePt t="111850" x="9415463" y="3236913"/>
          <p14:tracePt t="111858" x="9415463" y="3252788"/>
          <p14:tracePt t="111865" x="9421813" y="3268663"/>
          <p14:tracePt t="111871" x="9421813" y="3292475"/>
          <p14:tracePt t="111880" x="9421813" y="3300413"/>
          <p14:tracePt t="111887" x="9421813" y="3322638"/>
          <p14:tracePt t="111897" x="9421813" y="3330575"/>
          <p14:tracePt t="111901" x="9421813" y="3338513"/>
          <p14:tracePt t="111909" x="9421813" y="3354388"/>
          <p14:tracePt t="111918" x="9407525" y="3362325"/>
          <p14:tracePt t="111926" x="9391650" y="3386138"/>
          <p14:tracePt t="111940" x="9375775" y="3402013"/>
          <p14:tracePt t="111948" x="9367838" y="3409950"/>
          <p14:tracePt t="111956" x="9344025" y="3425825"/>
          <p14:tracePt t="111962" x="9320213" y="3432175"/>
          <p14:tracePt t="111970" x="9296400" y="3448050"/>
          <p14:tracePt t="111978" x="9280525" y="3455988"/>
          <p14:tracePt t="111986" x="9258300" y="3471863"/>
          <p14:tracePt t="111993" x="9234488" y="3479800"/>
          <p14:tracePt t="111999" x="9210675" y="3487738"/>
          <p14:tracePt t="112007" x="9186863" y="3487738"/>
          <p14:tracePt t="112015" x="9155113" y="3487738"/>
          <p14:tracePt t="112023" x="9132888" y="3487738"/>
          <p14:tracePt t="112029" x="9109075" y="3487738"/>
          <p14:tracePt t="112037" x="9085263" y="3479800"/>
          <p14:tracePt t="112045" x="9061450" y="3463925"/>
          <p14:tracePt t="112053" x="9045575" y="3432175"/>
          <p14:tracePt t="112059" x="9037638" y="3409950"/>
          <p14:tracePt t="112068" x="9037638" y="3394075"/>
          <p14:tracePt t="112076" x="9029700" y="3370263"/>
          <p14:tracePt t="112083" x="9021763" y="3354388"/>
          <p14:tracePt t="112089" x="9013825" y="3346450"/>
          <p14:tracePt t="112098" x="9013825" y="3338513"/>
          <p14:tracePt t="112106" x="9013825" y="3330575"/>
          <p14:tracePt t="112114" x="9013825" y="3314700"/>
          <p14:tracePt t="112120" x="9013825" y="3306763"/>
          <p14:tracePt t="112128" x="9013825" y="3292475"/>
          <p14:tracePt t="112135" x="9013825" y="3284538"/>
          <p14:tracePt t="112145" x="9013825" y="3276600"/>
          <p14:tracePt t="112150" x="9021763" y="3260725"/>
          <p14:tracePt t="112158" x="9021763" y="3252788"/>
          <p14:tracePt t="112166" x="9029700" y="3244850"/>
          <p14:tracePt t="112174" x="9029700" y="3228975"/>
          <p14:tracePt t="112179" x="9037638" y="3221038"/>
          <p14:tracePt t="112188" x="9045575" y="3205163"/>
          <p14:tracePt t="112196" x="9053513" y="3189288"/>
          <p14:tracePt t="112204" x="9061450" y="3181350"/>
          <p14:tracePt t="112210" x="9069388" y="3167063"/>
          <p14:tracePt t="112218" x="9077325" y="3151188"/>
          <p14:tracePt t="112225" x="9085263" y="3135313"/>
          <p14:tracePt t="112234" x="9093200" y="3127375"/>
          <p14:tracePt t="112239" x="9101138" y="3119438"/>
          <p14:tracePt t="112248" x="9109075" y="3111500"/>
          <p14:tracePt t="112255" x="9117013" y="3103563"/>
          <p14:tracePt t="112264" x="9124950" y="3103563"/>
          <p14:tracePt t="112270" x="9132888" y="3103563"/>
          <p14:tracePt t="112278" x="9140825" y="3095625"/>
          <p14:tracePt t="112297" x="9147175" y="3095625"/>
          <p14:tracePt t="112301" x="9155113" y="3095625"/>
          <p14:tracePt t="112307" x="9170988" y="3095625"/>
          <p14:tracePt t="112316" x="9178925" y="3095625"/>
          <p14:tracePt t="112323" x="9186863" y="3087688"/>
          <p14:tracePt t="112330" x="9194800" y="3087688"/>
          <p14:tracePt t="112338" x="9210675" y="3087688"/>
          <p14:tracePt t="112346" x="9218613" y="3087688"/>
          <p14:tracePt t="112354" x="9234488" y="3087688"/>
          <p14:tracePt t="112360" x="9242425" y="3087688"/>
          <p14:tracePt t="112368" x="9266238" y="3103563"/>
          <p14:tracePt t="112376" x="9288463" y="3111500"/>
          <p14:tracePt t="112383" x="9312275" y="3127375"/>
          <p14:tracePt t="112390" x="9336088" y="3135313"/>
          <p14:tracePt t="112398" x="9367838" y="3151188"/>
          <p14:tracePt t="112406" x="9391650" y="3167063"/>
          <p14:tracePt t="112414" x="9415463" y="3181350"/>
          <p14:tracePt t="112420" x="9429750" y="3189288"/>
          <p14:tracePt t="112428" x="9445625" y="3205163"/>
          <p14:tracePt t="112436" x="9453563" y="3221038"/>
          <p14:tracePt t="112444" x="9453563" y="3244850"/>
          <p14:tracePt t="112452" x="9461500" y="3268663"/>
          <p14:tracePt t="112458" x="9469438" y="3284538"/>
          <p14:tracePt t="112466" x="9469438" y="3314700"/>
          <p14:tracePt t="112474" x="9461500" y="3338513"/>
          <p14:tracePt t="112482" x="9437688" y="3362325"/>
          <p14:tracePt t="112488" x="9429750" y="3370263"/>
          <p14:tracePt t="112497" x="9407525" y="3394075"/>
          <p14:tracePt t="112504" x="9399588" y="3402013"/>
          <p14:tracePt t="112513" x="9367838" y="3409950"/>
          <p14:tracePt t="112518" x="9359900" y="3417888"/>
          <p14:tracePt t="112526" x="9336088" y="3432175"/>
          <p14:tracePt t="112534" x="9320213" y="3440113"/>
          <p14:tracePt t="112541" x="9304338" y="3448050"/>
          <p14:tracePt t="112548" x="9288463" y="3455988"/>
          <p14:tracePt t="112556" x="9274175" y="3463925"/>
          <p14:tracePt t="112564" x="9258300" y="3463925"/>
          <p14:tracePt t="112572" x="9234488" y="3471863"/>
          <p14:tracePt t="112579" x="9218613" y="3471863"/>
          <p14:tracePt t="112586" x="9194800" y="3471863"/>
          <p14:tracePt t="112593" x="9170988" y="3471863"/>
          <p14:tracePt t="112618" x="9147175" y="3455988"/>
          <p14:tracePt t="112620" x="9140825" y="3432175"/>
          <p14:tracePt t="112623" x="9132888" y="3402013"/>
          <p14:tracePt t="112632" x="9124950" y="3386138"/>
          <p14:tracePt t="112637" x="9117013" y="3362325"/>
          <p14:tracePt t="112645" x="9109075" y="3354388"/>
          <p14:tracePt t="112665" x="9109075" y="3346450"/>
          <p14:tracePt t="112669" x="9109075" y="3330575"/>
          <p14:tracePt t="112675" x="9109075" y="3322638"/>
          <p14:tracePt t="112684" x="9109075" y="3314700"/>
          <p14:tracePt t="112698" x="9109075" y="3306763"/>
          <p14:tracePt t="112706" x="9117013" y="3306763"/>
          <p14:tracePt t="112785" x="9124950" y="3306763"/>
          <p14:tracePt t="112804" x="9132888" y="3306763"/>
          <p14:tracePt t="112827" x="9140825" y="3306763"/>
          <p14:tracePt t="112859" x="9140825" y="3314700"/>
          <p14:tracePt t="112879" x="9147175" y="3314700"/>
          <p14:tracePt t="112903" x="9147175" y="3322638"/>
          <p14:tracePt t="112959" x="9147175" y="3330575"/>
          <p14:tracePt t="113037" x="9147175" y="3322638"/>
          <p14:tracePt t="113200" x="9147175" y="3330575"/>
          <p14:tracePt t="113210" x="9147175" y="3338513"/>
          <p14:tracePt t="113232" x="9147175" y="3346450"/>
          <p14:tracePt t="113314" x="9147175" y="3338513"/>
          <p14:tracePt t="113513" x="9147175" y="3330575"/>
          <p14:tracePt t="113533" x="9147175" y="3322638"/>
          <p14:tracePt t="113555" x="9147175" y="3314700"/>
          <p14:tracePt t="113587" x="9147175" y="3306763"/>
          <p14:tracePt t="113600" x="9147175" y="3300413"/>
          <p14:tracePt t="113608" x="9147175" y="3292475"/>
          <p14:tracePt t="113613" x="9155113" y="3292475"/>
          <p14:tracePt t="113628" x="9155113" y="3284538"/>
          <p14:tracePt t="113639" x="9163050" y="3284538"/>
          <p14:tracePt t="113660" x="9170988" y="3284538"/>
          <p14:tracePt t="113683" x="9170988" y="3292475"/>
          <p14:tracePt t="113690" x="9170988" y="3300413"/>
          <p14:tracePt t="113698" x="9170988" y="3306763"/>
          <p14:tracePt t="113704" x="9163050" y="3314700"/>
          <p14:tracePt t="113713" x="9155113" y="3322638"/>
          <p14:tracePt t="113720" x="9147175" y="3322638"/>
          <p14:tracePt t="113729" x="9140825" y="3330575"/>
          <p14:tracePt t="113734" x="9132888" y="3330575"/>
          <p14:tracePt t="113741" x="9117013" y="3330575"/>
          <p14:tracePt t="113750" x="9101138" y="3330575"/>
          <p14:tracePt t="113758" x="9085263" y="3330575"/>
          <p14:tracePt t="113763" x="9077325" y="3330575"/>
          <p14:tracePt t="113772" x="9061450" y="3330575"/>
          <p14:tracePt t="113779" x="9053513" y="3330575"/>
          <p14:tracePt t="113788" x="9037638" y="3322638"/>
          <p14:tracePt t="113794" x="9029700" y="3322638"/>
          <p14:tracePt t="113802" x="9021763" y="3314700"/>
          <p14:tracePt t="113810" x="9013825" y="3306763"/>
          <p14:tracePt t="113820" x="9007475" y="3292475"/>
          <p14:tracePt t="113823" x="8999538" y="3284538"/>
          <p14:tracePt t="113831" x="8999538" y="3260725"/>
          <p14:tracePt t="113840" x="8991600" y="3236913"/>
          <p14:tracePt t="113848" x="8991600" y="3221038"/>
          <p14:tracePt t="113854" x="8991600" y="3213100"/>
          <p14:tracePt t="113862" x="8991600" y="3189288"/>
          <p14:tracePt t="113869" x="8991600" y="3175000"/>
          <p14:tracePt t="113878" x="8991600" y="3167063"/>
          <p14:tracePt t="113888" x="8991600" y="3143250"/>
          <p14:tracePt t="113892" x="8991600" y="3135313"/>
          <p14:tracePt t="113899" x="8991600" y="3127375"/>
          <p14:tracePt t="113907" x="8999538" y="3111500"/>
          <p14:tracePt t="113915" x="9007475" y="3103563"/>
          <p14:tracePt t="113921" x="9021763" y="3087688"/>
          <p14:tracePt t="113929" x="9045575" y="3079750"/>
          <p14:tracePt t="113938" x="9061450" y="3071813"/>
          <p14:tracePt t="113945" x="9085263" y="3055938"/>
          <p14:tracePt t="113951" x="9109075" y="3049588"/>
          <p14:tracePt t="113959" x="9140825" y="3041650"/>
          <p14:tracePt t="113970" x="9170988" y="3033713"/>
          <p14:tracePt t="113977" x="9202738" y="3025775"/>
          <p14:tracePt t="113981" x="9226550" y="3017838"/>
          <p14:tracePt t="113989" x="9258300" y="3017838"/>
          <p14:tracePt t="113997" x="9280525" y="3017838"/>
          <p14:tracePt t="114006" x="9304338" y="3017838"/>
          <p14:tracePt t="114011" x="9328150" y="3025775"/>
          <p14:tracePt t="114019" x="9351963" y="3041650"/>
          <p14:tracePt t="114028" x="9367838" y="3055938"/>
          <p14:tracePt t="114035" x="9383713" y="3071813"/>
          <p14:tracePt t="114041" x="9407525" y="3095625"/>
          <p14:tracePt t="114050" x="9421813" y="3111500"/>
          <p14:tracePt t="114058" x="9437688" y="3111500"/>
          <p14:tracePt t="114066" x="9461500" y="3127375"/>
          <p14:tracePt t="114071" x="9477375" y="3135313"/>
          <p14:tracePt t="114080" x="9493250" y="3143250"/>
          <p14:tracePt t="114088" x="9509125" y="3159125"/>
          <p14:tracePt t="114095" x="9517063" y="3167063"/>
          <p14:tracePt t="114101" x="9525000" y="3175000"/>
          <p14:tracePt t="114109" x="9532938" y="3189288"/>
          <p14:tracePt t="114118" x="9540875" y="3205163"/>
          <p14:tracePt t="114129" x="9548813" y="3221038"/>
          <p14:tracePt t="114132" x="9548813" y="3244850"/>
          <p14:tracePt t="114139" x="9548813" y="3260725"/>
          <p14:tracePt t="114148" x="9548813" y="3284538"/>
          <p14:tracePt t="114155" x="9548813" y="3300413"/>
          <p14:tracePt t="114161" x="9540875" y="3322638"/>
          <p14:tracePt t="114169" x="9532938" y="3346450"/>
          <p14:tracePt t="114181" x="9509125" y="3362325"/>
          <p14:tracePt t="114185" x="9493250" y="3386138"/>
          <p14:tracePt t="114192" x="9477375" y="3402013"/>
          <p14:tracePt t="114199" x="9461500" y="3425825"/>
          <p14:tracePt t="114208" x="9437688" y="3440113"/>
          <p14:tracePt t="114216" x="9415463" y="3455988"/>
          <p14:tracePt t="114222" x="9391650" y="3471863"/>
          <p14:tracePt t="114230" x="9359900" y="3479800"/>
          <p14:tracePt t="114238" x="9336088" y="3487738"/>
          <p14:tracePt t="114245" x="9304338" y="3495675"/>
          <p14:tracePt t="114252" x="9274175" y="3503613"/>
          <p14:tracePt t="114260" x="9242425" y="3503613"/>
          <p14:tracePt t="114269" x="9210675" y="3503613"/>
          <p14:tracePt t="114275" x="9202738" y="3503613"/>
          <p14:tracePt t="114281" x="9155113" y="3503613"/>
          <p14:tracePt t="114289" x="9132888" y="3487738"/>
          <p14:tracePt t="114298" x="9124950" y="3471863"/>
          <p14:tracePt t="114305" x="9085263" y="3448050"/>
          <p14:tracePt t="114311" x="9069388" y="3409950"/>
          <p14:tracePt t="114320" x="9061450" y="3378200"/>
          <p14:tracePt t="114329" x="9061450" y="3346450"/>
          <p14:tracePt t="114335" x="9045575" y="3314700"/>
          <p14:tracePt t="114343" x="9037638" y="3284538"/>
          <p14:tracePt t="114350" x="9029700" y="3260725"/>
          <p14:tracePt t="114357" x="9021763" y="3236913"/>
          <p14:tracePt t="114366" x="9013825" y="3213100"/>
          <p14:tracePt t="114373" x="9013825" y="3197225"/>
          <p14:tracePt t="114380" x="9013825" y="3189288"/>
          <p14:tracePt t="114388" x="9013825" y="3181350"/>
          <p14:tracePt t="114396" x="9013825" y="3175000"/>
          <p14:tracePt t="114404" x="9013825" y="3159125"/>
          <p14:tracePt t="114410" x="9029700" y="3143250"/>
          <p14:tracePt t="114418" x="9053513" y="3135313"/>
          <p14:tracePt t="114426" x="9077325" y="3119438"/>
          <p14:tracePt t="114434" x="9101138" y="3111500"/>
          <p14:tracePt t="114439" x="9132888" y="3095625"/>
          <p14:tracePt t="114447" x="9155113" y="3087688"/>
          <p14:tracePt t="114457" x="9194800" y="3071813"/>
          <p14:tracePt t="114464" x="9234488" y="3063875"/>
          <p14:tracePt t="114469" x="9266238" y="3063875"/>
          <p14:tracePt t="114478" x="9304338" y="3063875"/>
          <p14:tracePt t="114485" x="9336088" y="3079750"/>
          <p14:tracePt t="114494" x="9359900" y="3111500"/>
          <p14:tracePt t="114499" x="9383713" y="3151188"/>
          <p14:tracePt t="114508" x="9399588" y="3197225"/>
          <p14:tracePt t="114516" x="9407525" y="3244850"/>
          <p14:tracePt t="114523" x="9415463" y="3292475"/>
          <p14:tracePt t="114529" x="9415463" y="3330575"/>
          <p14:tracePt t="114538" x="9415463" y="3370263"/>
          <p14:tracePt t="114546" x="9407525" y="3409950"/>
          <p14:tracePt t="114553" x="9391650" y="3440113"/>
          <p14:tracePt t="114559" x="9375775" y="3463925"/>
          <p14:tracePt t="114568" x="9351963" y="3479800"/>
          <p14:tracePt t="114576" x="9328150" y="3487738"/>
          <p14:tracePt t="114584" x="9304338" y="3495675"/>
          <p14:tracePt t="114589" x="9280525" y="3503613"/>
          <p14:tracePt t="114597" x="9266238" y="3503613"/>
          <p14:tracePt t="114606" x="9250363" y="3503613"/>
          <p14:tracePt t="114614" x="9242425" y="3503613"/>
          <p14:tracePt t="114631" x="9218613" y="3495675"/>
          <p14:tracePt t="114636" x="9210675" y="3487738"/>
          <p14:tracePt t="114643" x="9202738" y="3479800"/>
          <p14:tracePt t="114649" x="9194800" y="3463925"/>
          <p14:tracePt t="114658" x="9194800" y="3455988"/>
          <p14:tracePt t="114666" x="9186863" y="3455988"/>
          <p14:tracePt t="114674" x="9186863" y="3440113"/>
          <p14:tracePt t="114679" x="9178925" y="3440113"/>
          <p14:tracePt t="114688" x="9178925" y="3432175"/>
          <p14:tracePt t="114704" x="9178925" y="3425825"/>
          <p14:tracePt t="114735" x="9178925" y="3417888"/>
          <p14:tracePt t="114790" x="9186863" y="3417888"/>
          <p14:tracePt t="114846" x="9186863" y="3409950"/>
          <p14:tracePt t="114869" x="9186863" y="3402013"/>
          <p14:tracePt t="114944" x="9186863" y="3409950"/>
          <p14:tracePt t="114975" x="9186863" y="3417888"/>
          <p14:tracePt t="115020" x="9194800" y="3417888"/>
          <p14:tracePt t="115027" x="9202738" y="3409950"/>
          <p14:tracePt t="115034" x="9218613" y="3409950"/>
          <p14:tracePt t="115042" x="9250363" y="3402013"/>
          <p14:tracePt t="115048" x="9288463" y="3394075"/>
          <p14:tracePt t="115055" x="9328150" y="3386138"/>
          <p14:tracePt t="115066" x="9375775" y="3378200"/>
          <p14:tracePt t="115072" x="9453563" y="3370263"/>
          <p14:tracePt t="115078" x="9548813" y="3362325"/>
          <p14:tracePt t="115085" x="9666288" y="3362325"/>
          <p14:tracePt t="115093" x="9783763" y="3362325"/>
          <p14:tracePt t="115101" x="9869488" y="3362325"/>
          <p14:tracePt t="115108" x="9932988" y="3362325"/>
          <p14:tracePt t="115115" x="9971088" y="3362325"/>
          <p14:tracePt t="115124" x="10018713" y="3362325"/>
          <p14:tracePt t="115132" x="10074275" y="3362325"/>
          <p14:tracePt t="115138" x="10128250" y="3370263"/>
          <p14:tracePt t="115146" x="10183813" y="3378200"/>
          <p14:tracePt t="115154" x="10229850" y="3386138"/>
          <p14:tracePt t="115162" x="10269538" y="3394075"/>
          <p14:tracePt t="115168" x="10309225" y="3402013"/>
          <p14:tracePt t="115176" x="10340975" y="3409950"/>
          <p14:tracePt t="115184" x="10371138" y="3417888"/>
          <p14:tracePt t="115194" x="10394950" y="3432175"/>
          <p14:tracePt t="115199" x="10418763" y="3448050"/>
          <p14:tracePt t="115206" x="10426700" y="3455988"/>
          <p14:tracePt t="115214" x="10434638" y="3471863"/>
          <p14:tracePt t="115222" x="10434638" y="3479800"/>
          <p14:tracePt t="115228" x="10450513" y="3495675"/>
          <p14:tracePt t="115236" x="10458450" y="3503613"/>
          <p14:tracePt t="115244" x="10466388" y="3511550"/>
          <p14:tracePt t="115251" x="10474325" y="3519488"/>
          <p14:tracePt t="115257" x="10474325" y="3527425"/>
          <p14:tracePt t="115266" x="10482263" y="3535363"/>
          <p14:tracePt t="115273" x="10482263" y="3543300"/>
          <p14:tracePt t="115282" x="10482263" y="3551238"/>
          <p14:tracePt t="115287" x="10490200" y="3557588"/>
          <p14:tracePt t="115305" x="10498138" y="3565525"/>
          <p14:tracePt t="115320" x="10504488" y="3573463"/>
          <p14:tracePt t="115326" x="10512425" y="3581400"/>
          <p14:tracePt t="115334" x="10520363" y="3589338"/>
          <p14:tracePt t="115342" x="10528300" y="3589338"/>
          <p14:tracePt t="115350" x="10536238" y="3597275"/>
          <p14:tracePt t="115356" x="10544175" y="3605213"/>
          <p14:tracePt t="115365" x="10552113" y="3613150"/>
          <p14:tracePt t="115372" x="10560050" y="3613150"/>
          <p14:tracePt t="115380" x="10567988" y="3621088"/>
          <p14:tracePt t="115385" x="10575925" y="3629025"/>
          <p14:tracePt t="115394" x="10583863" y="3629025"/>
          <p14:tracePt t="115402" x="10583863" y="3636963"/>
          <p14:tracePt t="115409" x="10591800" y="3636963"/>
          <p14:tracePt t="115416" x="10599738" y="3644900"/>
          <p14:tracePt t="115424" x="10599738" y="3652838"/>
          <p14:tracePt t="115431" x="10607675" y="3660775"/>
          <p14:tracePt t="115440" x="10615613" y="3668713"/>
          <p14:tracePt t="115446" x="10623550" y="3676650"/>
          <p14:tracePt t="115454" x="10637838" y="3690938"/>
          <p14:tracePt t="115462" x="10653713" y="3698875"/>
          <p14:tracePt t="115469" x="10661650" y="3706813"/>
          <p14:tracePt t="115475" x="10677525" y="3714750"/>
          <p14:tracePt t="115484" x="10685463" y="3730625"/>
          <p14:tracePt t="115492" x="10693400" y="3738563"/>
          <p14:tracePt t="115500" x="10701338" y="3746500"/>
          <p14:tracePt t="115505" x="10709275" y="3762375"/>
          <p14:tracePt t="115513" x="10717213" y="3770313"/>
          <p14:tracePt t="115521" x="10717213" y="3778250"/>
          <p14:tracePt t="115530" x="10717213" y="3786188"/>
          <p14:tracePt t="115535" x="10717213" y="3794125"/>
          <p14:tracePt t="115544" x="10717213" y="3802063"/>
          <p14:tracePt t="115570" x="10709275" y="3802063"/>
          <p14:tracePt t="115582" x="10701338" y="3802063"/>
          <p14:tracePt t="115635" x="10701338" y="3808413"/>
          <p14:tracePt t="115642" x="10693400" y="3808413"/>
          <p14:tracePt t="115656" x="10693400" y="3816350"/>
          <p14:tracePt t="115711" x="10685463" y="3816350"/>
          <p14:tracePt t="115715" x="10685463" y="3824288"/>
          <p14:tracePt t="115865" x="10685463" y="3816350"/>
          <p14:tracePt t="115882" x="10685463" y="3808413"/>
          <p14:tracePt t="115900" x="10685463" y="3802063"/>
          <p14:tracePt t="115903" x="10677525" y="3802063"/>
          <p14:tracePt t="115911" x="10677525" y="3794125"/>
          <p14:tracePt t="115943" x="10677525" y="3786188"/>
          <p14:tracePt t="116004" x="10677525" y="3794125"/>
          <p14:tracePt t="116032" x="10677525" y="3802063"/>
          <p14:tracePt t="116095" x="10677525" y="3808413"/>
          <p14:tracePt t="116099" x="10669588" y="3808413"/>
          <p14:tracePt t="116133" x="10669588" y="3816350"/>
          <p14:tracePt t="116146" x="10661650" y="3816350"/>
          <p14:tracePt t="116213" x="10661650" y="3824288"/>
          <p14:tracePt t="116280" x="10661650" y="3832225"/>
          <p14:tracePt t="116304" x="10661650" y="3840163"/>
          <p14:tracePt t="116319" x="10661650" y="3848100"/>
          <p14:tracePt t="116326" x="10661650" y="3856038"/>
          <p14:tracePt t="116332" x="10661650" y="3863975"/>
          <p14:tracePt t="116340" x="10653713" y="3863975"/>
          <p14:tracePt t="116348" x="10653713" y="3871913"/>
          <p14:tracePt t="116356" x="10653713" y="3879850"/>
          <p14:tracePt t="116362" x="10645775" y="3879850"/>
          <p14:tracePt t="116370" x="10645775" y="3887788"/>
          <p14:tracePt t="116381" x="10645775" y="3895725"/>
          <p14:tracePt t="116385" x="10637838" y="3895725"/>
          <p14:tracePt t="116391" x="10631488" y="3895725"/>
          <p14:tracePt t="116400" x="10631488" y="3903663"/>
          <p14:tracePt t="116408" x="10623550" y="3903663"/>
          <p14:tracePt t="116415" x="10615613" y="3903663"/>
          <p14:tracePt t="116422" x="10607675" y="3911600"/>
          <p14:tracePt t="116430" x="10599738" y="3911600"/>
          <p14:tracePt t="116438" x="10591800" y="3911600"/>
          <p14:tracePt t="116445" x="10575925" y="3911600"/>
          <p14:tracePt t="116452" x="10560050" y="3911600"/>
          <p14:tracePt t="116459" x="10536238" y="3911600"/>
          <p14:tracePt t="116468" x="10520363" y="3903663"/>
          <p14:tracePt t="116475" x="10504488" y="3903663"/>
          <p14:tracePt t="116481" x="10482263" y="3887788"/>
          <p14:tracePt t="116489" x="10466388" y="3879850"/>
          <p14:tracePt t="116498" x="10450513" y="3871913"/>
          <p14:tracePt t="116506" x="10442575" y="3856038"/>
          <p14:tracePt t="116513" x="10434638" y="3848100"/>
          <p14:tracePt t="116520" x="10426700" y="3832225"/>
          <p14:tracePt t="116529" x="10410825" y="3816350"/>
          <p14:tracePt t="116536" x="10402888" y="3802063"/>
          <p14:tracePt t="116542" x="10387013" y="3786188"/>
          <p14:tracePt t="116550" x="10379075" y="3778250"/>
          <p14:tracePt t="116558" x="10371138" y="3762375"/>
          <p14:tracePt t="116566" x="10363200" y="3754438"/>
          <p14:tracePt t="116572" x="10356850" y="3738563"/>
          <p14:tracePt t="116580" x="10348913" y="3730625"/>
          <p14:tracePt t="116587" x="10340975" y="3722688"/>
          <p14:tracePt t="116596" x="10333038" y="3714750"/>
          <p14:tracePt t="116601" x="10325100" y="3706813"/>
          <p14:tracePt t="116612" x="10325100" y="3698875"/>
          <p14:tracePt t="116618" x="10317163" y="3683000"/>
          <p14:tracePt t="116625" x="10309225" y="3660775"/>
          <p14:tracePt t="116631" x="10301288" y="3636963"/>
          <p14:tracePt t="116639" x="10293350" y="3605213"/>
          <p14:tracePt t="116648" x="10285413" y="3581400"/>
          <p14:tracePt t="116656" x="10277475" y="3565525"/>
          <p14:tracePt t="116661" x="10269538" y="3543300"/>
          <p14:tracePt t="116669" x="10261600" y="3519488"/>
          <p14:tracePt t="116678" x="10261600" y="3495675"/>
          <p14:tracePt t="116686" x="10253663" y="3479800"/>
          <p14:tracePt t="116691" x="10253663" y="3471863"/>
          <p14:tracePt t="116700" x="10245725" y="3463925"/>
          <p14:tracePt t="116708" x="10245725" y="3455988"/>
          <p14:tracePt t="116716" x="10245725" y="3440113"/>
          <p14:tracePt t="116721" x="10245725" y="3425825"/>
          <p14:tracePt t="116729" x="10245725" y="3409950"/>
          <p14:tracePt t="116738" x="10245725" y="3402013"/>
          <p14:tracePt t="116747" x="10245725" y="3386138"/>
          <p14:tracePt t="116753" x="10245725" y="3378200"/>
          <p14:tracePt t="116760" x="10245725" y="3362325"/>
          <p14:tracePt t="116768" x="10245725" y="3354388"/>
          <p14:tracePt t="116776" x="10245725" y="3338513"/>
          <p14:tracePt t="116784" x="10245725" y="3330575"/>
          <p14:tracePt t="116790" x="10245725" y="3314700"/>
          <p14:tracePt t="116798" x="10245725" y="3306763"/>
          <p14:tracePt t="116806" x="10245725" y="3292475"/>
          <p14:tracePt t="116814" x="10245725" y="3284538"/>
          <p14:tracePt t="116819" x="10245725" y="3276600"/>
          <p14:tracePt t="116829" x="10253663" y="3268663"/>
          <p14:tracePt t="116835" x="10253663" y="3252788"/>
          <p14:tracePt t="116843" x="10261600" y="3244850"/>
          <p14:tracePt t="116850" x="10261600" y="3236913"/>
          <p14:tracePt t="116859" x="10269538" y="3228975"/>
          <p14:tracePt t="116866" x="10269538" y="3221038"/>
          <p14:tracePt t="116874" x="10277475" y="3213100"/>
          <p14:tracePt t="116880" x="10285413" y="3197225"/>
          <p14:tracePt t="116888" x="10293350" y="3189288"/>
          <p14:tracePt t="116896" x="10301288" y="3181350"/>
          <p14:tracePt t="116904" x="10309225" y="3181350"/>
          <p14:tracePt t="116910" x="10317163" y="3175000"/>
          <p14:tracePt t="116918" x="10325100" y="3167063"/>
          <p14:tracePt t="116926" x="10333038" y="3159125"/>
          <p14:tracePt t="116934" x="10340975" y="3159125"/>
          <p14:tracePt t="116939" x="10348913" y="3151188"/>
          <p14:tracePt t="116947" x="10356850" y="3143250"/>
          <p14:tracePt t="116955" x="10363200" y="3135313"/>
          <p14:tracePt t="116964" x="10379075" y="3135313"/>
          <p14:tracePt t="116969" x="10387013" y="3127375"/>
          <p14:tracePt t="116979" x="10402888" y="3119438"/>
          <p14:tracePt t="116985" x="10410825" y="3119438"/>
          <p14:tracePt t="116994" x="10426700" y="3111500"/>
          <p14:tracePt t="117000" x="10434638" y="3103563"/>
          <p14:tracePt t="117007" x="10450513" y="3103563"/>
          <p14:tracePt t="117016" x="10466388" y="3095625"/>
          <p14:tracePt t="117024" x="10474325" y="3095625"/>
          <p14:tracePt t="117030" x="10482263" y="3095625"/>
          <p14:tracePt t="117038" x="10490200" y="3087688"/>
          <p14:tracePt t="117048" x="10504488" y="3087688"/>
          <p14:tracePt t="117053" x="10512425" y="3087688"/>
          <p14:tracePt t="117059" x="10520363" y="3087688"/>
          <p14:tracePt t="117068" x="10536238" y="3087688"/>
          <p14:tracePt t="117076" x="10544175" y="3087688"/>
          <p14:tracePt t="117084" x="10552113" y="3087688"/>
          <p14:tracePt t="117089" x="10567988" y="3087688"/>
          <p14:tracePt t="117097" x="10583863" y="3087688"/>
          <p14:tracePt t="117106" x="10599738" y="3087688"/>
          <p14:tracePt t="117114" x="10615613" y="3095625"/>
          <p14:tracePt t="117119" x="10637838" y="3103563"/>
          <p14:tracePt t="117128" x="10637838" y="3111500"/>
          <p14:tracePt t="117136" x="10653713" y="3119438"/>
          <p14:tracePt t="117144" x="10669588" y="3127375"/>
          <p14:tracePt t="117149" x="10685463" y="3127375"/>
          <p14:tracePt t="117158" x="10693400" y="3135313"/>
          <p14:tracePt t="117166" x="10709275" y="3143250"/>
          <p14:tracePt t="117173" x="10717213" y="3151188"/>
          <p14:tracePt t="117180" x="10733088" y="3159125"/>
          <p14:tracePt t="117188" x="10741025" y="3167063"/>
          <p14:tracePt t="117196" x="10756900" y="3167063"/>
          <p14:tracePt t="117204" x="10764838" y="3175000"/>
          <p14:tracePt t="117212" x="10779125" y="3175000"/>
          <p14:tracePt t="117218" x="10787063" y="3181350"/>
          <p14:tracePt t="117225" x="10802938" y="3181350"/>
          <p14:tracePt t="117234" x="10818813" y="3181350"/>
          <p14:tracePt t="117241" x="10834688" y="3189288"/>
          <p14:tracePt t="117248" x="10842625" y="3189288"/>
          <p14:tracePt t="117255" x="10866438" y="3197225"/>
          <p14:tracePt t="117264" x="10874375" y="3205163"/>
          <p14:tracePt t="117272" x="10890250" y="3205163"/>
          <p14:tracePt t="117279" x="10898188" y="3213100"/>
          <p14:tracePt t="117285" x="10904538" y="3221038"/>
          <p14:tracePt t="117294" x="10912475" y="3221038"/>
          <p14:tracePt t="117302" x="10920413" y="3228975"/>
          <p14:tracePt t="117308" x="10928350" y="3228975"/>
          <p14:tracePt t="117316" x="10928350" y="3236913"/>
          <p14:tracePt t="117324" x="10936288" y="3236913"/>
          <p14:tracePt t="117332" x="10944225" y="3244850"/>
          <p14:tracePt t="117338" x="10944225" y="3252788"/>
          <p14:tracePt t="117346" x="10952163" y="3260725"/>
          <p14:tracePt t="117354" x="10960100" y="3268663"/>
          <p14:tracePt t="117362" x="10968038" y="3284538"/>
          <p14:tracePt t="117367" x="10975975" y="3292475"/>
          <p14:tracePt t="117376" x="10991850" y="3300413"/>
          <p14:tracePt t="117384" x="10999788" y="3314700"/>
          <p14:tracePt t="117392" x="11007725" y="3322638"/>
          <p14:tracePt t="117397" x="11015663" y="3330575"/>
          <p14:tracePt t="117405" x="11015663" y="3346450"/>
          <p14:tracePt t="117413" x="11023600" y="3354388"/>
          <p14:tracePt t="117421" x="11023600" y="3362325"/>
          <p14:tracePt t="117428" x="11031538" y="3378200"/>
          <p14:tracePt t="117435" x="11031538" y="3386138"/>
          <p14:tracePt t="117444" x="11039475" y="3394075"/>
          <p14:tracePt t="117452" x="11039475" y="3402013"/>
          <p14:tracePt t="117458" x="11045825" y="3409950"/>
          <p14:tracePt t="117466" x="11053763" y="3425825"/>
          <p14:tracePt t="117473" x="11061700" y="3432175"/>
          <p14:tracePt t="117482" x="11061700" y="3440113"/>
          <p14:tracePt t="117487" x="11069638" y="3455988"/>
          <p14:tracePt t="117496" x="11077575" y="3463925"/>
          <p14:tracePt t="117504" x="11077575" y="3471863"/>
          <p14:tracePt t="117512" x="11085513" y="3487738"/>
          <p14:tracePt t="117518" x="11085513" y="3503613"/>
          <p14:tracePt t="117525" x="11093450" y="3511550"/>
          <p14:tracePt t="117534" x="11093450" y="3535363"/>
          <p14:tracePt t="117548" x="11093450" y="3557588"/>
          <p14:tracePt t="117556" x="11093450" y="3565525"/>
          <p14:tracePt t="117564" x="11093450" y="3573463"/>
          <p14:tracePt t="117572" x="11093450" y="3589338"/>
          <p14:tracePt t="117580" x="11093450" y="3597275"/>
          <p14:tracePt t="117585" x="11093450" y="3613150"/>
          <p14:tracePt t="117594" x="11093450" y="3621088"/>
          <p14:tracePt t="117602" x="11093450" y="3636963"/>
          <p14:tracePt t="117612" x="11093450" y="3652838"/>
          <p14:tracePt t="117616" x="11093450" y="3668713"/>
          <p14:tracePt t="117624" x="11093450" y="3683000"/>
          <p14:tracePt t="117632" x="11085513" y="3698875"/>
          <p14:tracePt t="117638" x="11085513" y="3714750"/>
          <p14:tracePt t="117647" x="11077575" y="3730625"/>
          <p14:tracePt t="117654" x="11061700" y="3738563"/>
          <p14:tracePt t="117662" x="11045825" y="3754438"/>
          <p14:tracePt t="117668" x="11039475" y="3770313"/>
          <p14:tracePt t="117677" x="11031538" y="3778250"/>
          <p14:tracePt t="117684" x="11015663" y="3786188"/>
          <p14:tracePt t="117692" x="11007725" y="3802063"/>
          <p14:tracePt t="117700" x="10991850" y="3808413"/>
          <p14:tracePt t="117706" x="10975975" y="3808413"/>
          <p14:tracePt t="117714" x="10960100" y="3816350"/>
          <p14:tracePt t="117722" x="10944225" y="3816350"/>
          <p14:tracePt t="117730" x="10928350" y="3824288"/>
          <p14:tracePt t="117735" x="10904538" y="3824288"/>
          <p14:tracePt t="117744" x="10890250" y="3824288"/>
          <p14:tracePt t="117752" x="10866438" y="3824288"/>
          <p14:tracePt t="117760" x="10842625" y="3824288"/>
          <p14:tracePt t="117766" x="10818813" y="3824288"/>
          <p14:tracePt t="117774" x="10802938" y="3816350"/>
          <p14:tracePt t="117782" x="10787063" y="3816350"/>
          <p14:tracePt t="117790" x="10764838" y="3808413"/>
          <p14:tracePt t="117796" x="10748963" y="3802063"/>
          <p14:tracePt t="117803" x="10733088" y="3786188"/>
          <p14:tracePt t="117812" x="10717213" y="3770313"/>
          <p14:tracePt t="117819" x="10709275" y="3754438"/>
          <p14:tracePt t="117825" x="10701338" y="3738563"/>
          <p14:tracePt t="117834" x="10677525" y="3714750"/>
          <p14:tracePt t="117842" x="10661650" y="3690938"/>
          <p14:tracePt t="117850" x="10645775" y="3668713"/>
          <p14:tracePt t="117855" x="10623550" y="3644900"/>
          <p14:tracePt t="117864" x="10607675" y="3621088"/>
          <p14:tracePt t="117872" x="10591800" y="3613150"/>
          <p14:tracePt t="117880" x="10560050" y="3573463"/>
          <p14:tracePt t="117885" x="10544175" y="3551238"/>
          <p14:tracePt t="117894" x="10528300" y="3519488"/>
          <p14:tracePt t="117902" x="10520363" y="3487738"/>
          <p14:tracePt t="117910" x="10512425" y="3463925"/>
          <p14:tracePt t="117915" x="10498138" y="3440113"/>
          <p14:tracePt t="117924" x="10498138" y="3417888"/>
          <p14:tracePt t="117932" x="10490200" y="3394075"/>
          <p14:tracePt t="117940" x="10482263" y="3386138"/>
          <p14:tracePt t="117946" x="10482263" y="3378200"/>
          <p14:tracePt t="117962" x="10482263" y="3362325"/>
          <p14:tracePt t="117969" x="10482263" y="3346450"/>
          <p14:tracePt t="117975" x="10482263" y="3338513"/>
          <p14:tracePt t="117985" x="10490200" y="3330575"/>
          <p14:tracePt t="117991" x="10498138" y="3322638"/>
          <p14:tracePt t="118000" x="10512425" y="3306763"/>
          <p14:tracePt t="118006" x="10520363" y="3300413"/>
          <p14:tracePt t="118013" x="10536238" y="3292475"/>
          <p14:tracePt t="118022" x="10552113" y="3276600"/>
          <p14:tracePt t="118030" x="10575925" y="3268663"/>
          <p14:tracePt t="118036" x="10591800" y="3252788"/>
          <p14:tracePt t="118044" x="10615613" y="3236913"/>
          <p14:tracePt t="118052" x="10631488" y="3228975"/>
          <p14:tracePt t="118059" x="10645775" y="3213100"/>
          <p14:tracePt t="118066" x="10661650" y="3205163"/>
          <p14:tracePt t="118074" x="10677525" y="3189288"/>
          <p14:tracePt t="118081" x="10685463" y="3189288"/>
          <p14:tracePt t="118089" x="10709275" y="3181350"/>
          <p14:tracePt t="118096" x="10725150" y="3181350"/>
          <p14:tracePt t="118104" x="10748963" y="3181350"/>
          <p14:tracePt t="118113" x="10764838" y="3181350"/>
          <p14:tracePt t="118120" x="10779125" y="3205163"/>
          <p14:tracePt t="118125" x="10795000" y="3228975"/>
          <p14:tracePt t="118133" x="10810875" y="3252788"/>
          <p14:tracePt t="118142" x="10826750" y="3268663"/>
          <p14:tracePt t="118150" x="10842625" y="3292475"/>
          <p14:tracePt t="118156" x="10858500" y="3306763"/>
          <p14:tracePt t="118164" x="10874375" y="3330575"/>
          <p14:tracePt t="118172" x="10890250" y="3346450"/>
          <p14:tracePt t="118180" x="10898188" y="3362325"/>
          <p14:tracePt t="118189" x="10904538" y="3386138"/>
          <p14:tracePt t="118193" x="10912475" y="3409950"/>
          <p14:tracePt t="118202" x="10912475" y="3432175"/>
          <p14:tracePt t="118210" x="10912475" y="3455988"/>
          <p14:tracePt t="118219" x="10912475" y="3479800"/>
          <p14:tracePt t="118223" x="10912475" y="3503613"/>
          <p14:tracePt t="118232" x="10904538" y="3527425"/>
          <p14:tracePt t="118240" x="10890250" y="3551238"/>
          <p14:tracePt t="118248" x="10874375" y="3573463"/>
          <p14:tracePt t="118253" x="10866438" y="3589338"/>
          <p14:tracePt t="118262" x="10858500" y="3605213"/>
          <p14:tracePt t="118269" x="10850563" y="3605213"/>
          <p14:tracePt t="118278" x="10842625" y="3613150"/>
          <p14:tracePt t="118283" x="10834688" y="3613150"/>
          <p14:tracePt t="118291" x="10826750" y="3613150"/>
          <p14:tracePt t="118322" x="10826750" y="3597275"/>
          <p14:tracePt t="118330" x="10826750" y="3589338"/>
          <p14:tracePt t="118338" x="10826750" y="3581400"/>
          <p14:tracePt t="118344" x="10826750" y="3565525"/>
          <p14:tracePt t="118352" x="10826750" y="3557588"/>
          <p14:tracePt t="118360" x="10826750" y="3543300"/>
          <p14:tracePt t="118368" x="10826750" y="3535363"/>
          <p14:tracePt t="118382" x="10826750" y="3527425"/>
          <p14:tracePt t="118389" x="10818813" y="3519488"/>
          <p14:tracePt t="118398" x="10810875" y="3519488"/>
          <p14:tracePt t="118403" x="10810875" y="3511550"/>
          <p14:tracePt t="118413" x="10802938" y="3511550"/>
          <p14:tracePt t="118419" x="10795000" y="3511550"/>
          <p14:tracePt t="118428" x="10787063" y="3511550"/>
          <p14:tracePt t="118433" x="10779125" y="3511550"/>
          <p14:tracePt t="118441" x="10771188" y="3511550"/>
          <p14:tracePt t="118450" x="10764838" y="3519488"/>
          <p14:tracePt t="118465" x="10756900" y="3519488"/>
          <p14:tracePt t="118521" x="10756900" y="3511550"/>
          <p14:tracePt t="118548" x="10756900" y="3503613"/>
          <p14:tracePt t="118581" x="10748963" y="3503613"/>
          <p14:tracePt t="118591" x="10748963" y="3511550"/>
          <p14:tracePt t="118600" x="10741025" y="3511550"/>
          <p14:tracePt t="118611" x="10741025" y="3519488"/>
          <p14:tracePt t="118615" x="10741025" y="3527425"/>
          <p14:tracePt t="118621" x="10741025" y="3535363"/>
          <p14:tracePt t="118638" x="10741025" y="3551238"/>
          <p14:tracePt t="118646" x="10741025" y="3557588"/>
          <p14:tracePt t="118652" x="10741025" y="3565525"/>
          <p14:tracePt t="118659" x="10741025" y="3573463"/>
          <p14:tracePt t="118676" x="10741025" y="3581400"/>
          <p14:tracePt t="118682" x="10741025" y="3589338"/>
          <p14:tracePt t="118690" x="10748963" y="3589338"/>
          <p14:tracePt t="118706" x="10748963" y="3597275"/>
          <p14:tracePt t="118852" x="10741025" y="3597275"/>
          <p14:tracePt t="118900" x="10733088" y="3597275"/>
          <p14:tracePt t="118938" x="10733088" y="3605213"/>
          <p14:tracePt t="118951" x="10733088" y="3613150"/>
          <p14:tracePt t="118998" x="10741025" y="3613150"/>
          <p14:tracePt t="119042" x="10748963" y="3613150"/>
          <p14:tracePt t="119102" x="10748963" y="3605213"/>
          <p14:tracePt t="119110" x="10748963" y="3597275"/>
          <p14:tracePt t="119119" x="10748963" y="3589338"/>
          <p14:tracePt t="119126" x="10741025" y="3581400"/>
          <p14:tracePt t="119134" x="10741025" y="3573463"/>
          <p14:tracePt t="119139" x="10741025" y="3565525"/>
          <p14:tracePt t="119148" x="10733088" y="3557588"/>
          <p14:tracePt t="119156" x="10733088" y="3535363"/>
          <p14:tracePt t="119164" x="10725150" y="3519488"/>
          <p14:tracePt t="119169" x="10717213" y="3503613"/>
          <p14:tracePt t="119179" x="10717213" y="3487738"/>
          <p14:tracePt t="119186" x="10709275" y="3463925"/>
          <p14:tracePt t="119193" x="10701338" y="3440113"/>
          <p14:tracePt t="119200" x="10693400" y="3432175"/>
          <p14:tracePt t="119208" x="10685463" y="3409950"/>
          <p14:tracePt t="119216" x="10669588" y="3394075"/>
          <p14:tracePt t="119223" x="10661650" y="3370263"/>
          <p14:tracePt t="119230" x="10653713" y="3354388"/>
          <p14:tracePt t="119238" x="10645775" y="3338513"/>
          <p14:tracePt t="119246" x="10631488" y="3314700"/>
          <p14:tracePt t="119254" x="10623550" y="3300413"/>
          <p14:tracePt t="119260" x="10615613" y="3284538"/>
          <p14:tracePt t="119268" x="10607675" y="3276600"/>
          <p14:tracePt t="119276" x="10599738" y="3268663"/>
          <p14:tracePt t="119284" x="10591800" y="3260725"/>
          <p14:tracePt t="119289" x="10583863" y="3244850"/>
          <p14:tracePt t="119298" x="10575925" y="3228975"/>
          <p14:tracePt t="119305" x="10567988" y="3228975"/>
          <p14:tracePt t="119314" x="10560050" y="3213100"/>
          <p14:tracePt t="119319" x="10552113" y="3205163"/>
          <p14:tracePt t="119328" x="10544175" y="3189288"/>
          <p14:tracePt t="119335" x="10536238" y="3181350"/>
          <p14:tracePt t="119344" x="10528300" y="3175000"/>
          <p14:tracePt t="119350" x="10520363" y="3167063"/>
          <p14:tracePt t="119358" x="10512425" y="3151188"/>
          <p14:tracePt t="119366" x="10498138" y="3143250"/>
          <p14:tracePt t="119374" x="10490200" y="3127375"/>
          <p14:tracePt t="119380" x="10474325" y="3119438"/>
          <p14:tracePt t="119388" x="10466388" y="3111500"/>
          <p14:tracePt t="119396" x="10450513" y="3095625"/>
          <p14:tracePt t="119403" x="10442575" y="3087688"/>
          <p14:tracePt t="119409" x="10426700" y="3079750"/>
          <p14:tracePt t="119418" x="10418763" y="3071813"/>
          <p14:tracePt t="119425" x="10402888" y="3063875"/>
          <p14:tracePt t="119435" x="10394950" y="3055938"/>
          <p14:tracePt t="119439" x="10379075" y="3049588"/>
          <p14:tracePt t="119448" x="10363200" y="3041650"/>
          <p14:tracePt t="119456" x="10356850" y="3033713"/>
          <p14:tracePt t="119463" x="10348913" y="3033713"/>
          <p14:tracePt t="119469" x="10333038" y="3025775"/>
          <p14:tracePt t="119478" x="10317163" y="3017838"/>
          <p14:tracePt t="119485" x="10301288" y="3017838"/>
          <p14:tracePt t="119494" x="10293350" y="3009900"/>
          <p14:tracePt t="119500" x="10277475" y="3009900"/>
          <p14:tracePt t="119508" x="10269538" y="3009900"/>
          <p14:tracePt t="119516" x="10261600" y="3001963"/>
          <p14:tracePt t="119524" x="10253663" y="3001963"/>
          <p14:tracePt t="119529" x="10237788" y="2994025"/>
          <p14:tracePt t="119537" x="10229850" y="2994025"/>
          <p14:tracePt t="119546" x="10223500" y="2986088"/>
          <p14:tracePt t="119553" x="10215563" y="2978150"/>
          <p14:tracePt t="119559" x="10207625" y="2978150"/>
          <p14:tracePt t="119568" x="10199688" y="2970213"/>
          <p14:tracePt t="119575" x="10191750" y="2970213"/>
          <p14:tracePt t="119584" x="10175875" y="2962275"/>
          <p14:tracePt t="119589" x="10167938" y="2962275"/>
          <p14:tracePt t="119597" x="10152063" y="2954338"/>
          <p14:tracePt t="119617" x="10120313" y="2946400"/>
          <p14:tracePt t="119621" x="10104438" y="2938463"/>
          <p14:tracePt t="119628" x="10090150" y="2938463"/>
          <p14:tracePt t="119635" x="10074275" y="2930525"/>
          <p14:tracePt t="119645" x="10066338" y="2930525"/>
          <p14:tracePt t="119652" x="10050463" y="2924175"/>
          <p14:tracePt t="119657" x="10034588" y="2924175"/>
          <p14:tracePt t="119666" x="10026650" y="2916238"/>
          <p14:tracePt t="119673" x="10018713" y="2916238"/>
          <p14:tracePt t="119681" x="10010775" y="2916238"/>
          <p14:tracePt t="119688" x="9994900" y="2908300"/>
          <p14:tracePt t="119696" x="9986963" y="2908300"/>
          <p14:tracePt t="119704" x="9979025" y="2908300"/>
          <p14:tracePt t="119712" x="9971088" y="2908300"/>
          <p14:tracePt t="119717" x="9963150" y="2900363"/>
          <p14:tracePt t="119725" x="9948863" y="2900363"/>
          <p14:tracePt t="119734" x="9940925" y="2900363"/>
          <p14:tracePt t="119742" x="9932988" y="2900363"/>
          <p14:tracePt t="119748" x="9925050" y="2900363"/>
          <p14:tracePt t="119756" x="9909175" y="2900363"/>
          <p14:tracePt t="119763" x="9901238" y="2900363"/>
          <p14:tracePt t="119771" x="9893300" y="2900363"/>
          <p14:tracePt t="119778" x="9885363" y="2900363"/>
          <p14:tracePt t="119786" x="9869488" y="2900363"/>
          <p14:tracePt t="119794" x="9853613" y="2900363"/>
          <p14:tracePt t="119802" x="9829800" y="2900363"/>
          <p14:tracePt t="119808" x="9807575" y="2900363"/>
          <p14:tracePt t="119816" x="9783763" y="2900363"/>
          <p14:tracePt t="119824" x="9759950" y="2900363"/>
          <p14:tracePt t="119832" x="9728200" y="2900363"/>
          <p14:tracePt t="119838" x="9696450" y="2900363"/>
          <p14:tracePt t="119846" x="9666288" y="2900363"/>
          <p14:tracePt t="119854" x="9634538" y="2900363"/>
          <p14:tracePt t="119863" x="9602788" y="2900363"/>
          <p14:tracePt t="119868" x="9571038" y="2908300"/>
          <p14:tracePt t="119876" x="9548813" y="2908300"/>
          <p14:tracePt t="119884" x="9540875" y="2908300"/>
          <p14:tracePt t="119892" x="9532938" y="2916238"/>
          <p14:tracePt t="119906" x="9517063" y="2916238"/>
          <p14:tracePt t="119914" x="9501188" y="2916238"/>
          <p14:tracePt t="119922" x="9493250" y="2924175"/>
          <p14:tracePt t="119928" x="9485313" y="2924175"/>
          <p14:tracePt t="119935" x="9477375" y="2930525"/>
          <p14:tracePt t="119944" x="9461500" y="2930525"/>
          <p14:tracePt t="119951" x="9453563" y="2938463"/>
          <p14:tracePt t="119958" x="9429750" y="2946400"/>
          <p14:tracePt t="119966" x="9407525" y="2954338"/>
          <p14:tracePt t="119974" x="9383713" y="2962275"/>
          <p14:tracePt t="119982" x="9375775" y="2970213"/>
          <p14:tracePt t="119988" x="9367838" y="2970213"/>
          <p14:tracePt t="119998" x="9359900" y="2978150"/>
          <p14:tracePt t="120004" x="9344025" y="2986088"/>
          <p14:tracePt t="120013" x="9328150" y="2986088"/>
          <p14:tracePt t="120017" x="9312275" y="2994025"/>
          <p14:tracePt t="120027" x="9304338" y="2994025"/>
          <p14:tracePt t="120034" x="9288463" y="3001963"/>
          <p14:tracePt t="120041" x="9280525" y="3001963"/>
          <p14:tracePt t="120047" x="9274175" y="3001963"/>
          <p14:tracePt t="120055" x="9274175" y="3009900"/>
          <p14:tracePt t="120065" x="9266238" y="3017838"/>
          <p14:tracePt t="120079" x="9258300" y="3025775"/>
          <p14:tracePt t="120085" x="9258300" y="3033713"/>
          <p14:tracePt t="120094" x="9258300" y="3041650"/>
          <p14:tracePt t="120101" x="9250363" y="3049588"/>
          <p14:tracePt t="120116" x="9250363" y="3055938"/>
          <p14:tracePt t="120124" x="9242425" y="3055938"/>
          <p14:tracePt t="120132" x="9242425" y="3063875"/>
          <p14:tracePt t="120146" x="9234488" y="3063875"/>
          <p14:tracePt t="120194" x="9234488" y="3055938"/>
          <p14:tracePt t="120256" x="9234488" y="3063875"/>
          <p14:tracePt t="120262" x="9242425" y="3087688"/>
          <p14:tracePt t="120265" x="9242425" y="3111500"/>
          <p14:tracePt t="120274" x="9242425" y="3143250"/>
          <p14:tracePt t="120282" x="9242425" y="3167063"/>
          <p14:tracePt t="120289" x="9242425" y="3189288"/>
          <p14:tracePt t="120296" x="9242425" y="3213100"/>
          <p14:tracePt t="120303" x="9242425" y="3228975"/>
          <p14:tracePt t="120312" x="9242425" y="3252788"/>
          <p14:tracePt t="120319" x="9242425" y="3276600"/>
          <p14:tracePt t="120325" x="9234488" y="3292475"/>
          <p14:tracePt t="120333" x="9218613" y="3314700"/>
          <p14:tracePt t="120341" x="9194800" y="3330575"/>
          <p14:tracePt t="120350" x="9170988" y="3338513"/>
          <p14:tracePt t="120356" x="9147175" y="3346450"/>
          <p14:tracePt t="120363" x="9124950" y="3354388"/>
          <p14:tracePt t="120371" x="9109075" y="3362325"/>
          <p14:tracePt t="120379" x="9085263" y="3370263"/>
          <p14:tracePt t="120385" x="9069388" y="3370263"/>
          <p14:tracePt t="120394" x="9061450" y="3370263"/>
          <p14:tracePt t="120401" x="9053513" y="3370263"/>
          <p14:tracePt t="120410" x="9045575" y="3370263"/>
          <p14:tracePt t="120415" x="9029700" y="3370263"/>
          <p14:tracePt t="120424" x="9013825" y="3354388"/>
          <p14:tracePt t="120431" x="8999538" y="3338513"/>
          <p14:tracePt t="120440" x="8983663" y="3314700"/>
          <p14:tracePt t="120446" x="8975725" y="3284538"/>
          <p14:tracePt t="120454" x="8967788" y="3268663"/>
          <p14:tracePt t="120462" x="8959850" y="3244850"/>
          <p14:tracePt t="120469" x="8951913" y="3228975"/>
          <p14:tracePt t="120475" x="8951913" y="3221038"/>
          <p14:tracePt t="120484" x="8943975" y="3213100"/>
          <p14:tracePt t="120492" x="8943975" y="3205163"/>
          <p14:tracePt t="120500" x="8943975" y="3197225"/>
          <p14:tracePt t="120505" x="8943975" y="3181350"/>
          <p14:tracePt t="120513" x="8951913" y="3175000"/>
          <p14:tracePt t="120522" x="8967788" y="3167063"/>
          <p14:tracePt t="120530" x="8983663" y="3151188"/>
          <p14:tracePt t="120535" x="9013825" y="3143250"/>
          <p14:tracePt t="120544" x="9045575" y="3135313"/>
          <p14:tracePt t="120552" x="9069388" y="3127375"/>
          <p14:tracePt t="120559" x="9093200" y="3127375"/>
          <p14:tracePt t="120568" x="9124950" y="3119438"/>
          <p14:tracePt t="120574" x="9140825" y="3119438"/>
          <p14:tracePt t="120581" x="9163050" y="3119438"/>
          <p14:tracePt t="120589" x="9170988" y="3119438"/>
          <p14:tracePt t="120598" x="9178925" y="3143250"/>
          <p14:tracePt t="120604" x="9186863" y="3175000"/>
          <p14:tracePt t="120611" x="9194800" y="3197225"/>
          <p14:tracePt t="120629" x="9194800" y="3252788"/>
          <p14:tracePt t="120633" x="9178925" y="3276600"/>
          <p14:tracePt t="120641" x="9155113" y="3292475"/>
          <p14:tracePt t="120650" x="9132888" y="3314700"/>
          <p14:tracePt t="120658" x="9109075" y="3314700"/>
          <p14:tracePt t="120664" x="9085263" y="3322638"/>
          <p14:tracePt t="120672" x="9069388" y="3330575"/>
          <p14:tracePt t="120679" x="9045575" y="3330575"/>
          <p14:tracePt t="120688" x="9037638" y="3330575"/>
          <p14:tracePt t="120702" x="9037638" y="3322638"/>
          <p14:tracePt t="120710" x="9029700" y="3300413"/>
          <p14:tracePt t="120719" x="9021763" y="3268663"/>
          <p14:tracePt t="120723" x="9021763" y="3244850"/>
          <p14:tracePt t="120731" x="9021763" y="3221038"/>
          <p14:tracePt t="120740" x="9021763" y="3197225"/>
          <p14:tracePt t="120748" x="9029700" y="3189288"/>
          <p14:tracePt t="120753" x="9037638" y="3189288"/>
          <p14:tracePt t="120762" x="9045575" y="3189288"/>
          <p14:tracePt t="120770" x="9053513" y="3181350"/>
          <p14:tracePt t="120779" x="9053513" y="3175000"/>
          <p14:tracePt t="120784" x="9061450" y="3175000"/>
          <p14:tracePt t="120814" x="9061450" y="3181350"/>
          <p14:tracePt t="120838" x="9061450" y="3189288"/>
          <p14:tracePt t="120863" x="9069388" y="3189288"/>
          <p14:tracePt t="120885" x="9077325" y="3189288"/>
          <p14:tracePt t="120889" x="9085263" y="3189288"/>
          <p14:tracePt t="120904" x="9101138" y="3189288"/>
          <p14:tracePt t="120911" x="9117013" y="3181350"/>
          <p14:tracePt t="120920" x="9140825" y="3175000"/>
          <p14:tracePt t="120929" x="9186863" y="3175000"/>
          <p14:tracePt t="120933" x="9226550" y="3167063"/>
          <p14:tracePt t="120941" x="9288463" y="3167063"/>
          <p14:tracePt t="120950" x="9375775" y="3167063"/>
          <p14:tracePt t="120957" x="9485313" y="3167063"/>
          <p14:tracePt t="120964" x="9618663" y="3167063"/>
          <p14:tracePt t="120972" x="9752013" y="3189288"/>
          <p14:tracePt t="120980" x="9877425" y="3228975"/>
          <p14:tracePt t="120988" x="9979025" y="3284538"/>
          <p14:tracePt t="120994" x="10058400" y="3306763"/>
          <p14:tracePt t="121002" x="10112375" y="3322638"/>
          <p14:tracePt t="121010" x="10160000" y="3330575"/>
          <p14:tracePt t="121018" x="10191750" y="3338513"/>
          <p14:tracePt t="121023" x="10229850" y="3354388"/>
          <p14:tracePt t="121032" x="10277475" y="3394075"/>
          <p14:tracePt t="121039" x="10325100" y="3425825"/>
          <p14:tracePt t="121049" x="10371138" y="3463925"/>
          <p14:tracePt t="121055" x="10418763" y="3503613"/>
          <p14:tracePt t="121062" x="10450513" y="3519488"/>
          <p14:tracePt t="121069" x="10490200" y="3527425"/>
          <p14:tracePt t="121078" x="10520363" y="3535363"/>
          <p14:tracePt t="121085" x="10552113" y="3543300"/>
          <p14:tracePt t="121091" x="10583863" y="3551238"/>
          <p14:tracePt t="121100" x="10623550" y="3565525"/>
          <p14:tracePt t="121107" x="10653713" y="3565525"/>
          <p14:tracePt t="121116" x="10685463" y="3565525"/>
          <p14:tracePt t="121121" x="10725150" y="3573463"/>
          <p14:tracePt t="121130" x="10756900" y="3573463"/>
          <p14:tracePt t="121138" x="10779125" y="3573463"/>
          <p14:tracePt t="121146" x="10802938" y="3573463"/>
          <p14:tracePt t="121152" x="10810875" y="3573463"/>
          <p14:tracePt t="121160" x="10818813" y="3581400"/>
          <p14:tracePt t="121177" x="10826750" y="3589338"/>
          <p14:tracePt t="121182" x="10834688" y="3597275"/>
          <p14:tracePt t="121190" x="10834688" y="3605213"/>
          <p14:tracePt t="121198" x="10834688" y="3613150"/>
          <p14:tracePt t="121231" x="10826750" y="3613150"/>
          <p14:tracePt t="121290" x="10826750" y="3621088"/>
          <p14:tracePt t="121296" x="10818813" y="3621088"/>
          <p14:tracePt t="121302" x="10818813" y="3629025"/>
          <p14:tracePt t="121309" x="10818813" y="3636963"/>
          <p14:tracePt t="121318" x="10810875" y="3636963"/>
          <p14:tracePt t="121356" x="10802938" y="3636963"/>
          <p14:tracePt t="121378" x="10795000" y="3636963"/>
          <p14:tracePt t="121410" x="10795000" y="3629025"/>
          <p14:tracePt t="121416" x="10787063" y="3621088"/>
          <p14:tracePt t="121430" x="10787063" y="3613150"/>
          <p14:tracePt t="121438" x="10787063" y="3605213"/>
          <p14:tracePt t="121452" x="10779125" y="3597275"/>
          <p14:tracePt t="121460" x="10779125" y="3589338"/>
          <p14:tracePt t="121469" x="10771188" y="3589338"/>
          <p14:tracePt t="121477" x="10771188" y="3581400"/>
          <p14:tracePt t="121484" x="10764838" y="3573463"/>
          <p14:tracePt t="121489" x="10756900" y="3565525"/>
          <p14:tracePt t="121498" x="10756900" y="3557588"/>
          <p14:tracePt t="121506" x="10748963" y="3543300"/>
          <p14:tracePt t="121514" x="10741025" y="3535363"/>
          <p14:tracePt t="121520" x="10741025" y="3527425"/>
          <p14:tracePt t="121529" x="10733088" y="3511550"/>
          <p14:tracePt t="121535" x="10733088" y="3503613"/>
          <p14:tracePt t="121544" x="10733088" y="3495675"/>
          <p14:tracePt t="121550" x="10733088" y="3487738"/>
          <p14:tracePt t="121558" x="10725150" y="3471863"/>
          <p14:tracePt t="121567" x="10725150" y="3455988"/>
          <p14:tracePt t="121574" x="10717213" y="3448050"/>
          <p14:tracePt t="121580" x="10709275" y="3425825"/>
          <p14:tracePt t="121587" x="10701338" y="3402013"/>
          <p14:tracePt t="121595" x="10693400" y="3378200"/>
          <p14:tracePt t="121603" x="10685463" y="3354388"/>
          <p14:tracePt t="121612" x="10661650" y="3330575"/>
          <p14:tracePt t="121618" x="10637838" y="3306763"/>
          <p14:tracePt t="121626" x="10615613" y="3284538"/>
          <p14:tracePt t="121634" x="10599738" y="3260725"/>
          <p14:tracePt t="121640" x="10575925" y="3236913"/>
          <p14:tracePt t="121648" x="10552113" y="3213100"/>
          <p14:tracePt t="121655" x="10528300" y="3205163"/>
          <p14:tracePt t="121664" x="10504488" y="3197225"/>
          <p14:tracePt t="121669" x="10474325" y="3197225"/>
          <p14:tracePt t="121678" x="10442575" y="3181350"/>
          <p14:tracePt t="121686" x="10410825" y="3175000"/>
          <p14:tracePt t="121694" x="10387013" y="3159125"/>
          <p14:tracePt t="121700" x="10356850" y="3151188"/>
          <p14:tracePt t="121708" x="10325100" y="3135313"/>
          <p14:tracePt t="121717" x="10301288" y="3127375"/>
          <p14:tracePt t="121725" x="10269538" y="3119438"/>
          <p14:tracePt t="121729" x="10245725" y="3111500"/>
          <p14:tracePt t="121738" x="10215563" y="3095625"/>
          <p14:tracePt t="121746" x="10191750" y="3087688"/>
          <p14:tracePt t="121754" x="10167938" y="3079750"/>
          <p14:tracePt t="121759" x="10144125" y="3063875"/>
          <p14:tracePt t="121768" x="10136188" y="3055938"/>
          <p14:tracePt t="121775" x="10128250" y="3041650"/>
          <p14:tracePt t="121784" x="10120313" y="3033713"/>
          <p14:tracePt t="121789" x="10104438" y="3025775"/>
          <p14:tracePt t="121798" x="10090150" y="3017838"/>
          <p14:tracePt t="121806" x="10058400" y="3009900"/>
          <p14:tracePt t="121814" x="10034588" y="3001963"/>
          <p14:tracePt t="121820" x="10002838" y="3001963"/>
          <p14:tracePt t="121829" x="9963150" y="2994025"/>
          <p14:tracePt t="121836" x="9940925" y="2986088"/>
          <p14:tracePt t="121844" x="9917113" y="2986088"/>
          <p14:tracePt t="121850" x="9893300" y="2978150"/>
          <p14:tracePt t="121857" x="9877425" y="2978150"/>
          <p14:tracePt t="121866" x="9853613" y="2978150"/>
          <p14:tracePt t="121873" x="9837738" y="2978150"/>
          <p14:tracePt t="121881" x="9821863" y="2978150"/>
          <p14:tracePt t="121888" x="9815513" y="2978150"/>
          <p14:tracePt t="121896" x="9807575" y="2970213"/>
          <p14:tracePt t="121904" x="9791700" y="2970213"/>
          <p14:tracePt t="121910" x="9783763" y="2970213"/>
          <p14:tracePt t="121919" x="9767888" y="2970213"/>
          <p14:tracePt t="121925" x="9752013" y="2970213"/>
          <p14:tracePt t="121934" x="9744075" y="2970213"/>
          <p14:tracePt t="121939" x="9720263" y="2970213"/>
          <p14:tracePt t="121948" x="9696450" y="2970213"/>
          <p14:tracePt t="121956" x="9666288" y="2970213"/>
          <p14:tracePt t="121965" x="9642475" y="2970213"/>
          <p14:tracePt t="121969" x="9618663" y="2970213"/>
          <p14:tracePt t="121979" x="9594850" y="2970213"/>
          <p14:tracePt t="121986" x="9571038" y="2970213"/>
          <p14:tracePt t="121994" x="9548813" y="2970213"/>
          <p14:tracePt t="122002" x="9532938" y="2970213"/>
          <p14:tracePt t="122008" x="9517063" y="2970213"/>
          <p14:tracePt t="122016" x="9509125" y="2970213"/>
          <p14:tracePt t="122024" x="9501188" y="2970213"/>
          <p14:tracePt t="122032" x="9485313" y="2970213"/>
          <p14:tracePt t="122038" x="9469438" y="2970213"/>
          <p14:tracePt t="122046" x="9461500" y="2970213"/>
          <p14:tracePt t="122054" x="9445625" y="2970213"/>
          <p14:tracePt t="122062" x="9437688" y="2970213"/>
          <p14:tracePt t="122068" x="9429750" y="2970213"/>
          <p14:tracePt t="122076" x="9421813" y="2970213"/>
          <p14:tracePt t="122084" x="9415463" y="2970213"/>
          <p14:tracePt t="122092" x="9399588" y="2970213"/>
          <p14:tracePt t="122098" x="9391650" y="2970213"/>
          <p14:tracePt t="122106" x="9383713" y="2970213"/>
          <p14:tracePt t="122114" x="9375775" y="2978150"/>
          <p14:tracePt t="122122" x="9367838" y="2978150"/>
          <p14:tracePt t="122129" x="9359900" y="2978150"/>
          <p14:tracePt t="122136" x="9351963" y="2986088"/>
          <p14:tracePt t="122152" x="9344025" y="2994025"/>
          <p14:tracePt t="122157" x="9336088" y="3001963"/>
          <p14:tracePt t="122174" x="9328150" y="3009900"/>
          <p14:tracePt t="122188" x="9320213" y="3017838"/>
          <p14:tracePt t="122196" x="9312275" y="3025775"/>
          <p14:tracePt t="122204" x="9304338" y="3025775"/>
          <p14:tracePt t="122212" x="9296400" y="3033713"/>
          <p14:tracePt t="122218" x="9288463" y="3041650"/>
          <p14:tracePt t="122226" x="9274175" y="3041650"/>
          <p14:tracePt t="122234" x="9266238" y="3049588"/>
          <p14:tracePt t="122242" x="9258300" y="3055938"/>
          <p14:tracePt t="122248" x="9250363" y="3055938"/>
          <p14:tracePt t="122255" x="9242425" y="3055938"/>
          <p14:tracePt t="122264" x="9226550" y="3063875"/>
          <p14:tracePt t="122271" x="9218613" y="3063875"/>
          <p14:tracePt t="122279" x="9210675" y="3071813"/>
          <p14:tracePt t="122286" x="9202738" y="3071813"/>
          <p14:tracePt t="122294" x="9194800" y="3079750"/>
          <p14:tracePt t="122302" x="9186863" y="3079750"/>
          <p14:tracePt t="122307" x="9178925" y="3079750"/>
          <p14:tracePt t="122315" x="9170988" y="3079750"/>
          <p14:tracePt t="122323" x="9170988" y="3087688"/>
          <p14:tracePt t="122332" x="9163050" y="3087688"/>
          <p14:tracePt t="122338" x="9155113" y="3087688"/>
          <p14:tracePt t="122346" x="9147175" y="3095625"/>
          <p14:tracePt t="122354" x="9140825" y="3095625"/>
          <p14:tracePt t="122362" x="9140825" y="3103563"/>
          <p14:tracePt t="122368" x="9132888" y="3111500"/>
          <p14:tracePt t="122376" x="9124950" y="3119438"/>
          <p14:tracePt t="122384" x="9117013" y="3127375"/>
          <p14:tracePt t="122391" x="9109075" y="3135313"/>
          <p14:tracePt t="122398" x="9101138" y="3151188"/>
          <p14:tracePt t="122406" x="9101138" y="3167063"/>
          <p14:tracePt t="122414" x="9093200" y="3175000"/>
          <p14:tracePt t="122422" x="9085263" y="3189288"/>
          <p14:tracePt t="122429" x="9077325" y="3197225"/>
          <p14:tracePt t="122436" x="9077325" y="3205163"/>
          <p14:tracePt t="122445" x="9069388" y="3213100"/>
          <p14:tracePt t="122452" x="9069388" y="3221038"/>
          <p14:tracePt t="122458" x="9061450" y="3228975"/>
          <p14:tracePt t="122466" x="9061450" y="3236913"/>
          <p14:tracePt t="122474" x="9053513" y="3236913"/>
          <p14:tracePt t="122534" x="9053513" y="3244850"/>
          <p14:tracePt t="122550" x="9053513" y="3252788"/>
          <p14:tracePt t="122564" x="9053513" y="3260725"/>
          <p14:tracePt t="122571" x="9045575" y="3260725"/>
          <p14:tracePt t="122586" x="9045575" y="3268663"/>
          <p14:tracePt t="122665" x="9045575" y="3260725"/>
          <p14:tracePt t="122685" x="9045575" y="3252788"/>
          <p14:tracePt t="122700" x="9045575" y="3244850"/>
          <p14:tracePt t="122715" x="9045575" y="3236913"/>
          <p14:tracePt t="122731" x="9045575" y="3228975"/>
          <p14:tracePt t="122745" x="9045575" y="3221038"/>
          <p14:tracePt t="122760" x="9053513" y="3213100"/>
          <p14:tracePt t="122834" x="9053513" y="3221038"/>
          <p14:tracePt t="122857" x="9053513" y="3228975"/>
          <p14:tracePt t="122909" x="9061450" y="3221038"/>
          <p14:tracePt t="122958" x="9069388" y="3221038"/>
          <p14:tracePt t="123046" x="9069388" y="3213100"/>
          <p14:tracePt t="123068" x="9069388" y="3205163"/>
          <p14:tracePt t="123082" x="9069388" y="3197225"/>
          <p14:tracePt t="123349" x="9069388" y="3205163"/>
          <p14:tracePt t="123352" x="9061450" y="3205163"/>
          <p14:tracePt t="123374" x="9053513" y="3205163"/>
          <p14:tracePt t="123401" x="9045575" y="3205163"/>
          <p14:tracePt t="123420" x="9045575" y="3197225"/>
          <p14:tracePt t="123436" x="9045575" y="3189288"/>
          <p14:tracePt t="123501" x="9045575" y="3197225"/>
          <p14:tracePt t="123510" x="9045575" y="3205163"/>
          <p14:tracePt t="123526" x="9045575" y="3213100"/>
          <p14:tracePt t="123551" x="9045575" y="3221038"/>
          <p14:tracePt t="123595" x="9053513" y="3228975"/>
          <p14:tracePt t="123745" x="9061450" y="3228975"/>
          <p14:tracePt t="123802" x="9061450" y="3236913"/>
          <p14:tracePt t="123930" x="9069388" y="3236913"/>
          <p14:tracePt t="123990" x="9069388" y="3228975"/>
          <p14:tracePt t="124014" x="9069388" y="3221038"/>
          <p14:tracePt t="124061" x="9061450" y="3221038"/>
          <p14:tracePt t="124167" x="9069388" y="3221038"/>
          <p14:tracePt t="124234" x="9061450" y="3221038"/>
          <p14:tracePt t="124255" x="9053513" y="3221038"/>
          <p14:tracePt t="124269" x="9053513" y="3213100"/>
          <p14:tracePt t="124275" x="9045575" y="3213100"/>
          <p14:tracePt t="124284" x="9045575" y="3205163"/>
          <p14:tracePt t="124289" x="9045575" y="3197225"/>
          <p14:tracePt t="124298" x="9037638" y="3189288"/>
          <p14:tracePt t="124305" x="9029700" y="3189288"/>
          <p14:tracePt t="124314" x="9029700" y="3181350"/>
          <p14:tracePt t="124320" x="9021763" y="3175000"/>
          <p14:tracePt t="124328" x="9021763" y="3167063"/>
          <p14:tracePt t="124348" x="9013825" y="3167063"/>
          <p14:tracePt t="124390" x="9013825" y="3175000"/>
          <p14:tracePt t="124396" x="9013825" y="3181350"/>
          <p14:tracePt t="124404" x="9021763" y="3189288"/>
          <p14:tracePt t="124412" x="9021763" y="3197225"/>
          <p14:tracePt t="124418" x="9029700" y="3205163"/>
          <p14:tracePt t="124425" x="9037638" y="3205163"/>
          <p14:tracePt t="124434" x="9037638" y="3213100"/>
          <p14:tracePt t="124442" x="9045575" y="3213100"/>
          <p14:tracePt t="124524" x="9037638" y="3213100"/>
          <p14:tracePt t="124532" x="9029700" y="3213100"/>
          <p14:tracePt t="124545" x="9021763" y="3213100"/>
          <p14:tracePt t="124564" x="9013825" y="3213100"/>
          <p14:tracePt t="124569" x="9007475" y="3213100"/>
          <p14:tracePt t="124575" x="8999538" y="3213100"/>
          <p14:tracePt t="124583" x="8991600" y="3221038"/>
          <p14:tracePt t="124591" x="8983663" y="3221038"/>
          <p14:tracePt t="124597" x="8975725" y="3221038"/>
          <p14:tracePt t="124615" x="8959850" y="3228975"/>
          <p14:tracePt t="124622" x="8943975" y="3228975"/>
          <p14:tracePt t="124628" x="8928100" y="3228975"/>
          <p14:tracePt t="124635" x="8920163" y="3228975"/>
          <p14:tracePt t="124644" x="8904288" y="3228975"/>
          <p14:tracePt t="124652" x="8896350" y="3228975"/>
          <p14:tracePt t="124657" x="8888413" y="3228975"/>
          <p14:tracePt t="124666" x="8880475" y="3221038"/>
          <p14:tracePt t="124674" x="8872538" y="3213100"/>
          <p14:tracePt t="124682" x="8872538" y="3205163"/>
          <p14:tracePt t="124688" x="8866188" y="3197225"/>
          <p14:tracePt t="124696" x="8858250" y="3197225"/>
          <p14:tracePt t="124704" x="8850313" y="3189288"/>
          <p14:tracePt t="124712" x="8842375" y="3189288"/>
          <p14:tracePt t="124717" x="8834438" y="3189288"/>
          <p14:tracePt t="124734" x="8818563" y="3189288"/>
          <p14:tracePt t="124743" x="8810625" y="3189288"/>
          <p14:tracePt t="124748" x="8810625" y="3197225"/>
          <p14:tracePt t="124755" x="8802688" y="3205163"/>
          <p14:tracePt t="124764" x="8802688" y="3213100"/>
          <p14:tracePt t="124771" x="8794750" y="3213100"/>
          <p14:tracePt t="124778" x="8794750" y="3221038"/>
          <p14:tracePt t="124824" x="8802688" y="3221038"/>
          <p14:tracePt t="124840" x="8810625" y="3213100"/>
          <p14:tracePt t="124854" x="8810625" y="3205163"/>
          <p14:tracePt t="124862" x="8818563" y="3205163"/>
          <p14:tracePt t="124876" x="8818563" y="3197225"/>
          <p14:tracePt t="124902" x="8810625" y="3197225"/>
          <p14:tracePt t="124905" x="8794750" y="3197225"/>
          <p14:tracePt t="124914" x="8778875" y="3197225"/>
          <p14:tracePt t="124921" x="8747125" y="3197225"/>
          <p14:tracePt t="124929" x="8724900" y="3205163"/>
          <p14:tracePt t="124935" x="8693150" y="3205163"/>
          <p14:tracePt t="124944" x="8661400" y="3205163"/>
          <p14:tracePt t="124952" x="8621713" y="3205163"/>
          <p14:tracePt t="124959" x="8575675" y="3205163"/>
          <p14:tracePt t="124965" x="8535988" y="3205163"/>
          <p14:tracePt t="124973" x="8480425" y="3205163"/>
          <p14:tracePt t="124982" x="8434388" y="3197225"/>
          <p14:tracePt t="124989" x="8378825" y="3197225"/>
          <p14:tracePt t="124995" x="8324850" y="3197225"/>
          <p14:tracePt t="125003" x="8269288" y="3197225"/>
          <p14:tracePt t="125011" x="8221663" y="3197225"/>
          <p14:tracePt t="125019" x="8175625" y="3205163"/>
          <p14:tracePt t="125025" x="8135938" y="3213100"/>
          <p14:tracePt t="125034" x="8104188" y="3236913"/>
          <p14:tracePt t="125042" x="8096250" y="3244850"/>
          <p14:tracePt t="125050" x="8088313" y="3260725"/>
          <p14:tracePt t="125055" x="8080375" y="3268663"/>
          <p14:tracePt t="125063" x="8064500" y="3276600"/>
          <p14:tracePt t="125071" x="8058150" y="3284538"/>
          <p14:tracePt t="125079" x="8050213" y="3284538"/>
          <p14:tracePt t="125085" x="8050213" y="3292475"/>
          <p14:tracePt t="125125" x="8058150" y="3292475"/>
          <p14:tracePt t="125132" x="8064500" y="3284538"/>
          <p14:tracePt t="125140" x="8072438" y="3276600"/>
          <p14:tracePt t="125146" x="8088313" y="3268663"/>
          <p14:tracePt t="125153" x="8112125" y="3260725"/>
          <p14:tracePt t="125161" x="8151813" y="3252788"/>
          <p14:tracePt t="125169" x="8183563" y="3244850"/>
          <p14:tracePt t="125175" x="8213725" y="3228975"/>
          <p14:tracePt t="125183" x="8261350" y="3213100"/>
          <p14:tracePt t="125192" x="8324850" y="3189288"/>
          <p14:tracePt t="125200" x="8378825" y="3167063"/>
          <p14:tracePt t="125206" x="8450263" y="3159125"/>
          <p14:tracePt t="125213" x="8520113" y="3143250"/>
          <p14:tracePt t="125221" x="8591550" y="3135313"/>
          <p14:tracePt t="125230" x="8661400" y="3111500"/>
          <p14:tracePt t="125236" x="8739188" y="3103563"/>
          <p14:tracePt t="125244" x="8802688" y="3103563"/>
          <p14:tracePt t="125252" x="8866188" y="3103563"/>
          <p14:tracePt t="125260" x="8920163" y="3103563"/>
          <p14:tracePt t="125266" x="8967788" y="3103563"/>
          <p14:tracePt t="125274" x="8999538" y="3103563"/>
          <p14:tracePt t="125282" x="9021763" y="3103563"/>
          <p14:tracePt t="125289" x="9029700" y="3111500"/>
          <p14:tracePt t="125296" x="9029700" y="3127375"/>
          <p14:tracePt t="125304" x="9029700" y="3135313"/>
          <p14:tracePt t="125312" x="9029700" y="3143250"/>
          <p14:tracePt t="125320" x="9021763" y="3151188"/>
          <p14:tracePt t="125329" x="8991600" y="3167063"/>
          <p14:tracePt t="125333" x="8967788" y="3175000"/>
          <p14:tracePt t="125341" x="8936038" y="3189288"/>
          <p14:tracePt t="125350" x="8904288" y="3197225"/>
          <p14:tracePt t="125358" x="8880475" y="3205163"/>
          <p14:tracePt t="125363" x="8850313" y="3205163"/>
          <p14:tracePt t="125371" x="8826500" y="3205163"/>
          <p14:tracePt t="125380" x="8802688" y="3205163"/>
          <p14:tracePt t="125387" x="8770938" y="3205163"/>
          <p14:tracePt t="125393" x="8747125" y="3197225"/>
          <p14:tracePt t="125402" x="8709025" y="3197225"/>
          <p14:tracePt t="125409" x="8669338" y="3189288"/>
          <p14:tracePt t="125418" x="8629650" y="3189288"/>
          <p14:tracePt t="125423" x="8575675" y="3189288"/>
          <p14:tracePt t="125432" x="8520113" y="3189288"/>
          <p14:tracePt t="125440" x="8466138" y="3213100"/>
          <p14:tracePt t="125448" x="8410575" y="3244850"/>
          <p14:tracePt t="125453" x="8355013" y="3268663"/>
          <p14:tracePt t="125462" x="8308975" y="3292475"/>
          <p14:tracePt t="125469" x="8269288" y="3306763"/>
          <p14:tracePt t="125478" x="8237538" y="3330575"/>
          <p14:tracePt t="125483" x="8229600" y="3346450"/>
          <p14:tracePt t="125491" x="8221663" y="3354388"/>
          <p14:tracePt t="125499" x="8213725" y="3378200"/>
          <p14:tracePt t="125508" x="8205788" y="3386138"/>
          <p14:tracePt t="125513" x="8191500" y="3394075"/>
          <p14:tracePt t="125521" x="8183563" y="3402013"/>
          <p14:tracePt t="125530" x="8175625" y="3417888"/>
          <p14:tracePt t="125569" x="8183563" y="3394075"/>
          <p14:tracePt t="125574" x="8205788" y="3370263"/>
          <p14:tracePt t="125581" x="8237538" y="3338513"/>
          <p14:tracePt t="125589" x="8277225" y="3314700"/>
          <p14:tracePt t="125616" x="8410575" y="3228975"/>
          <p14:tracePt t="125620" x="8466138" y="3205163"/>
          <p14:tracePt t="125629" x="8520113" y="3197225"/>
          <p14:tracePt t="125633" x="8583613" y="3189288"/>
          <p14:tracePt t="125641" x="8637588" y="3181350"/>
          <p14:tracePt t="125649" x="8693150" y="3167063"/>
          <p14:tracePt t="125658" x="8755063" y="3159125"/>
          <p14:tracePt t="125663" x="8802688" y="3159125"/>
          <p14:tracePt t="125672" x="8858250" y="3159125"/>
          <p14:tracePt t="125681" x="8904288" y="3159125"/>
          <p14:tracePt t="125688" x="8936038" y="3159125"/>
          <p14:tracePt t="125694" x="8967788" y="3159125"/>
          <p14:tracePt t="125702" x="8975725" y="3167063"/>
          <p14:tracePt t="125710" x="8975725" y="3175000"/>
          <p14:tracePt t="125718" x="8983663" y="3181350"/>
          <p14:tracePt t="125723" x="8983663" y="3189288"/>
          <p14:tracePt t="125732" x="8983663" y="3197225"/>
          <p14:tracePt t="125739" x="8951913" y="3205163"/>
          <p14:tracePt t="125748" x="8920163" y="3213100"/>
          <p14:tracePt t="125753" x="8888413" y="3221038"/>
          <p14:tracePt t="125762" x="8850313" y="3221038"/>
          <p14:tracePt t="125769" x="8818563" y="3221038"/>
          <p14:tracePt t="125778" x="8794750" y="3221038"/>
          <p14:tracePt t="125786" x="8755063" y="3221038"/>
          <p14:tracePt t="125792" x="8716963" y="3221038"/>
          <p14:tracePt t="125800" x="8677275" y="3221038"/>
          <p14:tracePt t="125807" x="8637588" y="3221038"/>
          <p14:tracePt t="125816" x="8591550" y="3221038"/>
          <p14:tracePt t="125821" x="8543925" y="3221038"/>
          <p14:tracePt t="125829" x="8496300" y="3228975"/>
          <p14:tracePt t="125837" x="8442325" y="3244850"/>
          <p14:tracePt t="125847" x="8402638" y="3276600"/>
          <p14:tracePt t="125851" x="8362950" y="3314700"/>
          <p14:tracePt t="125859" x="8331200" y="3346450"/>
          <p14:tracePt t="125868" x="8301038" y="3378200"/>
          <p14:tracePt t="125875" x="8285163" y="3409950"/>
          <p14:tracePt t="125882" x="8261350" y="3440113"/>
          <p14:tracePt t="125890" x="8261350" y="3479800"/>
          <p14:tracePt t="125898" x="8253413" y="3503613"/>
          <p14:tracePt t="125905" x="8245475" y="3511550"/>
          <p14:tracePt t="125911" x="8237538" y="3511550"/>
          <p14:tracePt t="125920" x="8229600" y="3527425"/>
          <p14:tracePt t="125951" x="8229600" y="3503613"/>
          <p14:tracePt t="125958" x="8237538" y="3487738"/>
          <p14:tracePt t="125966" x="8253413" y="3463925"/>
          <p14:tracePt t="125971" x="8277225" y="3432175"/>
          <p14:tracePt t="125980" x="8316913" y="3402013"/>
          <p14:tracePt t="125988" x="8347075" y="3370263"/>
          <p14:tracePt t="125998" x="8386763" y="3338513"/>
          <p14:tracePt t="126002" x="8426450" y="3306763"/>
          <p14:tracePt t="126009" x="8480425" y="3276600"/>
          <p14:tracePt t="126018" x="8528050" y="3252788"/>
          <p14:tracePt t="126026" x="8591550" y="3228975"/>
          <p14:tracePt t="126032" x="8645525" y="3221038"/>
          <p14:tracePt t="126040" x="8709025" y="3213100"/>
          <p14:tracePt t="126049" x="8770938" y="3205163"/>
          <p14:tracePt t="126055" x="8834438" y="3189288"/>
          <p14:tracePt t="126062" x="8896350" y="3181350"/>
          <p14:tracePt t="126070" x="8951913" y="3175000"/>
          <p14:tracePt t="126079" x="8999538" y="3175000"/>
          <p14:tracePt t="126086" x="9029700" y="3175000"/>
          <p14:tracePt t="126091" x="9061450" y="3175000"/>
          <p14:tracePt t="126109" x="9061450" y="3181350"/>
          <p14:tracePt t="126116" x="9061450" y="3189288"/>
          <p14:tracePt t="126122" x="9061450" y="3205163"/>
          <p14:tracePt t="126129" x="9045575" y="3221038"/>
          <p14:tracePt t="126137" x="9007475" y="3228975"/>
          <p14:tracePt t="126149" x="8967788" y="3244850"/>
          <p14:tracePt t="126152" x="8920163" y="3252788"/>
          <p14:tracePt t="126159" x="8880475" y="3260725"/>
          <p14:tracePt t="126168" x="8826500" y="3268663"/>
          <p14:tracePt t="126176" x="8778875" y="3276600"/>
          <p14:tracePt t="126181" x="8716963" y="3276600"/>
          <p14:tracePt t="126190" x="8653463" y="3284538"/>
          <p14:tracePt t="126198" x="8591550" y="3284538"/>
          <p14:tracePt t="126205" x="8528050" y="3292475"/>
          <p14:tracePt t="126212" x="8458200" y="3300413"/>
          <p14:tracePt t="126219" x="8402638" y="3314700"/>
          <p14:tracePt t="126228" x="8355013" y="3338513"/>
          <p14:tracePt t="126235" x="8316913" y="3378200"/>
          <p14:tracePt t="126241" x="8293100" y="3402013"/>
          <p14:tracePt t="126250" x="8285163" y="3425825"/>
          <p14:tracePt t="126257" x="8285163" y="3448050"/>
          <p14:tracePt t="126266" x="8269288" y="3471863"/>
          <p14:tracePt t="126274" x="8269288" y="3495675"/>
          <p14:tracePt t="126280" x="8269288" y="3503613"/>
          <p14:tracePt t="126288" x="8269288" y="3519488"/>
          <p14:tracePt t="126295" x="8277225" y="3535363"/>
          <p14:tracePt t="126304" x="8293100" y="3535363"/>
          <p14:tracePt t="126310" x="8301038" y="3535363"/>
          <p14:tracePt t="126318" x="8324850" y="3535363"/>
          <p14:tracePt t="126326" x="8339138" y="3519488"/>
          <p14:tracePt t="126334" x="8362950" y="3495675"/>
          <p14:tracePt t="126339" x="8386763" y="3463925"/>
          <p14:tracePt t="126348" x="8426450" y="3425825"/>
          <p14:tracePt t="126355" x="8458200" y="3394075"/>
          <p14:tracePt t="126364" x="8496300" y="3362325"/>
          <p14:tracePt t="126369" x="8543925" y="3322638"/>
          <p14:tracePt t="126380" x="8591550" y="3284538"/>
          <p14:tracePt t="126385" x="8645525" y="3252788"/>
          <p14:tracePt t="126394" x="8709025" y="3213100"/>
          <p14:tracePt t="126400" x="8770938" y="3189288"/>
          <p14:tracePt t="126407" x="8842375" y="3167063"/>
          <p14:tracePt t="126416" x="8904288" y="3167063"/>
          <p14:tracePt t="126423" x="8959850" y="3159125"/>
          <p14:tracePt t="126429" x="9013825" y="3159125"/>
          <p14:tracePt t="126437" x="9053513" y="3143250"/>
          <p14:tracePt t="126446" x="9093200" y="3143250"/>
          <p14:tracePt t="126453" x="9117013" y="3143250"/>
          <p14:tracePt t="126459" x="9140825" y="3143250"/>
          <p14:tracePt t="126477" x="9147175" y="3143250"/>
          <p14:tracePt t="126490" x="9155113" y="3143250"/>
          <p14:tracePt t="126514" x="9147175" y="3143250"/>
          <p14:tracePt t="126519" x="9132888" y="3143250"/>
          <p14:tracePt t="126528" x="9124950" y="3143250"/>
          <p14:tracePt t="126535" x="9117013" y="3143250"/>
          <p14:tracePt t="126544" x="9109075" y="3143250"/>
          <p14:tracePt t="126549" x="9101138" y="3143250"/>
          <p14:tracePt t="126558" x="9093200" y="3143250"/>
          <p14:tracePt t="126613" x="9101138" y="3143250"/>
          <p14:tracePt t="126671" x="9101138" y="3151188"/>
          <p14:tracePt t="126695" x="9093200" y="3159125"/>
          <p14:tracePt t="126708" x="9085263" y="3159125"/>
          <p14:tracePt t="126739" x="9077325" y="3159125"/>
          <p14:tracePt t="126763" x="9069388" y="3167063"/>
          <p14:tracePt t="126784" x="9061450" y="3175000"/>
          <p14:tracePt t="126798" x="9053513" y="3181350"/>
          <p14:tracePt t="126806" x="9045575" y="3189288"/>
          <p14:tracePt t="126814" x="9037638" y="3189288"/>
          <p14:tracePt t="126822" x="9029700" y="3197225"/>
          <p14:tracePt t="126828" x="9021763" y="3205163"/>
          <p14:tracePt t="126836" x="9007475" y="3205163"/>
          <p14:tracePt t="126844" x="8991600" y="3213100"/>
          <p14:tracePt t="126859" x="8975725" y="3213100"/>
          <p14:tracePt t="126868" x="8967788" y="3213100"/>
          <p14:tracePt t="126883" x="8967788" y="3197225"/>
          <p14:tracePt t="126887" x="8983663" y="3167063"/>
          <p14:tracePt t="126897" x="9045575" y="3135313"/>
          <p14:tracePt t="126903" x="9117013" y="3103563"/>
          <p14:tracePt t="126913" x="9194800" y="3079750"/>
          <p14:tracePt t="126918" x="9266238" y="3079750"/>
          <p14:tracePt t="126925" x="9336088" y="3071813"/>
          <p14:tracePt t="126934" x="9391650" y="3071813"/>
          <p14:tracePt t="126942" x="9445625" y="3071813"/>
          <p14:tracePt t="126948" x="9509125" y="3071813"/>
          <p14:tracePt t="126956" x="9563100" y="3071813"/>
          <p14:tracePt t="126964" x="9602788" y="3079750"/>
          <p14:tracePt t="126972" x="9610725" y="3103563"/>
          <p14:tracePt t="126978" x="9618663" y="3135313"/>
          <p14:tracePt t="126985" x="9618663" y="3175000"/>
          <p14:tracePt t="126994" x="9626600" y="3197225"/>
          <p14:tracePt t="127002" x="9610725" y="3197225"/>
          <p14:tracePt t="127007" x="9571038" y="3205163"/>
          <p14:tracePt t="127016" x="9540875" y="3205163"/>
          <p14:tracePt t="127032" x="9485313" y="3213100"/>
          <p14:tracePt t="127038" x="9429750" y="3213100"/>
          <p14:tracePt t="127047" x="9375775" y="3213100"/>
          <p14:tracePt t="127054" x="9328150" y="3221038"/>
          <p14:tracePt t="127062" x="9274175" y="3236913"/>
          <p14:tracePt t="127067" x="9226550" y="3252788"/>
          <p14:tracePt t="127076" x="9170988" y="3276600"/>
          <p14:tracePt t="127084" x="9124950" y="3314700"/>
          <p14:tracePt t="127092" x="9077325" y="3370263"/>
          <p14:tracePt t="127098" x="9037638" y="3440113"/>
          <p14:tracePt t="127106" x="9037638" y="3535363"/>
          <p14:tracePt t="127113" x="9037638" y="3636963"/>
          <p14:tracePt t="127121" x="9037638" y="3738563"/>
          <p14:tracePt t="127128" x="9029700" y="3794125"/>
          <p14:tracePt t="127135" x="9029700" y="3832225"/>
          <p14:tracePt t="127144" x="9007475" y="3832225"/>
          <p14:tracePt t="127152" x="8991600" y="3824288"/>
          <p14:tracePt t="127157" x="8975725" y="3824288"/>
          <p14:tracePt t="127174" x="8975725" y="3856038"/>
          <p14:tracePt t="127182" x="8975725" y="3871913"/>
          <p14:tracePt t="127187" x="8983663" y="3887788"/>
          <p14:tracePt t="127197" x="8999538" y="3887788"/>
          <p14:tracePt t="127204" x="9007475" y="3887788"/>
          <p14:tracePt t="127213" x="9021763" y="3887788"/>
          <p14:tracePt t="127219" x="9029700" y="3879850"/>
          <p14:tracePt t="127225" x="9037638" y="3871913"/>
          <p14:tracePt t="127234" x="9045575" y="3863975"/>
          <p14:tracePt t="127242" x="9053513" y="3856038"/>
          <p14:tracePt t="127255" x="9053513" y="3848100"/>
          <p14:tracePt t="127280" x="9045575" y="3848100"/>
          <p14:tracePt t="127294" x="9037638" y="3848100"/>
          <p14:tracePt t="127302" x="9029700" y="3848100"/>
          <p14:tracePt t="127310" x="9021763" y="3848100"/>
          <p14:tracePt t="127364" x="9021763" y="3840163"/>
          <p14:tracePt t="127376" x="9021763" y="3832225"/>
          <p14:tracePt t="127391" x="9021763" y="3824288"/>
          <p14:tracePt t="127665" x="9021763" y="3816350"/>
          <p14:tracePt t="127694" x="9021763" y="3808413"/>
          <p14:tracePt t="127700" x="9029700" y="3808413"/>
          <p14:tracePt t="127722" x="9037638" y="3808413"/>
          <p14:tracePt t="127764" x="9045575" y="3808413"/>
          <p14:tracePt t="127800" x="9045575" y="3816350"/>
          <p14:tracePt t="127811" x="9037638" y="3824288"/>
          <p14:tracePt t="127834" x="9029700" y="3832225"/>
          <p14:tracePt t="127985" x="9029700" y="3840163"/>
          <p14:tracePt t="127992" x="9021763" y="3840163"/>
          <p14:tracePt t="128015" x="9021763" y="3848100"/>
          <p14:tracePt t="128022" x="9013825" y="3848100"/>
          <p14:tracePt t="128069" x="9007475" y="3848100"/>
          <p14:tracePt t="128082" x="9007475" y="3840163"/>
          <p14:tracePt t="128099" x="9007475" y="3832225"/>
          <p14:tracePt t="128111" x="9007475" y="3824288"/>
          <p14:tracePt t="128130" x="9013825" y="3816350"/>
          <p14:tracePt t="128142" x="9013825" y="3808413"/>
          <p14:tracePt t="128166" x="9013825" y="3802063"/>
          <p14:tracePt t="128333" x="9013825" y="3794125"/>
          <p14:tracePt t="128364" x="9021763" y="3794125"/>
          <p14:tracePt t="128834" x="9013825" y="3794125"/>
          <p14:tracePt t="128848" x="9007475" y="3794125"/>
          <p14:tracePt t="128865" x="8999538" y="3794125"/>
          <p14:tracePt t="128885" x="8991600" y="3794125"/>
          <p14:tracePt t="128908" x="8991600" y="3786188"/>
          <p14:tracePt t="128915" x="8983663" y="3786188"/>
          <p14:tracePt t="128929" x="8975725" y="3778250"/>
          <p14:tracePt t="128946" x="8967788" y="3770313"/>
          <p14:tracePt t="128953" x="8959850" y="3770313"/>
          <p14:tracePt t="128959" x="8951913" y="3770313"/>
          <p14:tracePt t="128968" x="8943975" y="3770313"/>
          <p14:tracePt t="128983" x="8936038" y="3762375"/>
          <p14:tracePt t="128989" x="8928100" y="3762375"/>
          <p14:tracePt t="128997" x="8920163" y="3762375"/>
          <p14:tracePt t="129005" x="8912225" y="3762375"/>
          <p14:tracePt t="129020" x="8904288" y="3754438"/>
          <p14:tracePt t="129029" x="8896350" y="3754438"/>
          <p14:tracePt t="129035" x="8896350" y="3746500"/>
          <p14:tracePt t="129043" x="8888413" y="3746500"/>
          <p14:tracePt t="129058" x="8880475" y="3738563"/>
          <p14:tracePt t="129075" x="8880475" y="3730625"/>
          <p14:tracePt t="129080" x="8872538" y="3730625"/>
          <p14:tracePt t="129088" x="8872538" y="3722688"/>
          <p14:tracePt t="129097" x="8866188" y="3722688"/>
          <p14:tracePt t="129110" x="8858250" y="3714750"/>
          <p14:tracePt t="129118" x="8850313" y="3714750"/>
          <p14:tracePt t="129125" x="8842375" y="3714750"/>
          <p14:tracePt t="129134" x="8834438" y="3714750"/>
          <p14:tracePt t="129141" x="8826500" y="3714750"/>
          <p14:tracePt t="129148" x="8818563" y="3714750"/>
          <p14:tracePt t="129155" x="8802688" y="3722688"/>
          <p14:tracePt t="129163" x="8794750" y="3730625"/>
          <p14:tracePt t="129171" x="8778875" y="3738563"/>
          <p14:tracePt t="129178" x="8763000" y="3746500"/>
          <p14:tracePt t="129185" x="8747125" y="3754438"/>
          <p14:tracePt t="129194" x="8739188" y="3770313"/>
          <p14:tracePt t="129202" x="8724900" y="3778250"/>
          <p14:tracePt t="129207" x="8716963" y="3786188"/>
          <p14:tracePt t="129216" x="8701088" y="3794125"/>
          <p14:tracePt t="129224" x="8693150" y="3802063"/>
          <p14:tracePt t="129232" x="8685213" y="3808413"/>
          <p14:tracePt t="129237" x="8677275" y="3816350"/>
          <p14:tracePt t="129256" x="8669338" y="3816350"/>
          <p14:tracePt t="129285" x="8661400" y="3816350"/>
          <p14:tracePt t="129298" x="8653463" y="3816350"/>
          <p14:tracePt t="129305" x="8645525" y="3808413"/>
          <p14:tracePt t="129314" x="8637588" y="3808413"/>
          <p14:tracePt t="129322" x="8613775" y="3802063"/>
          <p14:tracePt t="129329" x="8591550" y="3802063"/>
          <p14:tracePt t="129336" x="8551863" y="3802063"/>
          <p14:tracePt t="129344" x="8488363" y="3794125"/>
          <p14:tracePt t="129351" x="8418513" y="3794125"/>
          <p14:tracePt t="129357" x="8339138" y="3794125"/>
          <p14:tracePt t="129365" x="8253413" y="3794125"/>
          <p14:tracePt t="129374" x="8159750" y="3794125"/>
          <p14:tracePt t="129382" x="8096250" y="3794125"/>
          <p14:tracePt t="129388" x="8042275" y="3786188"/>
          <p14:tracePt t="129397" x="7986713" y="3786188"/>
          <p14:tracePt t="129403" x="7931150" y="3786188"/>
          <p14:tracePt t="129412" x="7877175" y="3786188"/>
          <p14:tracePt t="129417" x="7829550" y="3786188"/>
          <p14:tracePt t="129426" x="7783513" y="3786188"/>
          <p14:tracePt t="129434" x="7735888" y="3786188"/>
          <p14:tracePt t="129441" x="7688263" y="3786188"/>
          <p14:tracePt t="129447" x="7642225" y="3786188"/>
          <p14:tracePt t="129455" x="7602538" y="3786188"/>
          <p14:tracePt t="129464" x="7554913" y="3786188"/>
          <p14:tracePt t="129472" x="7516813" y="3794125"/>
          <p14:tracePt t="129479" x="7485063" y="3802063"/>
          <p14:tracePt t="129485" x="7445375" y="3808413"/>
          <p14:tracePt t="129494" x="7405688" y="3816350"/>
          <p14:tracePt t="129502" x="7359650" y="3832225"/>
          <p14:tracePt t="129508" x="7296150" y="3848100"/>
          <p14:tracePt t="129516" x="7218363" y="3871913"/>
          <p14:tracePt t="129524" x="7115175" y="3895725"/>
          <p14:tracePt t="129532" x="6997700" y="3903663"/>
          <p14:tracePt t="129537" x="6888163" y="3919538"/>
          <p14:tracePt t="129549" x="6802438" y="3927475"/>
          <p14:tracePt t="129553" x="6746875" y="3941763"/>
          <p14:tracePt t="129562" x="6707188" y="3941763"/>
          <p14:tracePt t="129567" x="6669088" y="3949700"/>
          <p14:tracePt t="129575" x="6621463" y="3949700"/>
          <p14:tracePt t="129584" x="6559550" y="3949700"/>
          <p14:tracePt t="129591" x="6488113" y="3949700"/>
          <p14:tracePt t="129598" x="6426200" y="3949700"/>
          <p14:tracePt t="129605" x="6354763" y="3941763"/>
          <p14:tracePt t="129613" x="6284913" y="3933825"/>
          <p14:tracePt t="129628" x="6205538" y="3927475"/>
          <p14:tracePt t="129633" x="6111875" y="3903663"/>
          <p14:tracePt t="129635" x="6026150" y="3887788"/>
          <p14:tracePt t="129643" x="5946775" y="3871913"/>
          <p14:tracePt t="129652" x="5876925" y="3863975"/>
          <p14:tracePt t="129660" x="5829300" y="3824288"/>
          <p14:tracePt t="129665" x="5765800" y="3786188"/>
          <p14:tracePt t="129674" x="5711825" y="3738563"/>
          <p14:tracePt t="129682" x="5664200" y="3698875"/>
          <p14:tracePt t="129690" x="5664200" y="3683000"/>
          <p14:tracePt t="129695" x="5602288" y="3676650"/>
          <p14:tracePt t="129704" x="5530850" y="3668713"/>
          <p14:tracePt t="129712" x="5484813" y="3660775"/>
          <p14:tracePt t="129719" x="5429250" y="3644900"/>
          <p14:tracePt t="129726" x="5381625" y="3629025"/>
          <p14:tracePt t="129734" x="5335588" y="3621088"/>
          <p14:tracePt t="129742" x="5295900" y="3605213"/>
          <p14:tracePt t="129750" x="5256213" y="3597275"/>
          <p14:tracePt t="129756" x="5216525" y="3589338"/>
          <p14:tracePt t="129764" x="5186363" y="3573463"/>
          <p14:tracePt t="129771" x="5154613" y="3551238"/>
          <p14:tracePt t="129779" x="5114925" y="3511550"/>
          <p14:tracePt t="129785" x="5083175" y="3463925"/>
          <p14:tracePt t="129794" x="5053013" y="3425825"/>
          <p14:tracePt t="129802" x="5029200" y="3402013"/>
          <p14:tracePt t="129816" x="4997450" y="3362325"/>
          <p14:tracePt t="129823" x="4981575" y="3354388"/>
          <p14:tracePt t="129832" x="4973638" y="3346450"/>
          <p14:tracePt t="129840" x="4965700" y="3338513"/>
          <p14:tracePt t="129845" x="4949825" y="3330575"/>
          <p14:tracePt t="129854" x="4919663" y="3314700"/>
          <p14:tracePt t="129863" x="4911725" y="3300413"/>
          <p14:tracePt t="129869" x="4887913" y="3284538"/>
          <p14:tracePt t="129875" x="4872038" y="3276600"/>
          <p14:tracePt t="129883" x="4848225" y="3260725"/>
          <p14:tracePt t="129891" x="4824413" y="3252788"/>
          <p14:tracePt t="129900" x="4808538" y="3236913"/>
          <p14:tracePt t="129905" x="4794250" y="3228975"/>
          <p14:tracePt t="129914" x="4786313" y="3213100"/>
          <p14:tracePt t="129922" x="4770438" y="3205163"/>
          <p14:tracePt t="129930" x="4762500" y="3189288"/>
          <p14:tracePt t="129935" x="4754563" y="3175000"/>
          <p14:tracePt t="129944" x="4754563" y="3167063"/>
          <p14:tracePt t="129952" x="4746625" y="3151188"/>
          <p14:tracePt t="129960" x="4746625" y="3135313"/>
          <p14:tracePt t="129965" x="4738688" y="3127375"/>
          <p14:tracePt t="129974" x="4730750" y="3111500"/>
          <p14:tracePt t="129981" x="4722813" y="3095625"/>
          <p14:tracePt t="129990" x="4699000" y="3087688"/>
          <p14:tracePt t="129996" x="4675188" y="3079750"/>
          <p14:tracePt t="130004" x="4637088" y="3063875"/>
          <p14:tracePt t="130011" x="4589463" y="3055938"/>
          <p14:tracePt t="130019" x="4557713" y="3033713"/>
          <p14:tracePt t="130025" x="4527550" y="3009900"/>
          <p14:tracePt t="130034" x="4495800" y="2978150"/>
          <p14:tracePt t="130041" x="4471988" y="2938463"/>
          <p14:tracePt t="130050" x="4448175" y="2916238"/>
          <p14:tracePt t="130055" x="4424363" y="2892425"/>
          <p14:tracePt t="130063" x="4408488" y="2884488"/>
          <p14:tracePt t="130071" x="4402138" y="2876550"/>
          <p14:tracePt t="130079" x="4394200" y="2868613"/>
          <p14:tracePt t="130087" x="4378325" y="2844800"/>
          <p14:tracePt t="130093" x="4370388" y="2828925"/>
          <p14:tracePt t="130101" x="4354513" y="2813050"/>
          <p14:tracePt t="130109" x="4346575" y="2798763"/>
          <p14:tracePt t="130118" x="4346575" y="2782888"/>
          <p14:tracePt t="130124" x="4338638" y="2767013"/>
          <p14:tracePt t="130132" x="4330700" y="2759075"/>
          <p14:tracePt t="130140" x="4330700" y="2751138"/>
          <p14:tracePt t="130147" x="4322763" y="2743200"/>
          <p14:tracePt t="130153" x="4314825" y="2743200"/>
          <p14:tracePt t="130162" x="4306888" y="2743200"/>
          <p14:tracePt t="130170" x="4298950" y="2743200"/>
          <p14:tracePt t="130179" x="4283075" y="2743200"/>
          <p14:tracePt t="130193" x="4275138" y="2743200"/>
          <p14:tracePt t="130239" x="4275138" y="2735263"/>
          <p14:tracePt t="130244" x="4275138" y="2719388"/>
          <p14:tracePt t="130252" x="4275138" y="2711450"/>
          <p14:tracePt t="130260" x="4275138" y="2703513"/>
          <p14:tracePt t="130268" x="4275138" y="2687638"/>
          <p14:tracePt t="130273" x="4275138" y="2681288"/>
          <p14:tracePt t="130290" x="4275138" y="2673350"/>
          <p14:tracePt t="130298" x="4267200" y="2673350"/>
          <p14:tracePt t="130304" x="4267200" y="2665413"/>
          <p14:tracePt t="130312" x="4252913" y="2665413"/>
          <p14:tracePt t="130332" x="4244975" y="2657475"/>
          <p14:tracePt t="130335" x="4237038" y="2649538"/>
          <p14:tracePt t="130350" x="4229100" y="2633663"/>
          <p14:tracePt t="130365" x="4229100" y="2617788"/>
          <p14:tracePt t="130371" x="4229100" y="2593975"/>
          <p14:tracePt t="130380" x="4229100" y="2570163"/>
          <p14:tracePt t="130388" x="4229100" y="2540000"/>
          <p14:tracePt t="130393" x="4229100" y="2500313"/>
          <p14:tracePt t="130401" x="4229100" y="2476500"/>
          <p14:tracePt t="130413" x="4229100" y="2452688"/>
          <p14:tracePt t="130418" x="4237038" y="2452688"/>
          <p14:tracePt t="130424" x="4244975" y="2444750"/>
          <p14:tracePt t="130432" x="4252913" y="2436813"/>
          <p14:tracePt t="130439" x="4260850" y="2430463"/>
          <p14:tracePt t="130448" x="4260850" y="2414588"/>
          <p14:tracePt t="130453" x="4267200" y="2406650"/>
          <p14:tracePt t="130462" x="4275138" y="2390775"/>
          <p14:tracePt t="130470" x="4283075" y="2382838"/>
          <p14:tracePt t="130478" x="4283075" y="2374900"/>
          <p14:tracePt t="130484" x="4291013" y="2366963"/>
          <p14:tracePt t="130492" x="4298950" y="2359025"/>
          <p14:tracePt t="130500" x="4298950" y="2351088"/>
          <p14:tracePt t="130508" x="4306888" y="2343150"/>
          <p14:tracePt t="130513" x="4314825" y="2335213"/>
          <p14:tracePt t="130530" x="4322763" y="2327275"/>
          <p14:tracePt t="130538" x="4322763" y="2319338"/>
          <p14:tracePt t="130543" x="4330700" y="2311400"/>
          <p14:tracePt t="130561" x="4330700" y="2305050"/>
          <p14:tracePt t="130591" x="4330700" y="2311400"/>
          <p14:tracePt t="130598" x="4330700" y="2319338"/>
          <p14:tracePt t="130614" x="4330700" y="2327275"/>
          <p14:tracePt t="130619" x="4330700" y="2335213"/>
          <p14:tracePt t="130628" x="4330700" y="2343150"/>
          <p14:tracePt t="130680" x="4330700" y="2335213"/>
          <p14:tracePt t="130688" x="4338638" y="2327275"/>
          <p14:tracePt t="130701" x="4346575" y="2319338"/>
          <p14:tracePt t="130709" x="4354513" y="2319338"/>
          <p14:tracePt t="130718" x="4362450" y="2319338"/>
          <p14:tracePt t="130726" x="4370388" y="2311400"/>
          <p14:tracePt t="130742" x="4378325" y="2311400"/>
          <p14:tracePt t="130757" x="4386263" y="2311400"/>
          <p14:tracePt t="130762" x="4386263" y="2319338"/>
          <p14:tracePt t="130769" x="4386263" y="2327275"/>
          <p14:tracePt t="130788" x="4386263" y="2335213"/>
          <p14:tracePt t="130801" x="4394200" y="2343150"/>
          <p14:tracePt t="130817" x="4394200" y="2351088"/>
          <p14:tracePt t="130830" x="4394200" y="2359025"/>
          <p14:tracePt t="130846" x="4394200" y="2366963"/>
          <p14:tracePt t="130852" x="4386263" y="2374900"/>
          <p14:tracePt t="130860" x="4378325" y="2382838"/>
          <p14:tracePt t="130868" x="4362450" y="2398713"/>
          <p14:tracePt t="130876" x="4354513" y="2414588"/>
          <p14:tracePt t="130881" x="4338638" y="2430463"/>
          <p14:tracePt t="130890" x="4322763" y="2444750"/>
          <p14:tracePt t="130897" x="4306888" y="2468563"/>
          <p14:tracePt t="130905" x="4291013" y="2484438"/>
          <p14:tracePt t="130911" x="4283075" y="2492375"/>
          <p14:tracePt t="130919" x="4267200" y="2508250"/>
          <p14:tracePt t="130927" x="4252913" y="2524125"/>
          <p14:tracePt t="130935" x="4237038" y="2540000"/>
          <p14:tracePt t="130942" x="4229100" y="2555875"/>
          <p14:tracePt t="130949" x="4213225" y="2570163"/>
          <p14:tracePt t="130957" x="4197350" y="2586038"/>
          <p14:tracePt t="130966" x="4189413" y="2601913"/>
          <p14:tracePt t="130971" x="4181475" y="2609850"/>
          <p14:tracePt t="130980" x="4173538" y="2617788"/>
          <p14:tracePt t="130987" x="4157663" y="2633663"/>
          <p14:tracePt t="130995" x="4149725" y="2641600"/>
          <p14:tracePt t="131001" x="4141788" y="2657475"/>
          <p14:tracePt t="131010" x="4133850" y="2657475"/>
          <p14:tracePt t="131018" x="4133850" y="2665413"/>
          <p14:tracePt t="131026" x="4127500" y="2673350"/>
          <p14:tracePt t="131032" x="4119563" y="2687638"/>
          <p14:tracePt t="131040" x="4119563" y="2695575"/>
          <p14:tracePt t="131056" x="4119563" y="2711450"/>
          <p14:tracePt t="131065" x="4119563" y="2719388"/>
          <p14:tracePt t="131069" x="4119563" y="2727325"/>
          <p14:tracePt t="131078" x="4119563" y="2743200"/>
          <p14:tracePt t="131085" x="4119563" y="2759075"/>
          <p14:tracePt t="131093" x="4119563" y="2774950"/>
          <p14:tracePt t="131099" x="4127500" y="2790825"/>
          <p14:tracePt t="131108" x="4133850" y="2805113"/>
          <p14:tracePt t="131116" x="4133850" y="2828925"/>
          <p14:tracePt t="131124" x="4133850" y="2852738"/>
          <p14:tracePt t="131129" x="4141788" y="2876550"/>
          <p14:tracePt t="131138" x="4141788" y="2916238"/>
          <p14:tracePt t="131147" x="4141788" y="2946400"/>
          <p14:tracePt t="131153" x="4141788" y="2970213"/>
          <p14:tracePt t="131159" x="4141788" y="3001963"/>
          <p14:tracePt t="131167" x="4141788" y="3025775"/>
          <p14:tracePt t="131175" x="4133850" y="3055938"/>
          <p14:tracePt t="131184" x="4127500" y="3079750"/>
          <p14:tracePt t="131190" x="4111625" y="3103563"/>
          <p14:tracePt t="131198" x="4103688" y="3143250"/>
          <p14:tracePt t="131205" x="4087813" y="3159125"/>
          <p14:tracePt t="131214" x="4071938" y="3181350"/>
          <p14:tracePt t="131219" x="4056063" y="3197225"/>
          <p14:tracePt t="131229" x="4048125" y="3221038"/>
          <p14:tracePt t="131235" x="4032250" y="3244850"/>
          <p14:tracePt t="131244" x="4016375" y="3268663"/>
          <p14:tracePt t="131249" x="4000500" y="3306763"/>
          <p14:tracePt t="131257" x="3986213" y="3338513"/>
          <p14:tracePt t="131266" x="3962400" y="3386138"/>
          <p14:tracePt t="131274" x="3938588" y="3432175"/>
          <p14:tracePt t="131280" x="3922713" y="3495675"/>
          <p14:tracePt t="131288" x="3906838" y="3551238"/>
          <p14:tracePt t="131296" x="3890963" y="3605213"/>
          <p14:tracePt t="131303" x="3875088" y="3636963"/>
          <p14:tracePt t="131310" x="3860800" y="3676650"/>
          <p14:tracePt t="131319" x="3844925" y="3698875"/>
          <p14:tracePt t="131325" x="3829050" y="3730625"/>
          <p14:tracePt t="131334" x="3813175" y="3730625"/>
          <p14:tracePt t="131340" x="3797300" y="3730625"/>
          <p14:tracePt t="131347" x="3781425" y="3730625"/>
          <p14:tracePt t="131356" x="3765550" y="3746500"/>
          <p14:tracePt t="131364" x="3749675" y="3754438"/>
          <p14:tracePt t="131369" x="3733800" y="3778250"/>
          <p14:tracePt t="131380" x="3719513" y="3794125"/>
          <p14:tracePt t="131385" x="3703638" y="3808413"/>
          <p14:tracePt t="131393" x="3695700" y="3824288"/>
          <p14:tracePt t="131400" x="3679825" y="3832225"/>
          <p14:tracePt t="131407" x="3671888" y="3840163"/>
          <p14:tracePt t="131415" x="3656013" y="3856038"/>
          <p14:tracePt t="131424" x="3648075" y="3863975"/>
          <p14:tracePt t="131429" x="3640138" y="3871913"/>
          <p14:tracePt t="131438" x="3640138" y="3879850"/>
          <p14:tracePt t="131445" x="3632200" y="3887788"/>
          <p14:tracePt t="131454" x="3624263" y="3895725"/>
          <p14:tracePt t="131460" x="3624263" y="3903663"/>
          <p14:tracePt t="131468" x="3616325" y="3911600"/>
          <p14:tracePt t="131476" x="3616325" y="3919538"/>
          <p14:tracePt t="131484" x="3608388" y="3927475"/>
          <p14:tracePt t="131489" x="3608388" y="3933825"/>
          <p14:tracePt t="131497" x="3608388" y="3941763"/>
          <p14:tracePt t="131506" x="3600450" y="3949700"/>
          <p14:tracePt t="131514" x="3600450" y="3957638"/>
          <p14:tracePt t="131522" x="3592513" y="3965575"/>
          <p14:tracePt t="131536" x="3586163" y="3973513"/>
          <p14:tracePt t="131552" x="3586163" y="3981450"/>
          <p14:tracePt t="131559" x="3578225" y="3981450"/>
          <p14:tracePt t="131565" x="3578225" y="3989388"/>
          <p14:tracePt t="131589" x="3578225" y="3997325"/>
          <p14:tracePt t="131604" x="3578225" y="4005263"/>
          <p14:tracePt t="131613" x="3570288" y="4013200"/>
          <p14:tracePt t="131617" x="3570288" y="4021138"/>
          <p14:tracePt t="131634" x="3562350" y="4029075"/>
          <p14:tracePt t="131641" x="3562350" y="4037013"/>
          <p14:tracePt t="131656" x="3554413" y="4044950"/>
          <p14:tracePt t="131664" x="3554413" y="4052888"/>
          <p14:tracePt t="131679" x="3546475" y="4059238"/>
          <p14:tracePt t="131701" x="3546475" y="4067175"/>
          <p14:tracePt t="131764" x="3554413" y="4067175"/>
          <p14:tracePt t="131784" x="3562350" y="4067175"/>
          <p14:tracePt t="131798" x="3570288" y="4059238"/>
          <p14:tracePt t="131823" x="3578225" y="4059238"/>
          <p14:tracePt t="131836" x="3586163" y="4052888"/>
          <p14:tracePt t="131844" x="3592513" y="4052888"/>
          <p14:tracePt t="131860" x="3600450" y="4052888"/>
          <p14:tracePt t="131866" x="3608388" y="4044950"/>
          <p14:tracePt t="131874" x="3624263" y="4044950"/>
          <p14:tracePt t="131882" x="3632200" y="4044950"/>
          <p14:tracePt t="131888" x="3648075" y="4044950"/>
          <p14:tracePt t="131897" x="3656013" y="4044950"/>
          <p14:tracePt t="131903" x="3679825" y="4044950"/>
          <p14:tracePt t="131912" x="3687763" y="4044950"/>
          <p14:tracePt t="131917" x="3719513" y="4044950"/>
          <p14:tracePt t="131925" x="3749675" y="4044950"/>
          <p14:tracePt t="131934" x="3789363" y="4044950"/>
          <p14:tracePt t="131941" x="3836988" y="4044950"/>
          <p14:tracePt t="131948" x="3883025" y="4044950"/>
          <p14:tracePt t="131955" x="3946525" y="4052888"/>
          <p14:tracePt t="131964" x="4008438" y="4052888"/>
          <p14:tracePt t="131971" x="4056063" y="4059238"/>
          <p14:tracePt t="131978" x="4103688" y="4059238"/>
          <p14:tracePt t="131985" x="4141788" y="4067175"/>
          <p14:tracePt t="131995" x="4189413" y="4067175"/>
          <p14:tracePt t="132002" x="4229100" y="4075113"/>
          <p14:tracePt t="132010" x="4267200" y="4075113"/>
          <p14:tracePt t="132015" x="4306888" y="4083050"/>
          <p14:tracePt t="132024" x="4346575" y="4083050"/>
          <p14:tracePt t="132032" x="4378325" y="4090988"/>
          <p14:tracePt t="132039" x="4416425" y="4090988"/>
          <p14:tracePt t="132046" x="4448175" y="4098925"/>
          <p14:tracePt t="132054" x="4487863" y="4098925"/>
          <p14:tracePt t="132063" x="4519613" y="4106863"/>
          <p14:tracePt t="132069" x="4557713" y="4114800"/>
          <p14:tracePt t="132075" x="4589463" y="4114800"/>
          <p14:tracePt t="132084" x="4629150" y="4122738"/>
          <p14:tracePt t="132092" x="4660900" y="4122738"/>
          <p14:tracePt t="132100" x="4691063" y="4122738"/>
          <p14:tracePt t="132105" x="4714875" y="4130675"/>
          <p14:tracePt t="132131" x="4722813" y="4138613"/>
          <p14:tracePt t="132136" x="4738688" y="4138613"/>
          <p14:tracePt t="132144" x="4746625" y="4138613"/>
          <p14:tracePt t="132152" x="4770438" y="4146550"/>
          <p14:tracePt t="132159" x="4794250" y="4146550"/>
          <p14:tracePt t="132167" x="4816475" y="4146550"/>
          <p14:tracePt t="132174" x="4840288" y="4146550"/>
          <p14:tracePt t="132182" x="4856163" y="4146550"/>
          <p14:tracePt t="132190" x="4879975" y="4146550"/>
          <p14:tracePt t="132196" x="4903788" y="4146550"/>
          <p14:tracePt t="132203" x="4935538" y="4146550"/>
          <p14:tracePt t="132213" x="4965700" y="4146550"/>
          <p14:tracePt t="132219" x="4981575" y="4138613"/>
          <p14:tracePt t="132226" x="5013325" y="4130675"/>
          <p14:tracePt t="132234" x="5029200" y="4122738"/>
          <p14:tracePt t="132242" x="5045075" y="4114800"/>
          <p14:tracePt t="132249" x="5068888" y="4106863"/>
          <p14:tracePt t="132255" x="5091113" y="4106863"/>
          <p14:tracePt t="132264" x="5114925" y="4098925"/>
          <p14:tracePt t="132271" x="5138738" y="4090988"/>
          <p14:tracePt t="132280" x="5162550" y="4083050"/>
          <p14:tracePt t="132285" x="5178425" y="4083050"/>
          <p14:tracePt t="132293" x="5202238" y="4075113"/>
          <p14:tracePt t="132301" x="5216525" y="4075113"/>
          <p14:tracePt t="132309" x="5240338" y="4075113"/>
          <p14:tracePt t="132315" x="5256213" y="4075113"/>
          <p14:tracePt t="132323" x="5272088" y="4075113"/>
          <p14:tracePt t="132331" x="5280025" y="4075113"/>
          <p14:tracePt t="132340" x="5295900" y="4075113"/>
          <p14:tracePt t="132345" x="5303838" y="4075113"/>
          <p14:tracePt t="132354" x="5319713" y="4075113"/>
          <p14:tracePt t="132362" x="5327650" y="4075113"/>
          <p14:tracePt t="132370" x="5335588" y="4075113"/>
          <p14:tracePt t="132376" x="5343525" y="4075113"/>
          <p14:tracePt t="132384" x="5357813" y="4075113"/>
          <p14:tracePt t="132391" x="5365750" y="4075113"/>
          <p14:tracePt t="132399" x="5373688" y="4075113"/>
          <p14:tracePt t="132416" x="5381625" y="4075113"/>
          <p14:tracePt t="132421" x="5397500" y="4075113"/>
          <p14:tracePt t="132430" x="5405438" y="4075113"/>
          <p14:tracePt t="132435" x="5413375" y="4075113"/>
          <p14:tracePt t="132443" x="5429250" y="4075113"/>
          <p14:tracePt t="132452" x="5437188" y="4075113"/>
          <p14:tracePt t="132459" x="5453063" y="4075113"/>
          <p14:tracePt t="132466" x="5476875" y="4075113"/>
          <p14:tracePt t="132474" x="5484813" y="4075113"/>
          <p14:tracePt t="132481" x="5507038" y="4075113"/>
          <p14:tracePt t="132489" x="5522913" y="4067175"/>
          <p14:tracePt t="132498" x="5546725" y="4067175"/>
          <p14:tracePt t="132503" x="5570538" y="4067175"/>
          <p14:tracePt t="132511" x="5586413" y="4067175"/>
          <p14:tracePt t="132519" x="5610225" y="4067175"/>
          <p14:tracePt t="132529" x="5632450" y="4067175"/>
          <p14:tracePt t="132534" x="5648325" y="4067175"/>
          <p14:tracePt t="132541" x="5656263" y="4067175"/>
          <p14:tracePt t="132550" x="5672138" y="4067175"/>
          <p14:tracePt t="132558" x="5680075" y="4067175"/>
          <p14:tracePt t="132563" x="5688013" y="4067175"/>
          <p14:tracePt t="132571" x="5695950" y="4067175"/>
          <p14:tracePt t="132588" x="5703888" y="4067175"/>
          <p14:tracePt t="132641" x="5703888" y="4059238"/>
          <p14:tracePt t="132712" x="5711825" y="4059238"/>
          <p14:tracePt t="132732" x="5719763" y="4059238"/>
          <p14:tracePt t="132752" x="5727700" y="4059238"/>
          <p14:tracePt t="132759" x="5727700" y="4067175"/>
          <p14:tracePt t="132768" x="5735638" y="4067175"/>
          <p14:tracePt t="132773" x="5743575" y="4067175"/>
          <p14:tracePt t="132781" x="5751513" y="4067175"/>
          <p14:tracePt t="132790" x="5757863" y="4067175"/>
          <p14:tracePt t="132798" x="5765800" y="4067175"/>
          <p14:tracePt t="132803" x="5773738" y="4067175"/>
          <p14:tracePt t="132812" x="5781675" y="4067175"/>
          <p14:tracePt t="132819" x="5789613" y="4067175"/>
          <p14:tracePt t="132829" x="5797550" y="4075113"/>
          <p14:tracePt t="132833" x="5805488" y="4075113"/>
          <p14:tracePt t="132841" x="5813425" y="4075113"/>
          <p14:tracePt t="132850" x="5813425" y="4083050"/>
          <p14:tracePt t="132864" x="5813425" y="4090988"/>
          <p14:tracePt t="132872" x="5813425" y="4098925"/>
          <p14:tracePt t="132880" x="5813425" y="4106863"/>
          <p14:tracePt t="132894" x="5805488" y="4114800"/>
          <p14:tracePt t="132914" x="5797550" y="4122738"/>
          <p14:tracePt t="132959" x="5805488" y="4114800"/>
          <p14:tracePt t="132961" x="5813425" y="4114800"/>
          <p14:tracePt t="132970" x="5821363" y="4106863"/>
          <p14:tracePt t="132978" x="5829300" y="4106863"/>
          <p14:tracePt t="132985" x="5837238" y="4098925"/>
          <p14:tracePt t="132991" x="5853113" y="4098925"/>
          <p14:tracePt t="133000" x="5861050" y="4098925"/>
          <p14:tracePt t="133009" x="5868988" y="4098925"/>
          <p14:tracePt t="133016" x="5884863" y="4098925"/>
          <p14:tracePt t="133022" x="5892800" y="4098925"/>
          <p14:tracePt t="133030" x="5907088" y="4098925"/>
          <p14:tracePt t="133039" x="5915025" y="4106863"/>
          <p14:tracePt t="133046" x="5922963" y="4114800"/>
          <p14:tracePt t="133051" x="5938838" y="4122738"/>
          <p14:tracePt t="133060" x="5954713" y="4130675"/>
          <p14:tracePt t="133068" x="5962650" y="4146550"/>
          <p14:tracePt t="133076" x="5978525" y="4154488"/>
          <p14:tracePt t="133082" x="5986463" y="4162425"/>
          <p14:tracePt t="133090" x="6002338" y="4170363"/>
          <p14:tracePt t="133098" x="6018213" y="4176713"/>
          <p14:tracePt t="133106" x="6032500" y="4184650"/>
          <p14:tracePt t="133112" x="6040438" y="4192588"/>
          <p14:tracePt t="133120" x="6056313" y="4192588"/>
          <p14:tracePt t="133129" x="6064250" y="4200525"/>
          <p14:tracePt t="133135" x="6072188" y="4200525"/>
          <p14:tracePt t="133141" x="6080125" y="4200525"/>
          <p14:tracePt t="133150" x="6088063" y="4200525"/>
          <p14:tracePt t="133158" x="6096000" y="4200525"/>
          <p14:tracePt t="133181" x="6103938" y="4200525"/>
          <p14:tracePt t="133195" x="6111875" y="4192588"/>
          <p14:tracePt t="133210" x="6119813" y="4184650"/>
          <p14:tracePt t="133218" x="6127750" y="4176713"/>
          <p14:tracePt t="133226" x="6135688" y="4176713"/>
          <p14:tracePt t="133232" x="6143625" y="4170363"/>
          <p14:tracePt t="133239" x="6151563" y="4162425"/>
          <p14:tracePt t="133247" x="6159500" y="4154488"/>
          <p14:tracePt t="133255" x="6173788" y="4154488"/>
          <p14:tracePt t="133262" x="6181725" y="4146550"/>
          <p14:tracePt t="133269" x="6197600" y="4146550"/>
          <p14:tracePt t="133278" x="6205538" y="4138613"/>
          <p14:tracePt t="133286" x="6213475" y="4138613"/>
          <p14:tracePt t="133291" x="6229350" y="4138613"/>
          <p14:tracePt t="133299" x="6237288" y="4130675"/>
          <p14:tracePt t="133308" x="6245225" y="4130675"/>
          <p14:tracePt t="133315" x="6253163" y="4130675"/>
          <p14:tracePt t="133321" x="6261100" y="4130675"/>
          <p14:tracePt t="133338" x="6269038" y="4130675"/>
          <p14:tracePt t="133352" x="6276975" y="4130675"/>
          <p14:tracePt t="133368" x="6284913" y="4130675"/>
          <p14:tracePt t="133382" x="6292850" y="4130675"/>
          <p14:tracePt t="133400" x="6299200" y="4130675"/>
          <p14:tracePt t="133405" x="6307138" y="4130675"/>
          <p14:tracePt t="133412" x="6307138" y="4138613"/>
          <p14:tracePt t="133419" x="6315075" y="4138613"/>
          <p14:tracePt t="133429" x="6323013" y="4138613"/>
          <p14:tracePt t="133435" x="6323013" y="4146550"/>
          <p14:tracePt t="133444" x="6330950" y="4146550"/>
          <p14:tracePt t="133450" x="6330950" y="4154488"/>
          <p14:tracePt t="133458" x="6338888" y="4162425"/>
          <p14:tracePt t="133475" x="6338888" y="4170363"/>
          <p14:tracePt t="133481" x="6338888" y="4176713"/>
          <p14:tracePt t="133488" x="6338888" y="4184650"/>
          <p14:tracePt t="133498" x="6338888" y="4192588"/>
          <p14:tracePt t="133510" x="6338888" y="4200525"/>
          <p14:tracePt t="133549" x="6346825" y="4200525"/>
          <p14:tracePt t="133564" x="6354763" y="4200525"/>
          <p14:tracePt t="133570" x="6362700" y="4200525"/>
          <p14:tracePt t="133578" x="6370638" y="4200525"/>
          <p14:tracePt t="133586" x="6378575" y="4200525"/>
          <p14:tracePt t="133594" x="6386513" y="4192588"/>
          <p14:tracePt t="133599" x="6394450" y="4192588"/>
          <p14:tracePt t="133631" x="6426200" y="4192588"/>
          <p14:tracePt t="133637" x="6434138" y="4192588"/>
          <p14:tracePt t="133646" x="6440488" y="4192588"/>
          <p14:tracePt t="133653" x="6456363" y="4200525"/>
          <p14:tracePt t="133659" x="6464300" y="4200525"/>
          <p14:tracePt t="133668" x="6480175" y="4216400"/>
          <p14:tracePt t="133676" x="6496050" y="4224338"/>
          <p14:tracePt t="133684" x="6503988" y="4224338"/>
          <p14:tracePt t="133689" x="6511925" y="4232275"/>
          <p14:tracePt t="133698" x="6527800" y="4240213"/>
          <p14:tracePt t="133705" x="6535738" y="4248150"/>
          <p14:tracePt t="133714" x="6543675" y="4256088"/>
          <p14:tracePt t="133719" x="6551613" y="4264025"/>
          <p14:tracePt t="133730" x="6559550" y="4264025"/>
          <p14:tracePt t="133736" x="6567488" y="4264025"/>
          <p14:tracePt t="133750" x="6573838" y="4271963"/>
          <p14:tracePt t="133766" x="6581775" y="4271963"/>
          <p14:tracePt t="133774" x="6589713" y="4271963"/>
          <p14:tracePt t="133789" x="6597650" y="4271963"/>
          <p14:tracePt t="133796" x="6605588" y="4271963"/>
          <p14:tracePt t="133804" x="6613525" y="4271963"/>
          <p14:tracePt t="133809" x="6621463" y="4271963"/>
          <p14:tracePt t="133818" x="6629400" y="4271963"/>
          <p14:tracePt t="133825" x="6637338" y="4271963"/>
          <p14:tracePt t="133834" x="6645275" y="4271963"/>
          <p14:tracePt t="133839" x="6653213" y="4271963"/>
          <p14:tracePt t="133848" x="6661150" y="4271963"/>
          <p14:tracePt t="133856" x="6669088" y="4271963"/>
          <p14:tracePt t="133865" x="6677025" y="4271963"/>
          <p14:tracePt t="133870" x="6684963" y="4271963"/>
          <p14:tracePt t="133878" x="6692900" y="4271963"/>
          <p14:tracePt t="133885" x="6700838" y="4271963"/>
          <p14:tracePt t="133894" x="6707188" y="4271963"/>
          <p14:tracePt t="133903" x="6715125" y="4271963"/>
          <p14:tracePt t="133908" x="6715125" y="4279900"/>
          <p14:tracePt t="133915" x="6723063" y="4279900"/>
          <p14:tracePt t="133924" x="6738938" y="4287838"/>
          <p14:tracePt t="133931" x="6746875" y="4287838"/>
          <p14:tracePt t="133939" x="6754813" y="4287838"/>
          <p14:tracePt t="133946" x="6762750" y="4295775"/>
          <p14:tracePt t="133953" x="6770688" y="4295775"/>
          <p14:tracePt t="133961" x="6778625" y="4295775"/>
          <p14:tracePt t="133968" x="6794500" y="4295775"/>
          <p14:tracePt t="133976" x="6802438" y="4295775"/>
          <p14:tracePt t="133985" x="6810375" y="4295775"/>
          <p14:tracePt t="133991" x="6818313" y="4295775"/>
          <p14:tracePt t="133997" x="6826250" y="4295775"/>
          <p14:tracePt t="134005" x="6840538" y="4295775"/>
          <p14:tracePt t="134013" x="6848475" y="4295775"/>
          <p14:tracePt t="134021" x="6856413" y="4295775"/>
          <p14:tracePt t="134028" x="6872288" y="4295775"/>
          <p14:tracePt t="134035" x="6880225" y="4287838"/>
          <p14:tracePt t="134044" x="6888163" y="4287838"/>
          <p14:tracePt t="134052" x="6904038" y="4279900"/>
          <p14:tracePt t="134057" x="6919913" y="4279900"/>
          <p14:tracePt t="134066" x="6935788" y="4271963"/>
          <p14:tracePt t="134074" x="6951663" y="4271963"/>
          <p14:tracePt t="134083" x="6967538" y="4264025"/>
          <p14:tracePt t="134089" x="6981825" y="4264025"/>
          <p14:tracePt t="134096" x="7005638" y="4256088"/>
          <p14:tracePt t="134104" x="7029450" y="4256088"/>
          <p14:tracePt t="134113" x="7045325" y="4256088"/>
          <p14:tracePt t="134118" x="7061200" y="4248150"/>
          <p14:tracePt t="134125" x="7085013" y="4248150"/>
          <p14:tracePt t="134134" x="7100888" y="4248150"/>
          <p14:tracePt t="134143" x="7115175" y="4248150"/>
          <p14:tracePt t="134147" x="7131050" y="4248150"/>
          <p14:tracePt t="134156" x="7146925" y="4248150"/>
          <p14:tracePt t="134164" x="7154863" y="4248150"/>
          <p14:tracePt t="134171" x="7170738" y="4248150"/>
          <p14:tracePt t="134179" x="7186613" y="4248150"/>
          <p14:tracePt t="134185" x="7194550" y="4248150"/>
          <p14:tracePt t="134194" x="7202488" y="4248150"/>
          <p14:tracePt t="134203" x="7218363" y="4248150"/>
          <p14:tracePt t="134207" x="7226300" y="4248150"/>
          <p14:tracePt t="134216" x="7234238" y="4248150"/>
          <p14:tracePt t="134224" x="7248525" y="4248150"/>
          <p14:tracePt t="134233" x="7256463" y="4256088"/>
          <p14:tracePt t="134238" x="7264400" y="4256088"/>
          <p14:tracePt t="134245" x="7280275" y="4256088"/>
          <p14:tracePt t="134253" x="7288213" y="4256088"/>
          <p14:tracePt t="134263" x="7304088" y="4256088"/>
          <p14:tracePt t="134268" x="7319963" y="4256088"/>
          <p14:tracePt t="134275" x="7335838" y="4256088"/>
          <p14:tracePt t="134284" x="7359650" y="4248150"/>
          <p14:tracePt t="134292" x="7389813" y="4248150"/>
          <p14:tracePt t="134297" x="7429500" y="4240213"/>
          <p14:tracePt t="134306" x="7477125" y="4240213"/>
          <p14:tracePt t="134314" x="7523163" y="4232275"/>
          <p14:tracePt t="134322" x="7570788" y="4224338"/>
          <p14:tracePt t="134328" x="7610475" y="4224338"/>
          <p14:tracePt t="134335" x="7642225" y="4216400"/>
          <p14:tracePt t="134343" x="7664450" y="4216400"/>
          <p14:tracePt t="134351" x="7696200" y="4208463"/>
          <p14:tracePt t="134375" x="7696200" y="4200525"/>
          <p14:tracePt t="134382" x="7704138" y="4200525"/>
          <p14:tracePt t="134390" x="7712075" y="4200525"/>
          <p14:tracePt t="134397" x="7735888" y="4200525"/>
          <p14:tracePt t="134403" x="7751763" y="4200525"/>
          <p14:tracePt t="134413" x="7767638" y="4200525"/>
          <p14:tracePt t="134420" x="7783513" y="4200525"/>
          <p14:tracePt t="134427" x="7789863" y="4200525"/>
          <p14:tracePt t="134435" x="7797800" y="4200525"/>
          <p14:tracePt t="134443" x="7813675" y="4200525"/>
          <p14:tracePt t="134449" x="7821613" y="4200525"/>
          <p14:tracePt t="134455" x="7829550" y="4200525"/>
          <p14:tracePt t="134465" x="7837488" y="4200525"/>
          <p14:tracePt t="134472" x="7853363" y="4200525"/>
          <p14:tracePt t="134480" x="7861300" y="4200525"/>
          <p14:tracePt t="134485" x="7869238" y="4200525"/>
          <p14:tracePt t="134494" x="7885113" y="4200525"/>
          <p14:tracePt t="134502" x="7900988" y="4200525"/>
          <p14:tracePt t="134510" x="7908925" y="4200525"/>
          <p14:tracePt t="134515" x="7924800" y="4200525"/>
          <p14:tracePt t="134523" x="7939088" y="4200525"/>
          <p14:tracePt t="134533" x="7954963" y="4200525"/>
          <p14:tracePt t="134540" x="7978775" y="4200525"/>
          <p14:tracePt t="134545" x="8002588" y="4200525"/>
          <p14:tracePt t="134553" x="8034338" y="4200525"/>
          <p14:tracePt t="134562" x="8072438" y="4200525"/>
          <p14:tracePt t="134570" x="8112125" y="4200525"/>
          <p14:tracePt t="134576" x="8159750" y="4200525"/>
          <p14:tracePt t="134584" x="8197850" y="4192588"/>
          <p14:tracePt t="134593" x="8245475" y="4192588"/>
          <p14:tracePt t="134601" x="8269288" y="4192588"/>
          <p14:tracePt t="134605" x="8301038" y="4192588"/>
          <p14:tracePt t="134614" x="8324850" y="4184650"/>
          <p14:tracePt t="134622" x="8355013" y="4176713"/>
          <p14:tracePt t="134630" x="8378825" y="4176713"/>
          <p14:tracePt t="134635" x="8410575" y="4170363"/>
          <p14:tracePt t="134644" x="8434388" y="4170363"/>
          <p14:tracePt t="134652" x="8458200" y="4162425"/>
          <p14:tracePt t="134659" x="8458200" y="4154488"/>
          <p14:tracePt t="134666" x="8472488" y="4154488"/>
          <p14:tracePt t="134674" x="8480425" y="4146550"/>
          <p14:tracePt t="134683" x="8496300" y="4138613"/>
          <p14:tracePt t="134690" x="8535988" y="4130675"/>
          <p14:tracePt t="134696" x="8551863" y="4130675"/>
          <p14:tracePt t="134704" x="8583613" y="4122738"/>
          <p14:tracePt t="134714" x="8621713" y="4114800"/>
          <p14:tracePt t="134721" x="8661400" y="4114800"/>
          <p14:tracePt t="134726" x="8661400" y="4106863"/>
          <p14:tracePt t="134734" x="8677275" y="4106863"/>
          <p14:tracePt t="134743" x="8685213" y="4106863"/>
          <p14:tracePt t="134749" x="8693150" y="4106863"/>
          <p14:tracePt t="134755" x="8716963" y="4106863"/>
          <p14:tracePt t="134764" x="8739188" y="4106863"/>
          <p14:tracePt t="134773" x="8763000" y="4106863"/>
          <p14:tracePt t="134779" x="8786813" y="4106863"/>
          <p14:tracePt t="134786" x="8810625" y="4106863"/>
          <p14:tracePt t="134793" x="8826500" y="4106863"/>
          <p14:tracePt t="134803" x="8850313" y="4106863"/>
          <p14:tracePt t="134811" x="8866188" y="4106863"/>
          <p14:tracePt t="134815" x="8888413" y="4114800"/>
          <p14:tracePt t="134824" x="8904288" y="4114800"/>
          <p14:tracePt t="134833" x="8928100" y="4114800"/>
          <p14:tracePt t="134839" x="8943975" y="4114800"/>
          <p14:tracePt t="134848" x="8967788" y="4114800"/>
          <p14:tracePt t="134853" x="8983663" y="4114800"/>
          <p14:tracePt t="134862" x="8999538" y="4114800"/>
          <p14:tracePt t="134869" x="9021763" y="4114800"/>
          <p14:tracePt t="134880" x="9037638" y="4114800"/>
          <p14:tracePt t="134884" x="9061450" y="4114800"/>
          <p14:tracePt t="134892" x="9077325" y="4114800"/>
          <p14:tracePt t="134901" x="9109075" y="4114800"/>
          <p14:tracePt t="134907" x="9124950" y="4114800"/>
          <p14:tracePt t="134915" x="9140825" y="4114800"/>
          <p14:tracePt t="134923" x="9163050" y="4122738"/>
          <p14:tracePt t="134930" x="9178925" y="4122738"/>
          <p14:tracePt t="134938" x="9202738" y="4122738"/>
          <p14:tracePt t="134944" x="9218613" y="4122738"/>
          <p14:tracePt t="134953" x="9242425" y="4122738"/>
          <p14:tracePt t="134959" x="9250363" y="4122738"/>
          <p14:tracePt t="134968" x="9266238" y="4122738"/>
          <p14:tracePt t="134974" x="9280525" y="4122738"/>
          <p14:tracePt t="134983" x="9288463" y="4122738"/>
          <p14:tracePt t="134989" x="9304338" y="4122738"/>
          <p14:tracePt t="135004" x="9312275" y="4122738"/>
          <p14:tracePt t="135022" x="9312275" y="4130675"/>
          <p14:tracePt t="135029" x="9288463" y="4130675"/>
          <p14:tracePt t="135035" x="9250363" y="4138613"/>
          <p14:tracePt t="135043" x="9202738" y="4138613"/>
          <p14:tracePt t="135052" x="9132888" y="4146550"/>
          <p14:tracePt t="135059" x="9045575" y="4154488"/>
          <p14:tracePt t="135064" x="8959850" y="4162425"/>
          <p14:tracePt t="135072" x="8896350" y="4176713"/>
          <p14:tracePt t="135080" x="8826500" y="4192588"/>
          <p14:tracePt t="135087" x="8763000" y="4208463"/>
          <p14:tracePt t="135093" x="8677275" y="4224338"/>
          <p14:tracePt t="135103" x="8599488" y="4256088"/>
          <p14:tracePt t="135110" x="8520113" y="4264025"/>
          <p14:tracePt t="135118" x="8442325" y="4302125"/>
          <p14:tracePt t="135123" x="8378825" y="4341813"/>
          <p14:tracePt t="135133" x="8308975" y="4381500"/>
          <p14:tracePt t="135139" x="8237538" y="4427538"/>
          <p14:tracePt t="135147" x="8175625" y="4475163"/>
          <p14:tracePt t="135154" x="8120063" y="4475163"/>
          <p14:tracePt t="135163" x="8072438" y="4491038"/>
          <p14:tracePt t="135169" x="8034338" y="4506913"/>
          <p14:tracePt t="135180" x="8034338" y="4514850"/>
          <p14:tracePt t="135183" x="8042275" y="4538663"/>
          <p14:tracePt t="135192" x="8042275" y="4560888"/>
          <p14:tracePt t="135199" x="8034338" y="4584700"/>
          <p14:tracePt t="135208" x="8026400" y="4600575"/>
          <p14:tracePt t="135214" x="8018463" y="4616450"/>
          <p14:tracePt t="135223" x="8002588" y="4632325"/>
          <p14:tracePt t="135230" x="7978775" y="4640263"/>
          <p14:tracePt t="135238" x="7970838" y="4656138"/>
          <p14:tracePt t="135243" x="7954963" y="4664075"/>
          <p14:tracePt t="135253" x="7947025" y="4672013"/>
          <p14:tracePt t="135260" x="7947025" y="4678363"/>
          <p14:tracePt t="135268" x="7939088" y="4678363"/>
          <p14:tracePt t="135273" x="7931150" y="4686300"/>
          <p14:tracePt t="135290" x="7924800" y="4694238"/>
          <p14:tracePt t="135315" x="7916863" y="4694238"/>
          <p14:tracePt t="135360" x="7908925" y="4686300"/>
          <p14:tracePt t="135382" x="7908925" y="4678363"/>
          <p14:tracePt t="135388" x="7900988" y="4678363"/>
          <p14:tracePt t="135403" x="7893050" y="4678363"/>
          <p14:tracePt t="135411" x="7885113" y="4678363"/>
          <p14:tracePt t="135430" x="7877175" y="4678363"/>
          <p14:tracePt t="135433" x="7869238" y="4678363"/>
          <p14:tracePt t="135448" x="7861300" y="4672013"/>
          <p14:tracePt t="135465" x="7853363" y="4672013"/>
          <p14:tracePt t="135494" x="7845425" y="4672013"/>
          <p14:tracePt t="135523" x="7837488" y="4672013"/>
          <p14:tracePt t="135551" x="7829550" y="4672013"/>
          <p14:tracePt t="135569" x="7821613" y="4672013"/>
          <p14:tracePt t="135721" x="7813675" y="4672013"/>
          <p14:tracePt t="135749" x="7805738" y="4672013"/>
          <p14:tracePt t="135772" x="7797800" y="4672013"/>
          <p14:tracePt t="135798" x="7789863" y="4672013"/>
          <p14:tracePt t="135801" x="7783513" y="4672013"/>
          <p14:tracePt t="135808" x="7775575" y="4672013"/>
          <p14:tracePt t="135817" x="7767638" y="4672013"/>
          <p14:tracePt t="135825" x="7759700" y="4672013"/>
          <p14:tracePt t="135830" x="7743825" y="4672013"/>
          <p14:tracePt t="135839" x="7727950" y="4672013"/>
          <p14:tracePt t="135848" x="7688263" y="4678363"/>
          <p14:tracePt t="135855" x="7634288" y="4686300"/>
          <p14:tracePt t="135862" x="7554913" y="4686300"/>
          <p14:tracePt t="135869" x="7429500" y="4694238"/>
          <p14:tracePt t="135876" x="7242175" y="4702175"/>
          <p14:tracePt t="135886" x="6975475" y="4702175"/>
          <p14:tracePt t="135890" x="6677025" y="4710113"/>
          <p14:tracePt t="135898" x="6496050" y="4710113"/>
          <p14:tracePt t="135907" x="6338888" y="4710113"/>
          <p14:tracePt t="135915" x="6197600" y="4710113"/>
          <p14:tracePt t="135921" x="6048375" y="4710113"/>
          <p14:tracePt t="135930" x="5907088" y="4710113"/>
          <p14:tracePt t="135937" x="5757863" y="4710113"/>
          <p14:tracePt t="135944" x="5618163" y="4702175"/>
          <p14:tracePt t="135950" x="5491163" y="4702175"/>
          <p14:tracePt t="135958" x="5381625" y="4694238"/>
          <p14:tracePt t="135966" x="5287963" y="4694238"/>
          <p14:tracePt t="135974" x="5210175" y="4686300"/>
          <p14:tracePt t="135980" x="5146675" y="4686300"/>
          <p14:tracePt t="135988" x="5099050" y="4686300"/>
          <p14:tracePt t="136005" x="5106988" y="4686300"/>
          <p14:tracePt t="136012" x="5122863" y="4686300"/>
          <p14:tracePt t="136019" x="5114925" y="4686300"/>
          <p14:tracePt t="136028" x="5045075" y="4694238"/>
          <p14:tracePt t="136034" x="4981575" y="4702175"/>
          <p14:tracePt t="136040" x="4919663" y="4710113"/>
          <p14:tracePt t="136048" x="4856163" y="4710113"/>
          <p14:tracePt t="136057" x="4778375" y="4718050"/>
          <p14:tracePt t="136065" x="4691063" y="4725988"/>
          <p14:tracePt t="136070" x="4613275" y="4733925"/>
          <p14:tracePt t="136079" x="4557713" y="4741863"/>
          <p14:tracePt t="136087" x="4495800" y="4741863"/>
          <p14:tracePt t="136095" x="4448175" y="4749800"/>
          <p14:tracePt t="136100" x="4394200" y="4757738"/>
          <p14:tracePt t="136108" x="4338638" y="4757738"/>
          <p14:tracePt t="136117" x="4298950" y="4757738"/>
          <p14:tracePt t="136124" x="4252913" y="4757738"/>
          <p14:tracePt t="136130" x="4213225" y="4757738"/>
          <p14:tracePt t="136138" x="4181475" y="4757738"/>
          <p14:tracePt t="136162" x="4181475" y="4749800"/>
          <p14:tracePt t="136169" x="4173538" y="4749800"/>
          <p14:tracePt t="136178" x="4157663" y="4733925"/>
          <p14:tracePt t="136184" x="4127500" y="4733925"/>
          <p14:tracePt t="136190" x="4079875" y="4733925"/>
          <p14:tracePt t="136198" x="4064000" y="4733925"/>
          <p14:tracePt t="136207" x="4040188" y="4733925"/>
          <p14:tracePt t="136215" x="4016375" y="4733925"/>
          <p14:tracePt t="136220" x="3994150" y="4741863"/>
          <p14:tracePt t="136228" x="3970338" y="4749800"/>
          <p14:tracePt t="136239" x="3946525" y="4757738"/>
          <p14:tracePt t="136245" x="3922713" y="4773613"/>
          <p14:tracePt t="136250" x="3906838" y="4781550"/>
          <p14:tracePt t="136259" x="3883025" y="4789488"/>
          <p14:tracePt t="136267" x="3875088" y="4803775"/>
          <p14:tracePt t="136274" x="3860800" y="4811713"/>
          <p14:tracePt t="136282" x="3844925" y="4819650"/>
          <p14:tracePt t="136288" x="3836988" y="4819650"/>
          <p14:tracePt t="136297" x="3829050" y="4827588"/>
          <p14:tracePt t="136304" x="3821113" y="4827588"/>
          <p14:tracePt t="136312" x="3813175" y="4827588"/>
          <p14:tracePt t="136318" x="3805238" y="4827588"/>
          <p14:tracePt t="136327" x="3797300" y="4827588"/>
          <p14:tracePt t="136335" x="3789363" y="4827588"/>
          <p14:tracePt t="136343" x="3781425" y="4827588"/>
          <p14:tracePt t="136348" x="3773488" y="4827588"/>
          <p14:tracePt t="136358" x="3765550" y="4827588"/>
          <p14:tracePt t="136364" x="3757613" y="4827588"/>
          <p14:tracePt t="136372" x="3749675" y="4819650"/>
          <p14:tracePt t="136379" x="3733800" y="4811713"/>
          <p14:tracePt t="136387" x="3725863" y="4811713"/>
          <p14:tracePt t="136396" x="3711575" y="4803775"/>
          <p14:tracePt t="136403" x="3703638" y="4803775"/>
          <p14:tracePt t="136408" x="3687763" y="4797425"/>
          <p14:tracePt t="136417" x="3671888" y="4797425"/>
          <p14:tracePt t="136425" x="3656013" y="4797425"/>
          <p14:tracePt t="136433" x="3640138" y="4789488"/>
          <p14:tracePt t="136438" x="3624263" y="4789488"/>
          <p14:tracePt t="136448" x="3616325" y="4789488"/>
          <p14:tracePt t="136455" x="3600450" y="4789488"/>
          <p14:tracePt t="136464" x="3586163" y="4789488"/>
          <p14:tracePt t="136468" x="3570288" y="4789488"/>
          <p14:tracePt t="136478" x="3562350" y="4789488"/>
          <p14:tracePt t="136484" x="3546475" y="4781550"/>
          <p14:tracePt t="136492" x="3538538" y="4781550"/>
          <p14:tracePt t="136498" x="3530600" y="4781550"/>
          <p14:tracePt t="136507" x="3522663" y="4773613"/>
          <p14:tracePt t="136514" x="3514725" y="4773613"/>
          <p14:tracePt t="136522" x="3506788" y="4765675"/>
          <p14:tracePt t="136529" x="3498850" y="4757738"/>
          <p14:tracePt t="136545" x="3490913" y="4749800"/>
          <p14:tracePt t="136558" x="3490913" y="4741863"/>
          <p14:tracePt t="136567" x="3482975" y="4741863"/>
          <p14:tracePt t="136575" x="3482975" y="4733925"/>
          <p14:tracePt t="136589" x="3475038" y="4725988"/>
          <p14:tracePt t="136616" x="3475038" y="4718050"/>
          <p14:tracePt t="136619" x="3475038" y="4710113"/>
          <p14:tracePt t="136635" x="3467100" y="4702175"/>
          <p14:tracePt t="136649" x="3467100" y="4694238"/>
          <p14:tracePt t="136665" x="3467100" y="4686300"/>
          <p14:tracePt t="136689" x="3467100" y="4678363"/>
          <p14:tracePt t="136718" x="3459163" y="4678363"/>
          <p14:tracePt t="136739" x="3459163" y="4672013"/>
          <p14:tracePt t="136755" x="3459163" y="4664075"/>
          <p14:tracePt t="136771" x="3459163" y="4656138"/>
          <p14:tracePt t="136785" x="3459163" y="4648200"/>
          <p14:tracePt t="136793" x="3459163" y="4640263"/>
          <p14:tracePt t="136802" x="3467100" y="4632325"/>
          <p14:tracePt t="136815" x="3475038" y="4624388"/>
          <p14:tracePt t="136823" x="3475038" y="4616450"/>
          <p14:tracePt t="136838" x="3475038" y="4608513"/>
          <p14:tracePt t="136845" x="3482975" y="4600575"/>
          <p14:tracePt t="136862" x="3482975" y="4592638"/>
          <p14:tracePt t="136874" x="3482975" y="4584700"/>
          <p14:tracePt t="136891" x="3490913" y="4576763"/>
          <p14:tracePt t="136905" x="3490913" y="4568825"/>
          <p14:tracePt t="136913" x="3498850" y="4568825"/>
          <p14:tracePt t="136920" x="3498850" y="4560888"/>
          <p14:tracePt t="136926" x="3506788" y="4560888"/>
          <p14:tracePt t="136935" x="3514725" y="4552950"/>
          <p14:tracePt t="136943" x="3522663" y="4552950"/>
          <p14:tracePt t="136951" x="3530600" y="4552950"/>
          <p14:tracePt t="136965" x="3538538" y="4552950"/>
          <p14:tracePt t="136972" x="3546475" y="4552950"/>
          <p14:tracePt t="136981" x="3554413" y="4552950"/>
          <p14:tracePt t="136986" x="3570288" y="4552950"/>
          <p14:tracePt t="136995" x="3578225" y="4552950"/>
          <p14:tracePt t="137003" x="3586163" y="4552950"/>
          <p14:tracePt t="137012" x="3600450" y="4552950"/>
          <p14:tracePt t="137016" x="3608388" y="4552950"/>
          <p14:tracePt t="137024" x="3616325" y="4560888"/>
          <p14:tracePt t="137032" x="3632200" y="4560888"/>
          <p14:tracePt t="137041" x="3640138" y="4568825"/>
          <p14:tracePt t="137048" x="3656013" y="4568825"/>
          <p14:tracePt t="137055" x="3671888" y="4576763"/>
          <p14:tracePt t="137063" x="3679825" y="4576763"/>
          <p14:tracePt t="137070" x="3695700" y="4584700"/>
          <p14:tracePt t="137076" x="3711575" y="4584700"/>
          <p14:tracePt t="137085" x="3719513" y="4584700"/>
          <p14:tracePt t="137093" x="3733800" y="4584700"/>
          <p14:tracePt t="137101" x="3749675" y="4584700"/>
          <p14:tracePt t="137106" x="3765550" y="4584700"/>
          <p14:tracePt t="137115" x="3773488" y="4584700"/>
          <p14:tracePt t="137123" x="3789363" y="4584700"/>
          <p14:tracePt t="137131" x="3805238" y="4584700"/>
          <p14:tracePt t="137136" x="3813175" y="4584700"/>
          <p14:tracePt t="137145" x="3829050" y="4576763"/>
          <p14:tracePt t="137153" x="3844925" y="4576763"/>
          <p14:tracePt t="137160" x="3860800" y="4576763"/>
          <p14:tracePt t="137167" x="3867150" y="4568825"/>
          <p14:tracePt t="137175" x="3883025" y="4568825"/>
          <p14:tracePt t="137182" x="3898900" y="4568825"/>
          <p14:tracePt t="137191" x="3906838" y="4568825"/>
          <p14:tracePt t="137197" x="3922713" y="4568825"/>
          <p14:tracePt t="137204" x="3930650" y="4576763"/>
          <p14:tracePt t="137213" x="3946525" y="4584700"/>
          <p14:tracePt t="137220" x="3954463" y="4592638"/>
          <p14:tracePt t="137230" x="3970338" y="4600575"/>
          <p14:tracePt t="137234" x="3978275" y="4608513"/>
          <p14:tracePt t="137242" x="3994150" y="4616450"/>
          <p14:tracePt t="137251" x="4000500" y="4624388"/>
          <p14:tracePt t="137258" x="4008438" y="4624388"/>
          <p14:tracePt t="137264" x="4024313" y="4632325"/>
          <p14:tracePt t="137272" x="4032250" y="4632325"/>
          <p14:tracePt t="137281" x="4040188" y="4632325"/>
          <p14:tracePt t="137288" x="4048125" y="4632325"/>
          <p14:tracePt t="137295" x="4064000" y="4632325"/>
          <p14:tracePt t="137303" x="4071938" y="4632325"/>
          <p14:tracePt t="137311" x="4087813" y="4632325"/>
          <p14:tracePt t="137318" x="4095750" y="4632325"/>
          <p14:tracePt t="137324" x="4111625" y="4632325"/>
          <p14:tracePt t="137333" x="4119563" y="4624388"/>
          <p14:tracePt t="137340" x="4133850" y="4624388"/>
          <p14:tracePt t="137349" x="4141788" y="4624388"/>
          <p14:tracePt t="137354" x="4157663" y="4624388"/>
          <p14:tracePt t="137363" x="4165600" y="4624388"/>
          <p14:tracePt t="137370" x="4181475" y="4624388"/>
          <p14:tracePt t="137379" x="4197350" y="4624388"/>
          <p14:tracePt t="137384" x="4205288" y="4624388"/>
          <p14:tracePt t="137392" x="4221163" y="4624388"/>
          <p14:tracePt t="137401" x="4229100" y="4624388"/>
          <p14:tracePt t="137408" x="4244975" y="4624388"/>
          <p14:tracePt t="137415" x="4260850" y="4624388"/>
          <p14:tracePt t="137423" x="4275138" y="4624388"/>
          <p14:tracePt t="137431" x="4291013" y="4624388"/>
          <p14:tracePt t="137438" x="4306888" y="4624388"/>
          <p14:tracePt t="137445" x="4322763" y="4624388"/>
          <p14:tracePt t="137452" x="4338638" y="4616450"/>
          <p14:tracePt t="137462" x="4354513" y="4616450"/>
          <p14:tracePt t="137469" x="4378325" y="4608513"/>
          <p14:tracePt t="137474" x="4394200" y="4608513"/>
          <p14:tracePt t="137482" x="4408488" y="4608513"/>
          <p14:tracePt t="137490" x="4424363" y="4608513"/>
          <p14:tracePt t="137498" x="4440238" y="4608513"/>
          <p14:tracePt t="137505" x="4456113" y="4608513"/>
          <p14:tracePt t="137513" x="4471988" y="4608513"/>
          <p14:tracePt t="137521" x="4479925" y="4608513"/>
          <p14:tracePt t="137529" x="4495800" y="4608513"/>
          <p14:tracePt t="137535" x="4503738" y="4608513"/>
          <p14:tracePt t="137542" x="4511675" y="4608513"/>
          <p14:tracePt t="137551" x="4519613" y="4608513"/>
          <p14:tracePt t="137559" x="4527550" y="4608513"/>
          <p14:tracePt t="137565" x="4535488" y="4608513"/>
          <p14:tracePt t="137573" x="4541838" y="4608513"/>
          <p14:tracePt t="137581" x="4549775" y="4608513"/>
          <p14:tracePt t="137588" x="4557713" y="4608513"/>
          <p14:tracePt t="137595" x="4573588" y="4608513"/>
          <p14:tracePt t="137614" x="4597400" y="4608513"/>
          <p14:tracePt t="137618" x="4613275" y="4608513"/>
          <p14:tracePt t="137624" x="4629150" y="4600575"/>
          <p14:tracePt t="137633" x="4645025" y="4600575"/>
          <p14:tracePt t="137641" x="4668838" y="4592638"/>
          <p14:tracePt t="137649" x="4691063" y="4592638"/>
          <p14:tracePt t="137655" x="4706938" y="4584700"/>
          <p14:tracePt t="137663" x="4730750" y="4584700"/>
          <p14:tracePt t="137670" x="4754563" y="4584700"/>
          <p14:tracePt t="137679" x="4778375" y="4576763"/>
          <p14:tracePt t="137684" x="4802188" y="4576763"/>
          <p14:tracePt t="137692" x="4816475" y="4576763"/>
          <p14:tracePt t="137701" x="4840288" y="4568825"/>
          <p14:tracePt t="137708" x="4864100" y="4568825"/>
          <p14:tracePt t="137717" x="4887913" y="4568825"/>
          <p14:tracePt t="137722" x="4903788" y="4568825"/>
          <p14:tracePt t="137730" x="4927600" y="4568825"/>
          <p14:tracePt t="137739" x="4949825" y="4568825"/>
          <p14:tracePt t="137747" x="4973638" y="4568825"/>
          <p14:tracePt t="137752" x="4989513" y="4568825"/>
          <p14:tracePt t="137760" x="5013325" y="4568825"/>
          <p14:tracePt t="137769" x="5037138" y="4568825"/>
          <p14:tracePt t="137778" x="5060950" y="4568825"/>
          <p14:tracePt t="137782" x="5083175" y="4568825"/>
          <p14:tracePt t="137791" x="5106988" y="4568825"/>
          <p14:tracePt t="137799" x="5130800" y="4576763"/>
          <p14:tracePt t="137807" x="5162550" y="4576763"/>
          <p14:tracePt t="137812" x="5178425" y="4584700"/>
          <p14:tracePt t="137821" x="5202238" y="4584700"/>
          <p14:tracePt t="137830" x="5224463" y="4584700"/>
          <p14:tracePt t="137836" x="5248275" y="4584700"/>
          <p14:tracePt t="137842" x="5272088" y="4584700"/>
          <p14:tracePt t="137851" x="5295900" y="4584700"/>
          <p14:tracePt t="137858" x="5319713" y="4584700"/>
          <p14:tracePt t="137867" x="5343525" y="4584700"/>
          <p14:tracePt t="137872" x="5365750" y="4576763"/>
          <p14:tracePt t="137881" x="5389563" y="4568825"/>
          <p14:tracePt t="137889" x="5413375" y="4560888"/>
          <p14:tracePt t="137898" x="5437188" y="4552950"/>
          <p14:tracePt t="137902" x="5461000" y="4546600"/>
          <p14:tracePt t="137910" x="5484813" y="4538663"/>
          <p14:tracePt t="137918" x="5507038" y="4530725"/>
          <p14:tracePt t="137927" x="5530850" y="4522788"/>
          <p14:tracePt t="137932" x="5554663" y="4514850"/>
          <p14:tracePt t="137940" x="5578475" y="4506913"/>
          <p14:tracePt t="137949" x="5602288" y="4498975"/>
          <p14:tracePt t="137957" x="5624513" y="4498975"/>
          <p14:tracePt t="137962" x="5648325" y="4498975"/>
          <p14:tracePt t="137970" x="5664200" y="4498975"/>
          <p14:tracePt t="137980" x="5688013" y="4498975"/>
          <p14:tracePt t="137986" x="5703888" y="4498975"/>
          <p14:tracePt t="137992" x="5719763" y="4498975"/>
          <p14:tracePt t="138001" x="5743575" y="4498975"/>
          <p14:tracePt t="138009" x="5751513" y="4498975"/>
          <p14:tracePt t="138017" x="5765800" y="4506913"/>
          <p14:tracePt t="138023" x="5781675" y="4514850"/>
          <p14:tracePt t="138031" x="5797550" y="4522788"/>
          <p14:tracePt t="138039" x="5813425" y="4522788"/>
          <p14:tracePt t="138048" x="5829300" y="4530725"/>
          <p14:tracePt t="138053" x="5845175" y="4538663"/>
          <p14:tracePt t="138060" x="5861050" y="4538663"/>
          <p14:tracePt t="138068" x="5876925" y="4538663"/>
          <p14:tracePt t="138076" x="5892800" y="4538663"/>
          <p14:tracePt t="138082" x="5907088" y="4538663"/>
          <p14:tracePt t="138090" x="5922963" y="4538663"/>
          <p14:tracePt t="138098" x="5938838" y="4538663"/>
          <p14:tracePt t="138107" x="5954713" y="4538663"/>
          <p14:tracePt t="138112" x="5978525" y="4538663"/>
          <p14:tracePt t="138121" x="5994400" y="4538663"/>
          <p14:tracePt t="138129" x="6010275" y="4538663"/>
          <p14:tracePt t="138137" x="6026150" y="4538663"/>
          <p14:tracePt t="138142" x="6040438" y="4538663"/>
          <p14:tracePt t="138151" x="6056313" y="4538663"/>
          <p14:tracePt t="138159" x="6072188" y="4538663"/>
          <p14:tracePt t="138167" x="6080125" y="4538663"/>
          <p14:tracePt t="138172" x="6088063" y="4538663"/>
          <p14:tracePt t="138181" x="6096000" y="4538663"/>
          <p14:tracePt t="138189" x="6111875" y="4538663"/>
          <p14:tracePt t="138198" x="6119813" y="4538663"/>
          <p14:tracePt t="138212" x="6127750" y="4538663"/>
          <p14:tracePt t="138219" x="6135688" y="4538663"/>
          <p14:tracePt t="138229" x="6143625" y="4538663"/>
          <p14:tracePt t="138235" x="6151563" y="4538663"/>
          <p14:tracePt t="138240" x="6165850" y="4538663"/>
          <p14:tracePt t="138249" x="6181725" y="4538663"/>
          <p14:tracePt t="138257" x="6205538" y="4538663"/>
          <p14:tracePt t="138265" x="6237288" y="4538663"/>
          <p14:tracePt t="138270" x="6276975" y="4538663"/>
          <p14:tracePt t="138279" x="6330950" y="4538663"/>
          <p14:tracePt t="138287" x="6378575" y="4538663"/>
          <p14:tracePt t="138309" x="6386513" y="4538663"/>
          <p14:tracePt t="138318" x="6402388" y="4538663"/>
          <p14:tracePt t="138324" x="6410325" y="4538663"/>
          <p14:tracePt t="138330" x="6434138" y="4546600"/>
          <p14:tracePt t="138338" x="6456363" y="4560888"/>
          <p14:tracePt t="138348" x="6472238" y="4568825"/>
          <p14:tracePt t="138354" x="6488113" y="4576763"/>
          <p14:tracePt t="138360" x="6503988" y="4592638"/>
          <p14:tracePt t="138368" x="6511925" y="4600575"/>
          <p14:tracePt t="138378" x="6511925" y="4616450"/>
          <p14:tracePt t="138384" x="6519863" y="4624388"/>
          <p14:tracePt t="138391" x="6519863" y="4632325"/>
          <p14:tracePt t="138399" x="6519863" y="4640263"/>
          <p14:tracePt t="138446" x="6527800" y="4640263"/>
          <p14:tracePt t="138450" x="6527800" y="4632325"/>
          <p14:tracePt t="138459" x="6535738" y="4616450"/>
          <p14:tracePt t="138467" x="6543675" y="4608513"/>
          <p14:tracePt t="138474" x="6551613" y="4600575"/>
          <p14:tracePt t="138480" x="6559550" y="4592638"/>
          <p14:tracePt t="138488" x="6567488" y="4584700"/>
          <p14:tracePt t="138497" x="6573838" y="4576763"/>
          <p14:tracePt t="138504" x="6581775" y="4568825"/>
          <p14:tracePt t="138511" x="6589713" y="4560888"/>
          <p14:tracePt t="138531" x="6597650" y="4560888"/>
          <p14:tracePt t="138534" x="6605588" y="4560888"/>
          <p14:tracePt t="138581" x="6605588" y="4568825"/>
          <p14:tracePt t="138594" x="6605588" y="4576763"/>
          <p14:tracePt t="138609" x="6605588" y="4584700"/>
          <p14:tracePt t="138651" x="6613525" y="4584700"/>
          <p14:tracePt t="138655" x="6621463" y="4576763"/>
          <p14:tracePt t="138663" x="6629400" y="4568825"/>
          <p14:tracePt t="138669" x="6637338" y="4560888"/>
          <p14:tracePt t="138677" x="6661150" y="4546600"/>
          <p14:tracePt t="138684" x="6692900" y="4522788"/>
          <p14:tracePt t="138692" x="6738938" y="4483100"/>
          <p14:tracePt t="138698" x="6810375" y="4435475"/>
          <p14:tracePt t="138707" x="6919913" y="4373563"/>
          <p14:tracePt t="138714" x="7085013" y="4295775"/>
          <p14:tracePt t="138722" x="7312025" y="4184650"/>
          <p14:tracePt t="138728" x="7602538" y="4059238"/>
          <p14:tracePt t="138737" x="7908925" y="3919538"/>
          <p14:tracePt t="138745" x="8096250" y="3794125"/>
          <p14:tracePt t="138753" x="8261350" y="3730625"/>
          <p14:tracePt t="138758" x="8418513" y="3668713"/>
          <p14:tracePt t="138766" x="8551863" y="3621088"/>
          <p14:tracePt t="138774" x="8661400" y="3573463"/>
          <p14:tracePt t="138783" x="8747125" y="3573463"/>
          <p14:tracePt t="138789" x="8834438" y="3573463"/>
          <p14:tracePt t="138797" x="8920163" y="3581400"/>
          <p14:tracePt t="138804" x="9021763" y="3581400"/>
          <p14:tracePt t="138813" x="9132888" y="3557588"/>
          <p14:tracePt t="138818" x="9250363" y="3495675"/>
          <p14:tracePt t="138827" x="9383713" y="3440113"/>
          <p14:tracePt t="138834" x="9509125" y="3394075"/>
          <p14:tracePt t="138843" x="9634538" y="3338513"/>
          <p14:tracePt t="138848" x="9744075" y="3284538"/>
          <p14:tracePt t="138858" x="9845675" y="3284538"/>
          <p14:tracePt t="138865" x="9940925" y="3284538"/>
          <p14:tracePt t="138872" x="10026650" y="3268663"/>
          <p14:tracePt t="138878" x="10112375" y="3260725"/>
          <p14:tracePt t="138886" x="10183813" y="3244850"/>
          <p14:tracePt t="138895" x="10245725" y="3213100"/>
          <p14:tracePt t="138902" x="10245725" y="3189288"/>
          <p14:tracePt t="138908" x="10229850" y="3167063"/>
          <p14:tracePt t="138916" x="10215563" y="3143250"/>
          <p14:tracePt t="138924" x="10223500" y="3127375"/>
          <p14:tracePt t="138933" x="10245725" y="3111500"/>
          <p14:tracePt t="138938" x="10325100" y="3103563"/>
          <p14:tracePt t="138947" x="10394950" y="3095625"/>
          <p14:tracePt t="138954" x="10450513" y="3087688"/>
          <p14:tracePt t="138962" x="10512425" y="3079750"/>
          <p14:tracePt t="138971" x="10575925" y="3079750"/>
          <p14:tracePt t="138992" x="10583863" y="3079750"/>
          <p14:tracePt t="138998" x="10599738" y="3079750"/>
          <p14:tracePt t="139006" x="10607675" y="3079750"/>
          <p14:tracePt t="139014" x="10661650" y="3087688"/>
          <p14:tracePt t="139023" x="10693400" y="3095625"/>
          <p14:tracePt t="139029" x="10725150" y="3103563"/>
          <p14:tracePt t="139036" x="10748963" y="3111500"/>
          <p14:tracePt t="139045" x="10764838" y="3119438"/>
          <p14:tracePt t="139052" x="10802938" y="3127375"/>
          <p14:tracePt t="139058" x="10842625" y="3135313"/>
          <p14:tracePt t="139067" x="10858500" y="3143250"/>
          <p14:tracePt t="139074" x="10874375" y="3151188"/>
          <p14:tracePt t="139083" x="10898188" y="3159125"/>
          <p14:tracePt t="139088" x="10920413" y="3167063"/>
          <p14:tracePt t="139097" x="10944225" y="3181350"/>
          <p14:tracePt t="139104" x="10968038" y="3189288"/>
          <p14:tracePt t="139113" x="10991850" y="3197225"/>
          <p14:tracePt t="139119" x="11023600" y="3213100"/>
          <p14:tracePt t="139127" x="11039475" y="3228975"/>
          <p14:tracePt t="139135" x="11045825" y="3244850"/>
          <p14:tracePt t="139142" x="11053763" y="3260725"/>
          <p14:tracePt t="139151" x="11053763" y="3276600"/>
          <p14:tracePt t="139157" x="11053763" y="3292475"/>
          <p14:tracePt t="139165" x="11053763" y="3306763"/>
          <p14:tracePt t="139173" x="11053763" y="3322638"/>
          <p14:tracePt t="139180" x="11045825" y="3346450"/>
          <p14:tracePt t="139186" x="11039475" y="3362325"/>
          <p14:tracePt t="139195" x="11023600" y="3378200"/>
          <p14:tracePt t="139203" x="11007725" y="3394075"/>
          <p14:tracePt t="139212" x="10999788" y="3417888"/>
          <p14:tracePt t="139216" x="10983913" y="3432175"/>
          <p14:tracePt t="139225" x="10968038" y="3455988"/>
          <p14:tracePt t="139232" x="10952163" y="3471863"/>
          <p14:tracePt t="139241" x="10936288" y="3495675"/>
          <p14:tracePt t="139247" x="10928350" y="3511550"/>
          <p14:tracePt t="139254" x="10912475" y="3535363"/>
          <p14:tracePt t="139262" x="10898188" y="3557588"/>
          <p14:tracePt t="139270" x="10890250" y="3573463"/>
          <p14:tracePt t="139277" x="10882313" y="3589338"/>
          <p14:tracePt t="139285" x="10866438" y="3613150"/>
          <p14:tracePt t="139292" x="10858500" y="3629025"/>
          <p14:tracePt t="139301" x="10850563" y="3644900"/>
          <p14:tracePt t="139306" x="10842625" y="3660775"/>
          <p14:tracePt t="139315" x="10826750" y="3683000"/>
          <p14:tracePt t="139322" x="10826750" y="3690938"/>
          <p14:tracePt t="139330" x="10818813" y="3706813"/>
          <p14:tracePt t="139336" x="10818813" y="3714750"/>
          <p14:tracePt t="139347" x="10810875" y="3730625"/>
          <p14:tracePt t="139352" x="10810875" y="3738563"/>
          <p14:tracePt t="139360" x="10810875" y="3746500"/>
          <p14:tracePt t="139367" x="10810875" y="3754438"/>
          <p14:tracePt t="139374" x="10810875" y="3762375"/>
          <p14:tracePt t="139383" x="10810875" y="3778250"/>
          <p14:tracePt t="139391" x="10810875" y="3786188"/>
          <p14:tracePt t="139397" x="10810875" y="3794125"/>
          <p14:tracePt t="139405" x="10802938" y="3802063"/>
          <p14:tracePt t="139413" x="10802938" y="3808413"/>
          <p14:tracePt t="139421" x="10802938" y="3816350"/>
          <p14:tracePt t="139427" x="10795000" y="3832225"/>
          <p14:tracePt t="139434" x="10787063" y="3840163"/>
          <p14:tracePt t="139443" x="10779125" y="3848100"/>
          <p14:tracePt t="139451" x="10771188" y="3863975"/>
          <p14:tracePt t="139457" x="10756900" y="3871913"/>
          <p14:tracePt t="139464" x="10733088" y="3887788"/>
          <p14:tracePt t="139472" x="10701338" y="3895725"/>
          <p14:tracePt t="139480" x="10661650" y="3911600"/>
          <p14:tracePt t="139488" x="10623550" y="3919538"/>
          <p14:tracePt t="139495" x="10575925" y="3927475"/>
          <p14:tracePt t="139502" x="10528300" y="3933825"/>
          <p14:tracePt t="139518" x="10512425" y="3933825"/>
          <p14:tracePt t="139524" x="10504488" y="3933825"/>
          <p14:tracePt t="139532" x="10490200" y="3919538"/>
          <p14:tracePt t="139540" x="10482263" y="3895725"/>
          <p14:tracePt t="139547" x="10466388" y="3848100"/>
          <p14:tracePt t="139555" x="10450513" y="3802063"/>
          <p14:tracePt t="139564" x="10434638" y="3738563"/>
          <p14:tracePt t="139570" x="10426700" y="3676650"/>
          <p14:tracePt t="139576" x="10426700" y="3613150"/>
          <p14:tracePt t="139585" x="10426700" y="3565525"/>
          <p14:tracePt t="139592" x="10434638" y="3527425"/>
          <p14:tracePt t="139601" x="10466388" y="3495675"/>
          <p14:tracePt t="139606" x="10512425" y="3495675"/>
          <p14:tracePt t="139614" x="10560050" y="3495675"/>
          <p14:tracePt t="139629" x="10623550" y="3495675"/>
          <p14:tracePt t="139632" x="10677525" y="3487738"/>
          <p14:tracePt t="139638" x="10733088" y="3487738"/>
          <p14:tracePt t="139645" x="10764838" y="3479800"/>
          <p14:tracePt t="139652" x="10764838" y="3471863"/>
          <p14:tracePt t="139662" x="10764838" y="3463925"/>
          <p14:tracePt t="139668" x="10771188" y="3463925"/>
          <p14:tracePt t="139675" x="10779125" y="3479800"/>
          <p14:tracePt t="139683" x="10787063" y="3519488"/>
          <p14:tracePt t="139690" x="10802938" y="3581400"/>
          <p14:tracePt t="139699" x="10810875" y="3652838"/>
          <p14:tracePt t="139704" x="10818813" y="3722688"/>
          <p14:tracePt t="139714" x="10818813" y="3786188"/>
          <p14:tracePt t="139721" x="10802938" y="3824288"/>
          <p14:tracePt t="139730" x="10764838" y="3824288"/>
          <p14:tracePt t="139734" x="10701338" y="3816350"/>
          <p14:tracePt t="139743" x="10645775" y="3816350"/>
          <p14:tracePt t="139751" x="10583863" y="3824288"/>
          <p14:tracePt t="139759" x="10552113" y="3832225"/>
          <p14:tracePt t="139764" x="10552113" y="3848100"/>
          <p14:tracePt t="139772" x="10552113" y="3856038"/>
          <p14:tracePt t="139780" x="10552113" y="3863975"/>
          <p14:tracePt t="139798" x="10552113" y="3832225"/>
          <p14:tracePt t="139802" x="10536238" y="3794125"/>
          <p14:tracePt t="139811" x="10536238" y="3738563"/>
          <p14:tracePt t="139819" x="10528300" y="3690938"/>
          <p14:tracePt t="139833" x="10528300" y="3683000"/>
          <p14:tracePt t="139841" x="10528300" y="3668713"/>
          <p14:tracePt t="139848" x="10544175" y="3660775"/>
          <p14:tracePt t="139855" x="10552113" y="3660775"/>
          <p14:tracePt t="139863" x="10567988" y="3644900"/>
          <p14:tracePt t="139870" x="10583863" y="3636963"/>
          <p14:tracePt t="139879" x="10591800" y="3629025"/>
          <p14:tracePt t="139884" x="10607675" y="3629025"/>
          <p14:tracePt t="139901" x="10615613" y="3636963"/>
          <p14:tracePt t="139909" x="10615613" y="3644900"/>
          <p14:tracePt t="139915" x="10615613" y="3660775"/>
          <p14:tracePt t="139922" x="10615613" y="3676650"/>
          <p14:tracePt t="139930" x="10615613" y="3683000"/>
          <p14:tracePt t="139938" x="10615613" y="3698875"/>
          <p14:tracePt t="139944" x="10615613" y="3706813"/>
          <p14:tracePt t="139963" x="10615613" y="3714750"/>
          <p14:tracePt t="139968" x="10607675" y="3714750"/>
          <p14:tracePt t="139982" x="10599738" y="3714750"/>
          <p14:tracePt t="139990" x="10591800" y="3706813"/>
          <p14:tracePt t="139999" x="10583863" y="3698875"/>
          <p14:tracePt t="140004" x="10583863" y="3683000"/>
          <p14:tracePt t="140013" x="10567988" y="3668713"/>
          <p14:tracePt t="140021" x="10560050" y="3652838"/>
          <p14:tracePt t="140028" x="10552113" y="3621088"/>
          <p14:tracePt t="140034" x="10536238" y="3589338"/>
          <p14:tracePt t="140042" x="10520363" y="3551238"/>
          <p14:tracePt t="140051" x="10512425" y="3503613"/>
          <p14:tracePt t="140059" x="10498138" y="3463925"/>
          <p14:tracePt t="140064" x="10490200" y="3417888"/>
          <p14:tracePt t="140073" x="10474325" y="3417888"/>
          <p14:tracePt t="140080" x="10458450" y="3417888"/>
          <p14:tracePt t="140088" x="10442575" y="3402013"/>
          <p14:tracePt t="140097" x="10426700" y="3394075"/>
          <p14:tracePt t="140102" x="10410825" y="3386138"/>
          <p14:tracePt t="140111" x="10394950" y="3362325"/>
          <p14:tracePt t="140118" x="10387013" y="3338513"/>
          <p14:tracePt t="140126" x="10371138" y="3322638"/>
          <p14:tracePt t="140132" x="10363200" y="3306763"/>
          <p14:tracePt t="140140" x="10348913" y="3292475"/>
          <p14:tracePt t="140149" x="10340975" y="3284538"/>
          <p14:tracePt t="140157" x="10333038" y="3276600"/>
          <p14:tracePt t="140163" x="10325100" y="3268663"/>
          <p14:tracePt t="140170" x="10317163" y="3260725"/>
          <p14:tracePt t="140180" x="10309225" y="3252788"/>
          <p14:tracePt t="140193" x="10309225" y="3244850"/>
          <p14:tracePt t="140200" x="10301288" y="3244850"/>
          <p14:tracePt t="140208" x="10301288" y="3236913"/>
          <p14:tracePt t="140271" x="10301288" y="3244850"/>
          <p14:tracePt t="140277" x="10301288" y="3252788"/>
          <p14:tracePt t="140282" x="10301288" y="3268663"/>
          <p14:tracePt t="140290" x="10309225" y="3276600"/>
          <p14:tracePt t="140299" x="10317163" y="3292475"/>
          <p14:tracePt t="140307" x="10317163" y="3306763"/>
          <p14:tracePt t="140313" x="10333038" y="3322638"/>
          <p14:tracePt t="140320" x="10340975" y="3338513"/>
          <p14:tracePt t="140331" x="10356850" y="3354388"/>
          <p14:tracePt t="140337" x="10371138" y="3370263"/>
          <p14:tracePt t="140342" x="10394950" y="3394075"/>
          <p14:tracePt t="140351" x="10410825" y="3417888"/>
          <p14:tracePt t="140358" x="10434638" y="3432175"/>
          <p14:tracePt t="140367" x="10450513" y="3455988"/>
          <p14:tracePt t="140373" x="10474325" y="3479800"/>
          <p14:tracePt t="140381" x="10490200" y="3495675"/>
          <p14:tracePt t="140388" x="10512425" y="3511550"/>
          <p14:tracePt t="140397" x="10528300" y="3527425"/>
          <p14:tracePt t="140402" x="10544175" y="3543300"/>
          <p14:tracePt t="140411" x="10560050" y="3551238"/>
          <p14:tracePt t="140419" x="10567988" y="3565525"/>
          <p14:tracePt t="140428" x="10575925" y="3573463"/>
          <p14:tracePt t="140432" x="10583863" y="3573463"/>
          <p14:tracePt t="140440" x="10591800" y="3581400"/>
          <p14:tracePt t="140457" x="10599738" y="3589338"/>
          <p14:tracePt t="140471" x="10599738" y="3597275"/>
          <p14:tracePt t="140488" x="10607675" y="3597275"/>
          <p14:tracePt t="140501" x="10615613" y="3597275"/>
          <p14:tracePt t="140518" x="10623550" y="3597275"/>
          <p14:tracePt t="140522" x="10631488" y="3597275"/>
          <p14:tracePt t="140539" x="10637838" y="3597275"/>
          <p14:tracePt t="140549" x="10645775" y="3597275"/>
          <p14:tracePt t="140561" x="10653713" y="3597275"/>
          <p14:tracePt t="140585" x="10653713" y="3605213"/>
          <p14:tracePt t="140590" x="10653713" y="3613150"/>
          <p14:tracePt t="140598" x="10653713" y="3621088"/>
          <p14:tracePt t="140606" x="10653713" y="3629025"/>
          <p14:tracePt t="140632" x="10653713" y="3644900"/>
          <p14:tracePt t="140637" x="10653713" y="3652838"/>
          <p14:tracePt t="140645" x="10653713" y="3660775"/>
          <p14:tracePt t="140659" x="10653713" y="3668713"/>
          <p14:tracePt t="140712" x="10645775" y="3668713"/>
          <p14:tracePt t="140718" x="10637838" y="3668713"/>
          <p14:tracePt t="140727" x="10623550" y="3660775"/>
          <p14:tracePt t="140734" x="10615613" y="3644900"/>
          <p14:tracePt t="140740" x="10591800" y="3636963"/>
          <p14:tracePt t="140749" x="10567988" y="3621088"/>
          <p14:tracePt t="140758" x="10536238" y="3605213"/>
          <p14:tracePt t="140765" x="10498138" y="3581400"/>
          <p14:tracePt t="140770" x="10458450" y="3551238"/>
          <p14:tracePt t="140780" x="10450513" y="3535363"/>
          <p14:tracePt t="140788" x="10402888" y="3503613"/>
          <p14:tracePt t="140795" x="10387013" y="3487738"/>
          <p14:tracePt t="140800" x="10325100" y="3471863"/>
          <p14:tracePt t="140808" x="10261600" y="3463925"/>
          <p14:tracePt t="140817" x="10191750" y="3440113"/>
          <p14:tracePt t="140824" x="10112375" y="3425825"/>
          <p14:tracePt t="140830" x="10026650" y="3402013"/>
          <p14:tracePt t="140838" x="9971088" y="3378200"/>
          <p14:tracePt t="140847" x="9917113" y="3354388"/>
          <p14:tracePt t="140855" x="9869488" y="3330575"/>
          <p14:tracePt t="140860" x="9815513" y="3306763"/>
          <p14:tracePt t="140869" x="9767888" y="3292475"/>
          <p14:tracePt t="140877" x="9720263" y="3268663"/>
          <p14:tracePt t="140885" x="9674225" y="3252788"/>
          <p14:tracePt t="140891" x="9626600" y="3228975"/>
          <p14:tracePt t="140898" x="9578975" y="3213100"/>
          <p14:tracePt t="140907" x="9532938" y="3197225"/>
          <p14:tracePt t="140914" x="9493250" y="3181350"/>
          <p14:tracePt t="140920" x="9453563" y="3175000"/>
          <p14:tracePt t="140930" x="9415463" y="3159125"/>
          <p14:tracePt t="140936" x="9415463" y="3151188"/>
          <p14:tracePt t="140945" x="9415463" y="3143250"/>
          <p14:tracePt t="140951" x="9415463" y="3135313"/>
          <p14:tracePt t="140958" x="9415463" y="3127375"/>
          <p14:tracePt t="140967" x="9399588" y="3119438"/>
          <p14:tracePt t="140974" x="9391650" y="3111500"/>
          <p14:tracePt t="140980" x="9359900" y="3111500"/>
          <p14:tracePt t="140989" x="9336088" y="3103563"/>
          <p14:tracePt t="140997" x="9312275" y="3103563"/>
          <p14:tracePt t="141005" x="9296400" y="3103563"/>
          <p14:tracePt t="141010" x="9274175" y="3095625"/>
          <p14:tracePt t="141019" x="9258300" y="3095625"/>
          <p14:tracePt t="141028" x="9234488" y="3095625"/>
          <p14:tracePt t="141035" x="9218613" y="3095625"/>
          <p14:tracePt t="141041" x="9194800" y="3095625"/>
          <p14:tracePt t="141048" x="9178925" y="3095625"/>
          <p14:tracePt t="141057" x="9163050" y="3095625"/>
          <p14:tracePt t="141065" x="9140825" y="3095625"/>
          <p14:tracePt t="141073" x="9124950" y="3095625"/>
          <p14:tracePt t="141079" x="9109075" y="3095625"/>
          <p14:tracePt t="141087" x="9093200" y="3095625"/>
          <p14:tracePt t="141095" x="9077325" y="3095625"/>
          <p14:tracePt t="141102" x="9061450" y="3095625"/>
          <p14:tracePt t="141108" x="9045575" y="3095625"/>
          <p14:tracePt t="141117" x="9029700" y="3095625"/>
          <p14:tracePt t="141125" x="9021763" y="3095625"/>
          <p14:tracePt t="141132" x="9007475" y="3095625"/>
          <p14:tracePt t="141138" x="8999538" y="3095625"/>
          <p14:tracePt t="141147" x="8991600" y="3095625"/>
          <p14:tracePt t="141163" x="8983663" y="3095625"/>
          <p14:tracePt t="141168" x="8975725" y="3095625"/>
          <p14:tracePt t="141177" x="8975725" y="3103563"/>
          <p14:tracePt t="141185" x="8967788" y="3111500"/>
          <p14:tracePt t="141192" x="8959850" y="3119438"/>
          <p14:tracePt t="141198" x="8959850" y="3127375"/>
          <p14:tracePt t="141207" x="8951913" y="3135313"/>
          <p14:tracePt t="141215" x="8951913" y="3151188"/>
          <p14:tracePt t="141223" x="8943975" y="3159125"/>
          <p14:tracePt t="141229" x="8936038" y="3181350"/>
          <p14:tracePt t="141237" x="8936038" y="3189288"/>
          <p14:tracePt t="141245" x="8936038" y="3197225"/>
          <p14:tracePt t="141252" x="8928100" y="3205163"/>
          <p14:tracePt t="141258" x="8928100" y="3213100"/>
          <p14:tracePt t="141267" x="8928100" y="3221038"/>
          <p14:tracePt t="141275" x="8928100" y="3228975"/>
          <p14:tracePt t="141289" x="8928100" y="3236913"/>
          <p14:tracePt t="141298" x="8920163" y="3236913"/>
          <p14:tracePt t="141319" x="8920163" y="3244850"/>
          <p14:tracePt t="141391" x="8920163" y="3252788"/>
          <p14:tracePt t="141409" x="8920163" y="3260725"/>
          <p14:tracePt t="141426" x="8920163" y="3268663"/>
          <p14:tracePt t="141433" x="8920163" y="3276600"/>
          <p14:tracePt t="141448" x="8928100" y="3276600"/>
          <p14:tracePt t="141455" x="8928100" y="3284538"/>
          <p14:tracePt t="141519" x="8928100" y="3276600"/>
          <p14:tracePt t="141523" x="8928100" y="3268663"/>
          <p14:tracePt t="141530" x="8928100" y="3260725"/>
          <p14:tracePt t="141537" x="8928100" y="3252788"/>
          <p14:tracePt t="141545" x="8928100" y="3244850"/>
          <p14:tracePt t="141552" x="8928100" y="3236913"/>
          <p14:tracePt t="141567" x="8928100" y="3228975"/>
          <p14:tracePt t="141575" x="8928100" y="3221038"/>
          <p14:tracePt t="141583" x="8936038" y="3213100"/>
          <p14:tracePt t="141597" x="8943975" y="3205163"/>
          <p14:tracePt t="141613" x="8951913" y="3205163"/>
          <p14:tracePt t="141620" x="8959850" y="3205163"/>
          <p14:tracePt t="141626" x="8967788" y="3205163"/>
          <p14:tracePt t="141643" x="8975725" y="3213100"/>
          <p14:tracePt t="141651" x="8983663" y="3213100"/>
          <p14:tracePt t="141657" x="8983663" y="3221038"/>
          <p14:tracePt t="141664" x="8991600" y="3228975"/>
          <p14:tracePt t="141672" x="8991600" y="3236913"/>
          <p14:tracePt t="141680" x="8999538" y="3244850"/>
          <p14:tracePt t="141695" x="9007475" y="3252788"/>
          <p14:tracePt t="141714" x="9013825" y="3260725"/>
          <p14:tracePt t="141787" x="9013825" y="3252788"/>
          <p14:tracePt t="141801" x="9007475" y="3252788"/>
          <p14:tracePt t="141824" x="8999538" y="3252788"/>
          <p14:tracePt t="141886" x="8999538" y="3244850"/>
          <p14:tracePt t="141899" x="9007475" y="3244850"/>
          <p14:tracePt t="141923" x="9013825" y="3244850"/>
          <p14:tracePt t="141943" x="9021763" y="3244850"/>
          <p14:tracePt t="142016" x="9013825" y="3252788"/>
          <p14:tracePt t="142025" x="9007475" y="3252788"/>
          <p14:tracePt t="142033" x="8999538" y="3252788"/>
          <p14:tracePt t="142125" x="9007475" y="3252788"/>
          <p14:tracePt t="142139" x="9013825" y="3252788"/>
          <p14:tracePt t="142161" x="9021763" y="3252788"/>
          <p14:tracePt t="142199" x="9029700" y="3244850"/>
          <p14:tracePt t="142268" x="9029700" y="3252788"/>
          <p14:tracePt t="142273" x="9029700" y="3260725"/>
          <p14:tracePt t="142288" x="9029700" y="3268663"/>
          <p14:tracePt t="142294" x="9029700" y="3276600"/>
          <p14:tracePt t="142303" x="9037638" y="3276600"/>
          <p14:tracePt t="142310" x="9037638" y="3284538"/>
          <p14:tracePt t="142326" x="9037638" y="3292475"/>
          <p14:tracePt t="142367" x="9045575" y="3292475"/>
          <p14:tracePt t="142502" x="9045575" y="3300413"/>
          <p14:tracePt t="142508" x="9053513" y="3300413"/>
          <p14:tracePt t="142530" x="9053513" y="3306763"/>
          <p14:tracePt t="142552" x="9053513" y="3314700"/>
          <p14:tracePt t="142559" x="9061450" y="3314700"/>
          <p14:tracePt t="142652" x="9061450" y="3322638"/>
          <p14:tracePt t="142699" x="9061450" y="3330575"/>
          <p14:tracePt t="142733" x="9061450" y="3338513"/>
          <p14:tracePt t="142783" x="9053513" y="3338513"/>
          <p14:tracePt t="142992" x="9053513" y="3330575"/>
          <p14:tracePt t="143019" x="9053513" y="3322638"/>
          <p14:tracePt t="143025" x="9061450" y="3322638"/>
          <p14:tracePt t="143081" x="9069388" y="3314700"/>
          <p14:tracePt t="143099" x="9077325" y="3314700"/>
          <p14:tracePt t="143121" x="9085263" y="3314700"/>
          <p14:tracePt t="143139" x="9093200" y="3314700"/>
          <p14:tracePt t="143144" x="9101138" y="3314700"/>
          <p14:tracePt t="143151" x="9101138" y="3322638"/>
          <p14:tracePt t="143159" x="9101138" y="3338513"/>
          <p14:tracePt t="143167" x="9101138" y="3354388"/>
          <p14:tracePt t="143174" x="9101138" y="3394075"/>
          <p14:tracePt t="143180" x="9093200" y="3455988"/>
          <p14:tracePt t="143188" x="9053513" y="3535363"/>
          <p14:tracePt t="143197" x="8991600" y="3652838"/>
          <p14:tracePt t="143205" x="8880475" y="3808413"/>
          <p14:tracePt t="143211" x="8709025" y="4005263"/>
          <p14:tracePt t="143219" x="8472488" y="4216400"/>
          <p14:tracePt t="143227" x="8191500" y="4333875"/>
          <p14:tracePt t="143235" x="7877175" y="4451350"/>
          <p14:tracePt t="143240" x="7618413" y="4546600"/>
          <p14:tracePt t="143248" x="7477125" y="4640263"/>
          <p14:tracePt t="143259" x="7319963" y="4733925"/>
          <p14:tracePt t="143264" x="7162800" y="4819650"/>
          <p14:tracePt t="143270" x="6989763" y="4914900"/>
          <p14:tracePt t="143278" x="6818313" y="5000625"/>
          <p14:tracePt t="143286" x="6661150" y="5078413"/>
          <p14:tracePt t="143295" x="6496050" y="5157788"/>
          <p14:tracePt t="143300" x="6354763" y="5227638"/>
          <p14:tracePt t="143309" x="6205538" y="5299075"/>
          <p14:tracePt t="143318" x="6056313" y="5360988"/>
          <p14:tracePt t="143325" x="5899150" y="5408613"/>
          <p14:tracePt t="143331" x="5743575" y="5408613"/>
          <p14:tracePt t="143339" x="5586413" y="5400675"/>
          <p14:tracePt t="143348" x="5453063" y="5392738"/>
          <p14:tracePt t="143355" x="5327650" y="5376863"/>
          <p14:tracePt t="143361" x="5216525" y="5384800"/>
          <p14:tracePt t="143369" x="5106988" y="5400675"/>
          <p14:tracePt t="143377" x="4997450" y="5438775"/>
          <p14:tracePt t="143385" x="4879975" y="5478463"/>
          <p14:tracePt t="143391" x="4762500" y="5518150"/>
          <p14:tracePt t="143399" x="4637088" y="5548313"/>
          <p14:tracePt t="143408" x="4519613" y="5572125"/>
          <p14:tracePt t="143415" x="4408488" y="5603875"/>
          <p14:tracePt t="143421" x="4330700" y="5627688"/>
          <p14:tracePt t="143430" x="4267200" y="5643563"/>
          <p14:tracePt t="143438" x="4267200" y="5667375"/>
          <p14:tracePt t="143446" x="4291013" y="5689600"/>
          <p14:tracePt t="143452" x="4306888" y="5705475"/>
          <p14:tracePt t="143458" x="4298950" y="5721350"/>
          <p14:tracePt t="143467" x="4275138" y="5737225"/>
          <p14:tracePt t="143474" x="4189413" y="5745163"/>
          <p14:tracePt t="143483" x="4119563" y="5753100"/>
          <p14:tracePt t="143489" x="4064000" y="5761038"/>
          <p14:tracePt t="143498" x="4008438" y="5761038"/>
          <p14:tracePt t="143504" x="3946525" y="5761038"/>
          <p14:tracePt t="143513" x="3875088" y="5761038"/>
          <p14:tracePt t="143518" x="3813175" y="5761038"/>
          <p14:tracePt t="143527" x="3757613" y="5761038"/>
          <p14:tracePt t="143534" x="3719513" y="5761038"/>
          <p14:tracePt t="143557" x="3719513" y="5753100"/>
          <p14:tracePt t="143565" x="3711575" y="5745163"/>
          <p14:tracePt t="143573" x="3703638" y="5737225"/>
          <p14:tracePt t="143580" x="3687763" y="5721350"/>
          <p14:tracePt t="143586" x="3656013" y="5713413"/>
          <p14:tracePt t="143595" x="3624263" y="5697538"/>
          <p14:tracePt t="143602" x="3592513" y="5673725"/>
          <p14:tracePt t="143608" x="3554413" y="5659438"/>
          <p14:tracePt t="143617" x="3506788" y="5635625"/>
          <p14:tracePt t="143624" x="3467100" y="5611813"/>
          <p14:tracePt t="143632" x="3413125" y="5580063"/>
          <p14:tracePt t="143638" x="3357563" y="5556250"/>
          <p14:tracePt t="143647" x="3303588" y="5518150"/>
          <p14:tracePt t="143654" x="3240088" y="5486400"/>
          <p14:tracePt t="143663" x="3178175" y="5462588"/>
          <p14:tracePt t="143668" x="3178175" y="5438775"/>
          <p14:tracePt t="143676" x="3178175" y="5416550"/>
          <p14:tracePt t="143684" x="3178175" y="5392738"/>
          <p14:tracePt t="143693" x="3162300" y="5376863"/>
          <p14:tracePt t="143699" x="3154363" y="5353050"/>
          <p14:tracePt t="143708" x="3130550" y="5337175"/>
          <p14:tracePt t="143715" x="3114675" y="5321300"/>
          <p14:tracePt t="143723" x="3098800" y="5305425"/>
          <p14:tracePt t="143729" x="3082925" y="5299075"/>
          <p14:tracePt t="143737" x="3074988" y="5283200"/>
          <p14:tracePt t="143745" x="3074988" y="5275263"/>
          <p14:tracePt t="143754" x="3074988" y="5259388"/>
          <p14:tracePt t="143758" x="3074988" y="5251450"/>
          <p14:tracePt t="143767" x="3074988" y="5235575"/>
          <p14:tracePt t="143775" x="3074988" y="5227638"/>
          <p14:tracePt t="143783" x="3074988" y="5219700"/>
          <p14:tracePt t="143788" x="3082925" y="5219700"/>
          <p14:tracePt t="143797" x="3098800" y="5211763"/>
          <p14:tracePt t="143804" x="3106738" y="5203825"/>
          <p14:tracePt t="143813" x="3114675" y="5195888"/>
          <p14:tracePt t="143819" x="3130550" y="5195888"/>
          <p14:tracePt t="143827" x="3146425" y="5187950"/>
          <p14:tracePt t="143834" x="3154363" y="5187950"/>
          <p14:tracePt t="143843" x="3170238" y="5187950"/>
          <p14:tracePt t="143849" x="3184525" y="5180013"/>
          <p14:tracePt t="143857" x="3200400" y="5180013"/>
          <p14:tracePt t="143864" x="3208338" y="5180013"/>
          <p14:tracePt t="143872" x="3224213" y="5180013"/>
          <p14:tracePt t="143878" x="3240088" y="5180013"/>
          <p14:tracePt t="143888" x="3248025" y="5180013"/>
          <p14:tracePt t="143895" x="3255963" y="5180013"/>
          <p14:tracePt t="143902" x="3271838" y="5180013"/>
          <p14:tracePt t="143908" x="3279775" y="5180013"/>
          <p14:tracePt t="143916" x="3287713" y="5180013"/>
          <p14:tracePt t="143924" x="3295650" y="5180013"/>
          <p14:tracePt t="143932" x="3303588" y="5180013"/>
          <p14:tracePt t="143940" x="3311525" y="5180013"/>
          <p14:tracePt t="143946" x="3325813" y="5180013"/>
          <p14:tracePt t="143954" x="3333750" y="5180013"/>
          <p14:tracePt t="143964" x="3341688" y="5180013"/>
          <p14:tracePt t="143971" x="3357563" y="5180013"/>
          <p14:tracePt t="143976" x="3373438" y="5180013"/>
          <p14:tracePt t="143984" x="3389313" y="5180013"/>
          <p14:tracePt t="143992" x="3405188" y="5180013"/>
          <p14:tracePt t="144000" x="3421063" y="5180013"/>
          <p14:tracePt t="144006" x="3436938" y="5180013"/>
          <p14:tracePt t="144015" x="3459163" y="5180013"/>
          <p14:tracePt t="144023" x="3490913" y="5173663"/>
          <p14:tracePt t="144031" x="3498850" y="5173663"/>
          <p14:tracePt t="144036" x="3538538" y="5165725"/>
          <p14:tracePt t="144045" x="3554413" y="5165725"/>
          <p14:tracePt t="144052" x="3578225" y="5157788"/>
          <p14:tracePt t="144060" x="3600450" y="5149850"/>
          <p14:tracePt t="144067" x="3624263" y="5141913"/>
          <p14:tracePt t="144074" x="3648075" y="5141913"/>
          <p14:tracePt t="144082" x="3671888" y="5133975"/>
          <p14:tracePt t="144090" x="3695700" y="5133975"/>
          <p14:tracePt t="144097" x="3719513" y="5126038"/>
          <p14:tracePt t="144104" x="3733800" y="5126038"/>
          <p14:tracePt t="144113" x="3749675" y="5126038"/>
          <p14:tracePt t="144121" x="3765550" y="5126038"/>
          <p14:tracePt t="144127" x="3781425" y="5126038"/>
          <p14:tracePt t="144135" x="3797300" y="5126038"/>
          <p14:tracePt t="144143" x="3813175" y="5133975"/>
          <p14:tracePt t="144151" x="3829050" y="5141913"/>
          <p14:tracePt t="144157" x="3852863" y="5149850"/>
          <p14:tracePt t="144165" x="3867150" y="5157788"/>
          <p14:tracePt t="144172" x="3883025" y="5165725"/>
          <p14:tracePt t="144180" x="3906838" y="5165725"/>
          <p14:tracePt t="144186" x="3938588" y="5173663"/>
          <p14:tracePt t="144195" x="3978275" y="5173663"/>
          <p14:tracePt t="144202" x="4016375" y="5180013"/>
          <p14:tracePt t="144212" x="4056063" y="5180013"/>
          <p14:tracePt t="144216" x="4111625" y="5180013"/>
          <p14:tracePt t="144224" x="4157663" y="5180013"/>
          <p14:tracePt t="144233" x="4221163" y="5180013"/>
          <p14:tracePt t="144242" x="4275138" y="5180013"/>
          <p14:tracePt t="144246" x="4314825" y="5180013"/>
          <p14:tracePt t="144255" x="4354513" y="5180013"/>
          <p14:tracePt t="144263" x="4386263" y="5180013"/>
          <p14:tracePt t="144271" x="4424363" y="5180013"/>
          <p14:tracePt t="144277" x="4456113" y="5180013"/>
          <p14:tracePt t="144285" x="4487863" y="5187950"/>
          <p14:tracePt t="144293" x="4527550" y="5187950"/>
          <p14:tracePt t="144301" x="4557713" y="5195888"/>
          <p14:tracePt t="144307" x="4597400" y="5195888"/>
          <p14:tracePt t="144314" x="4637088" y="5203825"/>
          <p14:tracePt t="144323" x="4683125" y="5211763"/>
          <p14:tracePt t="144331" x="4730750" y="5219700"/>
          <p14:tracePt t="144336" x="4770438" y="5219700"/>
          <p14:tracePt t="144345" x="4808538" y="5227638"/>
          <p14:tracePt t="144353" x="4808538" y="5235575"/>
          <p14:tracePt t="144364" x="4872038" y="5235575"/>
          <p14:tracePt t="144368" x="4927600" y="5235575"/>
          <p14:tracePt t="144374" x="4973638" y="5243513"/>
          <p14:tracePt t="144383" x="5013325" y="5243513"/>
          <p14:tracePt t="144391" x="5060950" y="5251450"/>
          <p14:tracePt t="144398" x="5099050" y="5259388"/>
          <p14:tracePt t="144404" x="5146675" y="5267325"/>
          <p14:tracePt t="144412" x="5194300" y="5275263"/>
          <p14:tracePt t="144420" x="5240338" y="5283200"/>
          <p14:tracePt t="144429" x="5295900" y="5291138"/>
          <p14:tracePt t="144435" x="5343525" y="5299075"/>
          <p14:tracePt t="144442" x="5397500" y="5313363"/>
          <p14:tracePt t="144451" x="5453063" y="5321300"/>
          <p14:tracePt t="144458" x="5514975" y="5329238"/>
          <p14:tracePt t="144464" x="5570538" y="5337175"/>
          <p14:tracePt t="144472" x="5624513" y="5345113"/>
          <p14:tracePt t="144481" x="5680075" y="5353050"/>
          <p14:tracePt t="144489" x="5735638" y="5360988"/>
          <p14:tracePt t="144496" x="5781675" y="5360988"/>
          <p14:tracePt t="144503" x="5837238" y="5368925"/>
          <p14:tracePt t="144512" x="5876925" y="5368925"/>
          <p14:tracePt t="144519" x="5922963" y="5368925"/>
          <p14:tracePt t="144525" x="5954713" y="5368925"/>
          <p14:tracePt t="144541" x="6010275" y="5368925"/>
          <p14:tracePt t="144565" x="6010275" y="5360988"/>
          <p14:tracePt t="144571" x="6018213" y="5360988"/>
          <p14:tracePt t="144581" x="6026150" y="5360988"/>
          <p14:tracePt t="144584" x="6048375" y="5360988"/>
          <p14:tracePt t="144592" x="6064250" y="5360988"/>
          <p14:tracePt t="144601" x="6080125" y="5360988"/>
          <p14:tracePt t="144609" x="6096000" y="5360988"/>
          <p14:tracePt t="144633" x="6111875" y="5360988"/>
          <p14:tracePt t="144634" x="6119813" y="5360988"/>
          <p14:tracePt t="144638" x="6127750" y="5360988"/>
          <p14:tracePt t="144645" x="6135688" y="5360988"/>
          <p14:tracePt t="144652" x="6143625" y="5360988"/>
          <p14:tracePt t="144669" x="6151563" y="5360988"/>
          <p14:tracePt t="144675" x="6159500" y="5353050"/>
          <p14:tracePt t="144691" x="6165850" y="5345113"/>
          <p14:tracePt t="144699" x="6173788" y="5337175"/>
          <p14:tracePt t="144704" x="6181725" y="5337175"/>
          <p14:tracePt t="144837" x="6189663" y="5337175"/>
          <p14:tracePt t="144849" x="6197600" y="5329238"/>
          <p14:tracePt t="144863" x="6205538" y="5321300"/>
          <p14:tracePt t="144879" x="6213475" y="5321300"/>
          <p14:tracePt t="144892" x="6213475" y="5313363"/>
          <p14:tracePt t="144909" x="6221413" y="5313363"/>
          <p14:tracePt t="144940" x="6229350" y="5313363"/>
          <p14:tracePt t="144970" x="6229350" y="5305425"/>
          <p14:tracePt t="144976" x="6237288" y="5305425"/>
          <p14:tracePt t="144992" x="6237288" y="5299075"/>
          <p14:tracePt t="145014" x="6237288" y="5291138"/>
          <p14:tracePt t="145072" x="6229350" y="5291138"/>
          <p14:tracePt t="145097" x="6221413" y="5291138"/>
          <p14:tracePt t="145111" x="6221413" y="5283200"/>
          <p14:tracePt t="145127" x="6221413" y="5275263"/>
          <p14:tracePt t="145132" x="6213475" y="5267325"/>
          <p14:tracePt t="145149" x="6213475" y="5259388"/>
          <p14:tracePt t="145163" x="6213475" y="5251450"/>
          <p14:tracePt t="145171" x="6213475" y="5243513"/>
          <p14:tracePt t="145179" x="6213475" y="5235575"/>
          <p14:tracePt t="145193" x="6213475" y="5227638"/>
          <p14:tracePt t="145201" x="6205538" y="5219700"/>
          <p14:tracePt t="145219" x="6205538" y="5211763"/>
          <p14:tracePt t="145231" x="6197600" y="5203825"/>
          <p14:tracePt t="145253" x="6197600" y="5195888"/>
          <p14:tracePt t="145269" x="6197600" y="5187950"/>
          <p14:tracePt t="145293" x="6197600" y="5180013"/>
          <p14:tracePt t="145307" x="6205538" y="5173663"/>
          <p14:tracePt t="145312" x="6213475" y="5165725"/>
          <p14:tracePt t="145330" x="6221413" y="5157788"/>
          <p14:tracePt t="145337" x="6229350" y="5149850"/>
          <p14:tracePt t="145345" x="6237288" y="5133975"/>
          <p14:tracePt t="145350" x="6253163" y="5126038"/>
          <p14:tracePt t="145358" x="6261100" y="5118100"/>
          <p14:tracePt t="145367" x="6269038" y="5102225"/>
          <p14:tracePt t="145375" x="6269038" y="5094288"/>
          <p14:tracePt t="145380" x="6276975" y="5078413"/>
          <p14:tracePt t="145388" x="6284913" y="5070475"/>
          <p14:tracePt t="145397" x="6284913" y="5062538"/>
          <p14:tracePt t="145404" x="6292850" y="5054600"/>
          <p14:tracePt t="145412" x="6292850" y="5040313"/>
          <p14:tracePt t="145418" x="6292850" y="5032375"/>
          <p14:tracePt t="145427" x="6292850" y="5024438"/>
          <p14:tracePt t="145434" x="6299200" y="5016500"/>
          <p14:tracePt t="145440" x="6299200" y="5008563"/>
          <p14:tracePt t="145449" x="6299200" y="5000625"/>
          <p14:tracePt t="145457" x="6299200" y="4992688"/>
          <p14:tracePt t="145479" x="6299200" y="498475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號: 五邊形 196">
            <a:extLst>
              <a:ext uri="{FF2B5EF4-FFF2-40B4-BE49-F238E27FC236}">
                <a16:creationId xmlns:a16="http://schemas.microsoft.com/office/drawing/2014/main" id="{1D0EB394-4980-6941-B0CE-0FEFA3E2D876}"/>
              </a:ext>
            </a:extLst>
          </p:cNvPr>
          <p:cNvSpPr/>
          <p:nvPr/>
        </p:nvSpPr>
        <p:spPr>
          <a:xfrm>
            <a:off x="0" y="0"/>
            <a:ext cx="2692400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效能設計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A7FACA4-4FB6-6965-1735-BBD46C943139}"/>
              </a:ext>
            </a:extLst>
          </p:cNvPr>
          <p:cNvGrpSpPr/>
          <p:nvPr/>
        </p:nvGrpSpPr>
        <p:grpSpPr>
          <a:xfrm>
            <a:off x="533399" y="792116"/>
            <a:ext cx="5346701" cy="826246"/>
            <a:chOff x="1229091" y="477031"/>
            <a:chExt cx="5346701" cy="826246"/>
          </a:xfrm>
        </p:grpSpPr>
        <p:pic>
          <p:nvPicPr>
            <p:cNvPr id="6" name="圖形 5" descr="燈泡與齒輪 外框">
              <a:extLst>
                <a:ext uri="{FF2B5EF4-FFF2-40B4-BE49-F238E27FC236}">
                  <a16:creationId xmlns:a16="http://schemas.microsoft.com/office/drawing/2014/main" id="{7A65B210-2474-61EE-DE2F-F2CE06B2F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844C449-5150-85EF-6FEA-67D7EE9C331B}"/>
                </a:ext>
              </a:extLst>
            </p:cNvPr>
            <p:cNvSpPr txBox="1"/>
            <p:nvPr/>
          </p:nvSpPr>
          <p:spPr>
            <a:xfrm>
              <a:off x="2055338" y="669285"/>
              <a:ext cx="4520454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晶片組織和結構的改進</a:t>
              </a:r>
            </a:p>
          </p:txBody>
        </p:sp>
      </p:grpSp>
      <p:sp>
        <p:nvSpPr>
          <p:cNvPr id="4" name="矩形: 圓角 14">
            <a:extLst>
              <a:ext uri="{FF2B5EF4-FFF2-40B4-BE49-F238E27FC236}">
                <a16:creationId xmlns:a16="http://schemas.microsoft.com/office/drawing/2014/main" id="{4CB5BC7E-C9C2-4695-9FA0-04F34CE54957}"/>
              </a:ext>
            </a:extLst>
          </p:cNvPr>
          <p:cNvSpPr/>
          <p:nvPr/>
        </p:nvSpPr>
        <p:spPr>
          <a:xfrm>
            <a:off x="3574243" y="2334432"/>
            <a:ext cx="5043509" cy="5847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改善處理器組織與結構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3C070A3-1315-C3BC-801F-096E80511154}"/>
              </a:ext>
            </a:extLst>
          </p:cNvPr>
          <p:cNvSpPr txBox="1"/>
          <p:nvPr/>
        </p:nvSpPr>
        <p:spPr>
          <a:xfrm>
            <a:off x="3574243" y="3684493"/>
            <a:ext cx="42242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增加平行策略</a:t>
            </a:r>
            <a:endParaRPr kumimoji="1"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建立更有效率的指令</a:t>
            </a:r>
            <a:endParaRPr kumimoji="1"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870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31"/>
    </mc:Choice>
    <mc:Fallback xmlns="">
      <p:transition spd="slow" advTm="52431"/>
    </mc:Fallback>
  </mc:AlternateContent>
  <p:extLst>
    <p:ext uri="{3A86A75C-4F4B-4683-9AE1-C65F6400EC91}">
      <p14:laserTraceLst xmlns:p14="http://schemas.microsoft.com/office/powerpoint/2010/main">
        <p14:tracePtLst>
          <p14:tracePt t="2130" x="6802438" y="1355725"/>
          <p14:tracePt t="2136" x="6856413" y="1331913"/>
          <p14:tracePt t="2144" x="6943725" y="1293813"/>
          <p14:tracePt t="2158" x="6997700" y="1285875"/>
          <p14:tracePt t="2167" x="7037388" y="1285875"/>
          <p14:tracePt t="2176" x="7061200" y="1285875"/>
          <p14:tracePt t="2180" x="7085013" y="1285875"/>
          <p14:tracePt t="2188" x="7100888" y="1285875"/>
          <p14:tracePt t="2198" x="7115175" y="1301750"/>
          <p14:tracePt t="2205" x="7123113" y="1309688"/>
          <p14:tracePt t="2219" x="7146925" y="1316038"/>
          <p14:tracePt t="2227" x="7170738" y="1331913"/>
          <p14:tracePt t="2234" x="7194550" y="1347788"/>
          <p14:tracePt t="2241" x="7210425" y="1363663"/>
          <p14:tracePt t="2249" x="7218363" y="1387475"/>
          <p14:tracePt t="2258" x="7218363" y="1419225"/>
          <p14:tracePt t="2265" x="7218363" y="1433513"/>
          <p14:tracePt t="2270" x="7218363" y="1473200"/>
          <p14:tracePt t="2279" x="7218363" y="1497013"/>
          <p14:tracePt t="2287" x="7210425" y="1512888"/>
          <p14:tracePt t="2295" x="7202488" y="1520825"/>
          <p14:tracePt t="2300" x="7194550" y="1536700"/>
          <p14:tracePt t="2310" x="7186613" y="1536700"/>
          <p14:tracePt t="2331" x="7194550" y="1528763"/>
          <p14:tracePt t="2339" x="7202488" y="1512888"/>
          <p14:tracePt t="2347" x="7210425" y="1504950"/>
          <p14:tracePt t="2361" x="7218363" y="1504950"/>
          <p14:tracePt t="2369" x="7218363" y="1558925"/>
          <p14:tracePt t="2378" x="7194550" y="1670050"/>
          <p14:tracePt t="2385" x="7186613" y="1825625"/>
          <p14:tracePt t="2391" x="7170738" y="2038350"/>
          <p14:tracePt t="2399" x="7154863" y="2092325"/>
          <p14:tracePt t="2408" x="7131050" y="2139950"/>
          <p14:tracePt t="2415" x="7108825" y="2179638"/>
          <p14:tracePt t="2420" x="7085013" y="2374900"/>
          <p14:tracePt t="2428" x="7045325" y="2390775"/>
          <p14:tracePt t="2436" x="7021513" y="2406650"/>
          <p14:tracePt t="2445" x="6989763" y="2476500"/>
          <p14:tracePt t="2451" x="6943725" y="2516188"/>
          <p14:tracePt t="2460" x="6888163" y="2532063"/>
          <p14:tracePt t="2467" x="6818313" y="2540000"/>
          <p14:tracePt t="2476" x="6738938" y="2547938"/>
          <p14:tracePt t="2483" x="6684963" y="2555875"/>
          <p14:tracePt t="2488" x="6637338" y="2562225"/>
          <p14:tracePt t="2497" x="6589713" y="2570163"/>
          <p14:tracePt t="2505" x="6551613" y="2578100"/>
          <p14:tracePt t="2513" x="6519863" y="2593975"/>
          <p14:tracePt t="2518" x="6519863" y="2617788"/>
          <p14:tracePt t="2528" x="6511925" y="2649538"/>
          <p14:tracePt t="2534" x="6503988" y="2695575"/>
          <p14:tracePt t="2543" x="6472238" y="2743200"/>
          <p14:tracePt t="2550" x="6456363" y="2790825"/>
          <p14:tracePt t="2558" x="6440488" y="2813050"/>
          <p14:tracePt t="2565" x="6426200" y="2844800"/>
          <p14:tracePt t="2573" x="6418263" y="2876550"/>
          <p14:tracePt t="2579" x="6402388" y="2900363"/>
          <p14:tracePt t="2587" x="6394450" y="2924175"/>
          <p14:tracePt t="2595" x="6378575" y="2930525"/>
          <p14:tracePt t="2603" x="6370638" y="2930525"/>
          <p14:tracePt t="2610" x="6362700" y="2938463"/>
          <p14:tracePt t="2617" x="6346825" y="2946400"/>
          <p14:tracePt t="2624" x="6338888" y="2946400"/>
          <p14:tracePt t="2633" x="6330950" y="2946400"/>
          <p14:tracePt t="2638" x="6323013" y="2946400"/>
          <p14:tracePt t="2647" x="6315075" y="2946400"/>
          <p14:tracePt t="2655" x="6307138" y="2938463"/>
          <p14:tracePt t="2663" x="6284913" y="2938463"/>
          <p14:tracePt t="2669" x="6261100" y="2938463"/>
          <p14:tracePt t="2677" x="6229350" y="2938463"/>
          <p14:tracePt t="2685" x="6213475" y="2938463"/>
          <p14:tracePt t="2693" x="6189663" y="2938463"/>
          <p14:tracePt t="2698" x="6165850" y="2938463"/>
          <p14:tracePt t="2706" x="6135688" y="2946400"/>
          <p14:tracePt t="2715" x="6111875" y="2954338"/>
          <p14:tracePt t="2723" x="6080125" y="2962275"/>
          <p14:tracePt t="2729" x="6048375" y="2970213"/>
          <p14:tracePt t="2737" x="6026150" y="2970213"/>
          <p14:tracePt t="2745" x="5994400" y="2978150"/>
          <p14:tracePt t="2753" x="5970588" y="2978150"/>
          <p14:tracePt t="2760" x="5938838" y="2978150"/>
          <p14:tracePt t="2767" x="5899150" y="2978150"/>
          <p14:tracePt t="2775" x="5861050" y="2978150"/>
          <p14:tracePt t="2783" x="5829300" y="2978150"/>
          <p14:tracePt t="2788" x="5789613" y="2978150"/>
          <p14:tracePt t="2797" x="5757863" y="2962275"/>
          <p14:tracePt t="2805" x="5727700" y="2938463"/>
          <p14:tracePt t="2813" x="5703888" y="2908300"/>
          <p14:tracePt t="2819" x="5695950" y="2884488"/>
          <p14:tracePt t="2828" x="5680075" y="2868613"/>
          <p14:tracePt t="2835" x="5672138" y="2852738"/>
          <p14:tracePt t="2843" x="5672138" y="2844800"/>
          <p14:tracePt t="2849" x="5648325" y="2836863"/>
          <p14:tracePt t="2856" x="5640388" y="2836863"/>
          <p14:tracePt t="2865" x="5624513" y="2820988"/>
          <p14:tracePt t="2873" x="5618163" y="2813050"/>
          <p14:tracePt t="2879" x="5610225" y="2805113"/>
          <p14:tracePt t="2887" x="5602288" y="2805113"/>
          <p14:tracePt t="2895" x="5594350" y="2805113"/>
          <p14:tracePt t="2909" x="5586413" y="2805113"/>
          <p14:tracePt t="2918" x="5578475" y="2805113"/>
          <p14:tracePt t="2934" x="5570538" y="2805113"/>
          <p14:tracePt t="2942" x="5562600" y="2805113"/>
          <p14:tracePt t="2955" x="5562600" y="2798763"/>
          <p14:tracePt t="2963" x="5554663" y="2790825"/>
          <p14:tracePt t="2971" x="5554663" y="2782888"/>
          <p14:tracePt t="2977" x="5554663" y="2774950"/>
          <p14:tracePt t="2993" x="5554663" y="2767013"/>
          <p14:tracePt t="3001" x="5546725" y="2767013"/>
          <p14:tracePt t="3015" x="5538788" y="2767013"/>
          <p14:tracePt t="3037" x="5530850" y="2767013"/>
          <p14:tracePt t="3061" x="5522913" y="2767013"/>
          <p14:tracePt t="3094" x="5514975" y="2767013"/>
          <p14:tracePt t="3114" x="5507038" y="2767013"/>
          <p14:tracePt t="3127" x="5499100" y="2767013"/>
          <p14:tracePt t="3135" x="5499100" y="2774950"/>
          <p14:tracePt t="3159" x="5491163" y="2774950"/>
          <p14:tracePt t="3206" x="5491163" y="2767013"/>
          <p14:tracePt t="3226" x="5491163" y="2759075"/>
          <p14:tracePt t="3248" x="5499100" y="2759075"/>
          <p14:tracePt t="3277" x="5499100" y="2767013"/>
          <p14:tracePt t="3293" x="5507038" y="2774950"/>
          <p14:tracePt t="3310" x="5507038" y="2782888"/>
          <p14:tracePt t="3325" x="5507038" y="2790825"/>
          <p14:tracePt t="3483" x="5499100" y="2790825"/>
          <p14:tracePt t="3489" x="5499100" y="2782888"/>
          <p14:tracePt t="3503" x="5491163" y="2774950"/>
          <p14:tracePt t="3511" x="5491163" y="2767013"/>
          <p14:tracePt t="3519" x="5491163" y="2759075"/>
          <p14:tracePt t="3526" x="5491163" y="2751138"/>
          <p14:tracePt t="3544" x="5491163" y="2735263"/>
          <p14:tracePt t="3555" x="5499100" y="2719388"/>
          <p14:tracePt t="3562" x="5507038" y="2719388"/>
          <p14:tracePt t="3571" x="5514975" y="2703513"/>
          <p14:tracePt t="3579" x="5522913" y="2695575"/>
          <p14:tracePt t="3585" x="5538788" y="2687638"/>
          <p14:tracePt t="4330" x="7931150" y="5054600"/>
          <p14:tracePt t="4337" x="7931150" y="5048250"/>
          <p14:tracePt t="4344" x="7924800" y="5040313"/>
          <p14:tracePt t="4350" x="7916863" y="5024438"/>
          <p14:tracePt t="4359" x="7900988" y="5008563"/>
          <p14:tracePt t="4367" x="7893050" y="4984750"/>
          <p14:tracePt t="4376" x="7877175" y="4976813"/>
          <p14:tracePt t="4380" x="7869238" y="4953000"/>
          <p14:tracePt t="4388" x="7861300" y="4906963"/>
          <p14:tracePt t="4397" x="7853363" y="4843463"/>
          <p14:tracePt t="4405" x="7853363" y="4765675"/>
          <p14:tracePt t="4413" x="7845425" y="4686300"/>
          <p14:tracePt t="4419" x="7829550" y="4608513"/>
          <p14:tracePt t="4428" x="7813675" y="4560888"/>
          <p14:tracePt t="4435" x="7805738" y="4514850"/>
          <p14:tracePt t="4443" x="7797800" y="4475163"/>
          <p14:tracePt t="4448" x="7797800" y="4435475"/>
          <p14:tracePt t="4458" x="7789863" y="4435475"/>
          <p14:tracePt t="4474" x="7797800" y="4435475"/>
          <p14:tracePt t="4481" x="7805738" y="4427538"/>
          <p14:tracePt t="4486" x="7821613" y="4421188"/>
          <p14:tracePt t="4495" x="7829550" y="4413250"/>
          <p14:tracePt t="4502" x="7845425" y="4389438"/>
          <p14:tracePt t="4510" x="7861300" y="4373563"/>
          <p14:tracePt t="4517" x="7877175" y="4357688"/>
          <p14:tracePt t="4526" x="7893050" y="4349750"/>
          <p14:tracePt t="4532" x="7900988" y="4333875"/>
          <p14:tracePt t="4538" x="7916863" y="4325938"/>
          <p14:tracePt t="4547" x="7924800" y="4325938"/>
          <p14:tracePt t="4555" x="7931150" y="4318000"/>
          <p14:tracePt t="4564" x="7939088" y="4310063"/>
          <p14:tracePt t="4569" x="7939088" y="4302125"/>
          <p14:tracePt t="4577" x="7947025" y="4287838"/>
          <p14:tracePt t="4584" x="7947025" y="4271963"/>
          <p14:tracePt t="4593" x="7947025" y="4240213"/>
          <p14:tracePt t="4599" x="7947025" y="4224338"/>
          <p14:tracePt t="4607" x="7947025" y="4184650"/>
          <p14:tracePt t="4615" x="7931150" y="4138613"/>
          <p14:tracePt t="4623" x="7908925" y="4067175"/>
          <p14:tracePt t="4629" x="7877175" y="3973513"/>
          <p14:tracePt t="4637" x="7837488" y="3840163"/>
          <p14:tracePt t="4645" x="7775575" y="3676650"/>
          <p14:tracePt t="4654" x="7696200" y="3455988"/>
          <p14:tracePt t="4659" x="7594600" y="3292475"/>
          <p14:tracePt t="4666" x="7477125" y="3135313"/>
          <p14:tracePt t="4675" x="7351713" y="3009900"/>
          <p14:tracePt t="4682" x="7272338" y="2900363"/>
          <p14:tracePt t="4688" x="7202488" y="2813050"/>
          <p14:tracePt t="4697" x="7146925" y="2820988"/>
          <p14:tracePt t="4704" x="7100888" y="2852738"/>
          <p14:tracePt t="4713" x="7100888" y="2876550"/>
          <p14:tracePt t="4720" x="7108825" y="2868613"/>
          <p14:tracePt t="4727" x="7115175" y="2852738"/>
          <p14:tracePt t="4734" x="7108825" y="2828925"/>
          <p14:tracePt t="4743" x="7037388" y="2727325"/>
          <p14:tracePt t="4748" x="6981825" y="2665413"/>
          <p14:tracePt t="4757" x="6927850" y="2649538"/>
          <p14:tracePt t="4765" x="6872288" y="2617788"/>
          <p14:tracePt t="4773" x="6872288" y="2593975"/>
          <p14:tracePt t="4779" x="6856413" y="2570163"/>
          <p14:tracePt t="4787" x="6848475" y="2547938"/>
          <p14:tracePt t="4795" x="6834188" y="2516188"/>
          <p14:tracePt t="4804" x="6810375" y="2500313"/>
          <p14:tracePt t="4811" x="6786563" y="2476500"/>
          <p14:tracePt t="4817" x="6778625" y="2468563"/>
          <p14:tracePt t="4825" x="6762750" y="2452688"/>
          <p14:tracePt t="4833" x="6738938" y="2436813"/>
          <p14:tracePt t="4838" x="6731000" y="2430463"/>
          <p14:tracePt t="4847" x="6715125" y="2430463"/>
          <p14:tracePt t="4855" x="6707188" y="2422525"/>
          <p14:tracePt t="4863" x="6700838" y="2422525"/>
          <p14:tracePt t="4868" x="6692900" y="2422525"/>
          <p14:tracePt t="4877" x="6684963" y="2422525"/>
          <p14:tracePt t="4885" x="6677025" y="2430463"/>
          <p14:tracePt t="4893" x="6677025" y="2444750"/>
          <p14:tracePt t="4901" x="6669088" y="2452688"/>
          <p14:tracePt t="4907" x="6661150" y="2468563"/>
          <p14:tracePt t="4915" x="6653213" y="2476500"/>
          <p14:tracePt t="4923" x="6653213" y="2492375"/>
          <p14:tracePt t="4931" x="6645275" y="2508250"/>
          <p14:tracePt t="4937" x="6637338" y="2524125"/>
          <p14:tracePt t="4945" x="6629400" y="2540000"/>
          <p14:tracePt t="4953" x="6621463" y="2555875"/>
          <p14:tracePt t="4961" x="6613525" y="2570163"/>
          <p14:tracePt t="4967" x="6597650" y="2586038"/>
          <p14:tracePt t="4976" x="6589713" y="2601913"/>
          <p14:tracePt t="4982" x="6573838" y="2625725"/>
          <p14:tracePt t="4991" x="6567488" y="2641600"/>
          <p14:tracePt t="4997" x="6551613" y="2657475"/>
          <p14:tracePt t="5005" x="6543675" y="2681288"/>
          <p14:tracePt t="5013" x="6527800" y="2695575"/>
          <p14:tracePt t="5021" x="6511925" y="2719388"/>
          <p14:tracePt t="5027" x="6503988" y="2735263"/>
          <p14:tracePt t="5034" x="6496050" y="2751138"/>
          <p14:tracePt t="5043" x="6488113" y="2774950"/>
          <p14:tracePt t="5051" x="6488113" y="2782888"/>
          <p14:tracePt t="5058" x="6488113" y="2798763"/>
          <p14:tracePt t="5065" x="6488113" y="2813050"/>
          <p14:tracePt t="5073" x="6488113" y="2820988"/>
          <p14:tracePt t="5081" x="6496050" y="2828925"/>
          <p14:tracePt t="5087" x="6511925" y="2836863"/>
          <p14:tracePt t="5095" x="6543675" y="2844800"/>
          <p14:tracePt t="5103" x="6573838" y="2852738"/>
          <p14:tracePt t="5111" x="6621463" y="2868613"/>
          <p14:tracePt t="5117" x="6677025" y="2876550"/>
          <p14:tracePt t="5126" x="6738938" y="2884488"/>
          <p14:tracePt t="5133" x="6802438" y="2892425"/>
          <p14:tracePt t="5142" x="6872288" y="2900363"/>
          <p14:tracePt t="5147" x="6935788" y="2908300"/>
          <p14:tracePt t="5155" x="6981825" y="2924175"/>
          <p14:tracePt t="5163" x="7021513" y="2924175"/>
          <p14:tracePt t="5171" x="7069138" y="2938463"/>
          <p14:tracePt t="5177" x="7100888" y="2954338"/>
          <p14:tracePt t="5185" x="7100888" y="2970213"/>
          <p14:tracePt t="5192" x="7100888" y="2978150"/>
          <p14:tracePt t="5201" x="7100888" y="3001963"/>
          <p14:tracePt t="5207" x="7100888" y="3017838"/>
          <p14:tracePt t="5215" x="7108825" y="3033713"/>
          <p14:tracePt t="5226" x="7115175" y="3049588"/>
          <p14:tracePt t="5231" x="7123113" y="3079750"/>
          <p14:tracePt t="5237" x="7154863" y="3111500"/>
          <p14:tracePt t="5245" x="7162800" y="3151188"/>
          <p14:tracePt t="5253" x="7170738" y="3189288"/>
          <p14:tracePt t="5261" x="7178675" y="3236913"/>
          <p14:tracePt t="5268" x="7178675" y="3252788"/>
          <p14:tracePt t="5276" x="7178675" y="3268663"/>
          <p14:tracePt t="5283" x="7170738" y="3322638"/>
          <p14:tracePt t="5292" x="7154863" y="3330575"/>
          <p14:tracePt t="5297" x="7146925" y="3346450"/>
          <p14:tracePt t="5305" x="7131050" y="3378200"/>
          <p14:tracePt t="5312" x="7115175" y="3402013"/>
          <p14:tracePt t="5320" x="7092950" y="3440113"/>
          <p14:tracePt t="5327" x="7085013" y="3471863"/>
          <p14:tracePt t="5335" x="7069138" y="3495675"/>
          <p14:tracePt t="5343" x="7061200" y="3511550"/>
          <p14:tracePt t="5351" x="7053263" y="3535363"/>
          <p14:tracePt t="5359" x="7045325" y="3551238"/>
          <p14:tracePt t="5365" x="7037388" y="3565525"/>
          <p14:tracePt t="5373" x="7037388" y="3573463"/>
          <p14:tracePt t="5380" x="7029450" y="3589338"/>
          <p14:tracePt t="5388" x="7029450" y="3597275"/>
          <p14:tracePt t="5394" x="7029450" y="3605213"/>
          <p14:tracePt t="5403" x="7029450" y="3613150"/>
          <p14:tracePt t="5411" x="7029450" y="3621088"/>
          <p14:tracePt t="5419" x="7029450" y="3629025"/>
          <p14:tracePt t="5450" x="7021513" y="3636963"/>
          <p14:tracePt t="5462" x="7013575" y="3636963"/>
          <p14:tracePt t="5478" x="7005638" y="3644900"/>
          <p14:tracePt t="5484" x="6997700" y="3652838"/>
          <p14:tracePt t="5492" x="6989763" y="3660775"/>
          <p14:tracePt t="5501" x="6981825" y="3668713"/>
          <p14:tracePt t="5509" x="6975475" y="3668713"/>
          <p14:tracePt t="5515" x="6967538" y="3676650"/>
          <p14:tracePt t="5523" x="6951663" y="3690938"/>
          <p14:tracePt t="5531" x="6935788" y="3706813"/>
          <p14:tracePt t="5539" x="6919913" y="3714750"/>
          <p14:tracePt t="5545" x="6911975" y="3730625"/>
          <p14:tracePt t="5553" x="6904038" y="3738563"/>
          <p14:tracePt t="5561" x="6888163" y="3746500"/>
          <p14:tracePt t="5569" x="6880225" y="3746500"/>
          <p14:tracePt t="5575" x="6880225" y="3754438"/>
          <p14:tracePt t="5615" x="6880225" y="3746500"/>
          <p14:tracePt t="5621" x="6880225" y="3738563"/>
          <p14:tracePt t="5629" x="6888163" y="3722688"/>
          <p14:tracePt t="5635" x="6896100" y="3706813"/>
          <p14:tracePt t="5644" x="6904038" y="3690938"/>
          <p14:tracePt t="5651" x="6919913" y="3668713"/>
          <p14:tracePt t="5659" x="6927850" y="3636963"/>
          <p14:tracePt t="5665" x="6935788" y="3621088"/>
          <p14:tracePt t="5673" x="6943725" y="3605213"/>
          <p14:tracePt t="5681" x="6959600" y="3589338"/>
          <p14:tracePt t="5689" x="6967538" y="3565525"/>
          <p14:tracePt t="5694" x="6981825" y="3543300"/>
          <p14:tracePt t="5703" x="6997700" y="3519488"/>
          <p14:tracePt t="5711" x="7005638" y="3495675"/>
          <p14:tracePt t="5719" x="7021513" y="3463925"/>
          <p14:tracePt t="5726" x="7029450" y="3440113"/>
          <p14:tracePt t="5733" x="7037388" y="3425825"/>
          <p14:tracePt t="5742" x="7053263" y="3394075"/>
          <p14:tracePt t="5748" x="7069138" y="3378200"/>
          <p14:tracePt t="5755" x="7077075" y="3362325"/>
          <p14:tracePt t="5763" x="7085013" y="3346450"/>
          <p14:tracePt t="5771" x="7092950" y="3338513"/>
          <p14:tracePt t="5779" x="7100888" y="3330575"/>
          <p14:tracePt t="5785" x="7108825" y="3322638"/>
          <p14:tracePt t="5793" x="7123113" y="3322638"/>
          <p14:tracePt t="5801" x="7131050" y="3322638"/>
          <p14:tracePt t="5810" x="7138988" y="3322638"/>
          <p14:tracePt t="5825" x="7146925" y="3338513"/>
          <p14:tracePt t="5831" x="7154863" y="3354388"/>
          <p14:tracePt t="5838" x="7154863" y="3370263"/>
          <p14:tracePt t="5847" x="7154863" y="3394075"/>
          <p14:tracePt t="5853" x="7154863" y="3402013"/>
          <p14:tracePt t="5861" x="7154863" y="3417888"/>
          <p14:tracePt t="5869" x="7154863" y="3432175"/>
          <p14:tracePt t="5878" x="7146925" y="3448050"/>
          <p14:tracePt t="5882" x="7146925" y="3455988"/>
          <p14:tracePt t="5891" x="7138988" y="3463925"/>
          <p14:tracePt t="5899" x="7131050" y="3471863"/>
          <p14:tracePt t="5913" x="7123113" y="3471863"/>
          <p14:tracePt t="5921" x="7115175" y="3471863"/>
          <p14:tracePt t="5929" x="7108825" y="3471863"/>
          <p14:tracePt t="5937" x="7100888" y="3471863"/>
          <p14:tracePt t="5943" x="7092950" y="3479800"/>
          <p14:tracePt t="5951" x="7085013" y="3479800"/>
          <p14:tracePt t="5959" x="7077075" y="3487738"/>
          <p14:tracePt t="5967" x="7069138" y="3495675"/>
          <p14:tracePt t="5972" x="7061200" y="3495675"/>
          <p14:tracePt t="5981" x="7053263" y="3495675"/>
          <p14:tracePt t="6011" x="7053263" y="3487738"/>
          <p14:tracePt t="6019" x="7053263" y="3479800"/>
          <p14:tracePt t="6028" x="7053263" y="3463925"/>
          <p14:tracePt t="6033" x="7061200" y="3448050"/>
          <p14:tracePt t="6042" x="7069138" y="3440113"/>
          <p14:tracePt t="6049" x="7077075" y="3425825"/>
          <p14:tracePt t="6058" x="7085013" y="3409950"/>
          <p14:tracePt t="6063" x="7100888" y="3402013"/>
          <p14:tracePt t="6071" x="7108825" y="3386138"/>
          <p14:tracePt t="6079" x="7123113" y="3378200"/>
          <p14:tracePt t="6094" x="7131050" y="3370263"/>
          <p14:tracePt t="6096" x="7138988" y="3362325"/>
          <p14:tracePt t="6100" x="7146925" y="3354388"/>
          <p14:tracePt t="6109" x="7162800" y="3338513"/>
          <p14:tracePt t="6117" x="7170738" y="3330575"/>
          <p14:tracePt t="6122" x="7186613" y="3330575"/>
          <p14:tracePt t="6131" x="7194550" y="3322638"/>
          <p14:tracePt t="6139" x="7202488" y="3314700"/>
          <p14:tracePt t="6147" x="7210425" y="3306763"/>
          <p14:tracePt t="6152" x="7218363" y="3292475"/>
          <p14:tracePt t="6161" x="7226300" y="3284538"/>
          <p14:tracePt t="6168" x="7234238" y="3276600"/>
          <p14:tracePt t="6177" x="7242175" y="3268663"/>
          <p14:tracePt t="6183" x="7242175" y="3260725"/>
          <p14:tracePt t="6200" x="7248525" y="3252788"/>
          <p14:tracePt t="6207" x="7248525" y="3244850"/>
          <p14:tracePt t="6222" x="7248525" y="3236913"/>
          <p14:tracePt t="6292" x="7248525" y="3228975"/>
          <p14:tracePt t="6303" x="7248525" y="3221038"/>
          <p14:tracePt t="6311" x="7256463" y="3221038"/>
          <p14:tracePt t="6319" x="7256463" y="3213100"/>
          <p14:tracePt t="6327" x="7264400" y="3213100"/>
          <p14:tracePt t="6335" x="7272338" y="3213100"/>
          <p14:tracePt t="6342" x="7272338" y="3205163"/>
          <p14:tracePt t="6349" x="7280275" y="3205163"/>
          <p14:tracePt t="6365" x="7288213" y="3205163"/>
          <p14:tracePt t="6371" x="7296150" y="3205163"/>
          <p14:tracePt t="6388" x="7304088" y="3205163"/>
          <p14:tracePt t="6402" x="7312025" y="3205163"/>
          <p14:tracePt t="6419" x="7319963" y="3205163"/>
          <p14:tracePt t="6470" x="7312025" y="3197225"/>
          <p14:tracePt t="6538" x="7319963" y="3197225"/>
          <p14:tracePt t="6591" x="7319963" y="3189288"/>
          <p14:tracePt t="6597" x="7319963" y="3181350"/>
          <p14:tracePt t="6612" x="7319963" y="3175000"/>
          <p14:tracePt t="6619" x="7319963" y="3167063"/>
          <p14:tracePt t="6627" x="7319963" y="3159125"/>
          <p14:tracePt t="6644" x="7319963" y="3151188"/>
          <p14:tracePt t="6665" x="7319963" y="3143250"/>
          <p14:tracePt t="6785" x="7312025" y="3143250"/>
          <p14:tracePt t="6793" x="7304088" y="3143250"/>
          <p14:tracePt t="6808" x="7296150" y="3143250"/>
          <p14:tracePt t="6815" x="7288213" y="3151188"/>
          <p14:tracePt t="6823" x="7280275" y="3159125"/>
          <p14:tracePt t="6838" x="7272338" y="3167063"/>
          <p14:tracePt t="6845" x="7264400" y="3167063"/>
          <p14:tracePt t="6853" x="7264400" y="3175000"/>
          <p14:tracePt t="6859" x="7256463" y="3175000"/>
          <p14:tracePt t="6878" x="7256463" y="3181350"/>
          <p14:tracePt t="6943" x="7264400" y="3181350"/>
          <p14:tracePt t="6965" x="7272338" y="3181350"/>
          <p14:tracePt t="7141" x="7272338" y="3189288"/>
          <p14:tracePt t="7159" x="7272338" y="3197225"/>
          <p14:tracePt t="7184" x="7264400" y="3205163"/>
          <p14:tracePt t="7252" x="7272338" y="3205163"/>
          <p14:tracePt t="7314" x="7272338" y="3213100"/>
          <p14:tracePt t="7349" x="7264400" y="3213100"/>
          <p14:tracePt t="7397" x="7256463" y="3213100"/>
          <p14:tracePt t="7415" x="7256463" y="3205163"/>
          <p14:tracePt t="7431" x="7248525" y="3205163"/>
          <p14:tracePt t="7531" x="7248525" y="3197225"/>
          <p14:tracePt t="7543" x="7242175" y="3197225"/>
          <p14:tracePt t="7584" x="7234238" y="3197225"/>
          <p14:tracePt t="7637" x="7234238" y="3189288"/>
          <p14:tracePt t="7666" x="7234238" y="3181350"/>
          <p14:tracePt t="7732" x="7226300" y="3181350"/>
          <p14:tracePt t="7737" x="7218363" y="3181350"/>
          <p14:tracePt t="7753" x="7210425" y="3181350"/>
          <p14:tracePt t="7775" x="7202488" y="3181350"/>
          <p14:tracePt t="7813" x="7202488" y="3175000"/>
          <p14:tracePt t="7837" x="7210425" y="3175000"/>
          <p14:tracePt t="7923" x="7210425" y="3167063"/>
          <p14:tracePt t="8034" x="7202488" y="3167063"/>
          <p14:tracePt t="8055" x="7194550" y="3159125"/>
          <p14:tracePt t="8075" x="7186613" y="3159125"/>
          <p14:tracePt t="8325" x="7178675" y="3159125"/>
          <p14:tracePt t="8402" x="7170738" y="3159125"/>
          <p14:tracePt t="8503" x="7170738" y="3167063"/>
          <p14:tracePt t="8519" x="7170738" y="3175000"/>
          <p14:tracePt t="8533" x="7170738" y="3181350"/>
          <p14:tracePt t="8564" x="7162800" y="3181350"/>
          <p14:tracePt t="8602" x="7162800" y="3175000"/>
          <p14:tracePt t="8624" x="7162800" y="3167063"/>
          <p14:tracePt t="8709" x="7162800" y="3175000"/>
          <p14:tracePt t="8784" x="7154863" y="3175000"/>
          <p14:tracePt t="8813" x="7146925" y="3175000"/>
          <p14:tracePt t="8818" x="7146925" y="3181350"/>
          <p14:tracePt t="8836" x="7138988" y="3181350"/>
          <p14:tracePt t="8881" x="7131050" y="3181350"/>
          <p14:tracePt t="8902" x="7131050" y="3175000"/>
          <p14:tracePt t="8939" x="7123113" y="3175000"/>
          <p14:tracePt t="8971" x="7115175" y="3175000"/>
          <p14:tracePt t="8992" x="7108825" y="3175000"/>
          <p14:tracePt t="9016" x="7100888" y="3175000"/>
          <p14:tracePt t="9079" x="7092950" y="3175000"/>
          <p14:tracePt t="9123" x="7085013" y="3175000"/>
          <p14:tracePt t="9171" x="7085013" y="3167063"/>
          <p14:tracePt t="9332" x="7085013" y="3159125"/>
          <p14:tracePt t="9345" x="7092950" y="3159125"/>
          <p14:tracePt t="9369" x="7100888" y="3159125"/>
          <p14:tracePt t="9470" x="7092950" y="3159125"/>
          <p14:tracePt t="9499" x="7085013" y="3159125"/>
          <p14:tracePt t="9544" x="7077075" y="3159125"/>
          <p14:tracePt t="9613" x="7085013" y="3159125"/>
          <p14:tracePt t="9645" x="7092950" y="3151188"/>
          <p14:tracePt t="9843" x="7085013" y="3151188"/>
          <p14:tracePt t="9863" x="7077075" y="3159125"/>
          <p14:tracePt t="9885" x="7069138" y="3159125"/>
          <p14:tracePt t="9910" x="7061200" y="3159125"/>
          <p14:tracePt t="9948" x="7053263" y="3159125"/>
          <p14:tracePt t="9994" x="7045325" y="3151188"/>
          <p14:tracePt t="10005" x="7037388" y="3151188"/>
          <p14:tracePt t="10021" x="7037388" y="3143250"/>
          <p14:tracePt t="10046" x="7037388" y="3135313"/>
          <p14:tracePt t="10075" x="7037388" y="3127375"/>
          <p14:tracePt t="10181" x="7037388" y="3135313"/>
          <p14:tracePt t="10193" x="7037388" y="3143250"/>
          <p14:tracePt t="10210" x="7037388" y="3151188"/>
          <p14:tracePt t="10215" x="7045325" y="3159125"/>
          <p14:tracePt t="10241" x="7053263" y="3159125"/>
          <p14:tracePt t="10296" x="7053263" y="3151188"/>
          <p14:tracePt t="10299" x="7053263" y="3143250"/>
          <p14:tracePt t="10313" x="7053263" y="3135313"/>
          <p14:tracePt t="10330" x="7053263" y="3127375"/>
          <p14:tracePt t="10351" x="7053263" y="3119438"/>
          <p14:tracePt t="10358" x="7061200" y="3119438"/>
          <p14:tracePt t="10384" x="7069138" y="3119438"/>
          <p14:tracePt t="10395" x="7077075" y="3119438"/>
          <p14:tracePt t="10403" x="7077075" y="3111500"/>
          <p14:tracePt t="10418" x="7085013" y="3111500"/>
          <p14:tracePt t="10433" x="7085013" y="3103563"/>
          <p14:tracePt t="10440" x="7092950" y="3103563"/>
          <p14:tracePt t="10548" x="7085013" y="3103563"/>
          <p14:tracePt t="10662" x="7077075" y="3103563"/>
          <p14:tracePt t="10667" x="7077075" y="3111500"/>
          <p14:tracePt t="10681" x="7069138" y="3111500"/>
          <p14:tracePt t="10689" x="7069138" y="3119438"/>
          <p14:tracePt t="10712" x="7061200" y="3119438"/>
          <p14:tracePt t="10994" x="7061200" y="3127375"/>
          <p14:tracePt t="11066" x="7053263" y="3135313"/>
          <p14:tracePt t="11096" x="7053263" y="3143250"/>
          <p14:tracePt t="11101" x="7045325" y="3143250"/>
          <p14:tracePt t="11119" x="7045325" y="3151188"/>
          <p14:tracePt t="11218" x="7045325" y="3159125"/>
          <p14:tracePt t="11251" x="7045325" y="3167063"/>
          <p14:tracePt t="11278" x="7045325" y="3175000"/>
          <p14:tracePt t="11280" x="7037388" y="3175000"/>
          <p14:tracePt t="11319" x="7029450" y="3175000"/>
          <p14:tracePt t="11350" x="7029450" y="3167063"/>
          <p14:tracePt t="11366" x="7029450" y="3159125"/>
          <p14:tracePt t="11388" x="7029450" y="3151188"/>
          <p14:tracePt t="11396" x="7037388" y="3151188"/>
          <p14:tracePt t="11433" x="7045325" y="3151188"/>
          <p14:tracePt t="11471" x="7053263" y="3151188"/>
          <p14:tracePt t="11491" x="7061200" y="3151188"/>
          <p14:tracePt t="11560" x="7053263" y="3151188"/>
          <p14:tracePt t="11566" x="7045325" y="3159125"/>
          <p14:tracePt t="11582" x="7037388" y="3167063"/>
          <p14:tracePt t="11613" x="7029450" y="3167063"/>
          <p14:tracePt t="11703" x="7021513" y="3167063"/>
          <p14:tracePt t="11772" x="7021513" y="3159125"/>
          <p14:tracePt t="11829" x="7013575" y="3159125"/>
          <p14:tracePt t="11845" x="7005638" y="3167063"/>
          <p14:tracePt t="11858" x="7005638" y="3175000"/>
          <p14:tracePt t="11868" x="6997700" y="3175000"/>
          <p14:tracePt t="11875" x="6997700" y="3181350"/>
          <p14:tracePt t="11883" x="6989763" y="3181350"/>
          <p14:tracePt t="11897" x="6981825" y="3189288"/>
          <p14:tracePt t="11930" x="6975475" y="3189288"/>
          <p14:tracePt t="11961" x="6967538" y="3189288"/>
          <p14:tracePt t="12028" x="6967538" y="3181350"/>
          <p14:tracePt t="12071" x="6959600" y="3181350"/>
          <p14:tracePt t="12077" x="6959600" y="3189288"/>
          <p14:tracePt t="12085" x="6951663" y="3197225"/>
          <p14:tracePt t="12101" x="6943725" y="3205163"/>
          <p14:tracePt t="12187" x="6951663" y="3205163"/>
          <p14:tracePt t="12191" x="6951663" y="3197225"/>
          <p14:tracePt t="12256" x="6943725" y="3197225"/>
          <p14:tracePt t="12265" x="6935788" y="3205163"/>
          <p14:tracePt t="12281" x="6927850" y="3205163"/>
          <p14:tracePt t="12295" x="6927850" y="3213100"/>
          <p14:tracePt t="12303" x="6919913" y="3213100"/>
          <p14:tracePt t="12355" x="6927850" y="3213100"/>
          <p14:tracePt t="12434" x="6927850" y="3221038"/>
          <p14:tracePt t="12503" x="6927850" y="3228975"/>
          <p14:tracePt t="12565" x="6935788" y="3228975"/>
          <p14:tracePt t="12573" x="6935788" y="3221038"/>
          <p14:tracePt t="12589" x="6943725" y="3213100"/>
          <p14:tracePt t="12680" x="6935788" y="3213100"/>
          <p14:tracePt t="12775" x="6935788" y="3221038"/>
          <p14:tracePt t="12794" x="6927850" y="3221038"/>
          <p14:tracePt t="12799" x="6927850" y="3228975"/>
          <p14:tracePt t="12894" x="6927850" y="3221038"/>
          <p14:tracePt t="12903" x="6927850" y="3213100"/>
          <p14:tracePt t="12929" x="6927850" y="3205163"/>
          <p14:tracePt t="12957" x="6927850" y="3197225"/>
          <p14:tracePt t="12987" x="6927850" y="3189288"/>
          <p14:tracePt t="13009" x="6927850" y="3181350"/>
          <p14:tracePt t="13023" x="6927850" y="3175000"/>
          <p14:tracePt t="13053" x="6935788" y="3167063"/>
          <p14:tracePt t="13110" x="6935788" y="3175000"/>
          <p14:tracePt t="13129" x="6935788" y="3181350"/>
          <p14:tracePt t="13171" x="6927850" y="3189288"/>
          <p14:tracePt t="13174" x="6919913" y="3189288"/>
          <p14:tracePt t="13188" x="6911975" y="3189288"/>
          <p14:tracePt t="13203" x="6904038" y="3189288"/>
          <p14:tracePt t="13233" x="6896100" y="3189288"/>
          <p14:tracePt t="13263" x="6888163" y="3189288"/>
          <p14:tracePt t="13289" x="6880225" y="3189288"/>
          <p14:tracePt t="13293" x="6880225" y="3181350"/>
          <p14:tracePt t="13327" x="6888163" y="3175000"/>
          <p14:tracePt t="13339" x="6896100" y="3175000"/>
          <p14:tracePt t="13395" x="6896100" y="3181350"/>
          <p14:tracePt t="13414" x="6888163" y="3181350"/>
          <p14:tracePt t="13421" x="6888163" y="3189288"/>
          <p14:tracePt t="13443" x="6880225" y="3189288"/>
          <p14:tracePt t="13511" x="6880225" y="3197225"/>
          <p14:tracePt t="13592" x="6880225" y="3189288"/>
          <p14:tracePt t="13601" x="6888163" y="3189288"/>
          <p14:tracePt t="13751" x="6888163" y="3197225"/>
          <p14:tracePt t="13792" x="6888163" y="3205163"/>
          <p14:tracePt t="13966" x="6888163" y="3213100"/>
          <p14:tracePt t="13986" x="6888163" y="3221038"/>
          <p14:tracePt t="13999" x="6880225" y="3221038"/>
          <p14:tracePt t="14023" x="6872288" y="3221038"/>
          <p14:tracePt t="14029" x="6872288" y="3228975"/>
          <p14:tracePt t="14131" x="6872288" y="3236913"/>
          <p14:tracePt t="14177" x="6872288" y="3244850"/>
          <p14:tracePt t="14187" x="6864350" y="3244850"/>
          <p14:tracePt t="14294" x="6864350" y="3236913"/>
          <p14:tracePt t="14307" x="6872288" y="3236913"/>
          <p14:tracePt t="14349" x="6880225" y="3236913"/>
          <p14:tracePt t="14430" x="6872288" y="3228975"/>
          <p14:tracePt t="14733" x="6864350" y="3228975"/>
          <p14:tracePt t="14761" x="6864350" y="3236913"/>
          <p14:tracePt t="14820" x="6864350" y="3244850"/>
          <p14:tracePt t="14875" x="6856413" y="3244850"/>
          <p14:tracePt t="15205" x="6856413" y="3236913"/>
          <p14:tracePt t="15274" x="6848475" y="3236913"/>
          <p14:tracePt t="15307" x="6848475" y="3244850"/>
          <p14:tracePt t="15313" x="6840538" y="3244850"/>
          <p14:tracePt t="15444" x="6840538" y="3236913"/>
          <p14:tracePt t="15456" x="6840538" y="3228975"/>
          <p14:tracePt t="15470" x="6848475" y="3228975"/>
          <p14:tracePt t="15479" x="6848475" y="3221038"/>
          <p14:tracePt t="15502" x="6856413" y="3221038"/>
          <p14:tracePt t="15954" x="6848475" y="3221038"/>
          <p14:tracePt t="15976" x="6840538" y="3221038"/>
          <p14:tracePt t="16007" x="6840538" y="3228975"/>
          <p14:tracePt t="16413" x="6834188" y="3228975"/>
          <p14:tracePt t="16425" x="6834188" y="3221038"/>
          <p14:tracePt t="16448" x="6826250" y="3221038"/>
          <p14:tracePt t="16576" x="6818313" y="3221038"/>
          <p14:tracePt t="16616" x="6818313" y="3228975"/>
          <p14:tracePt t="16628" x="6818313" y="3236913"/>
          <p14:tracePt t="16649" x="6818313" y="3244850"/>
          <p14:tracePt t="16680" x="6818313" y="3252788"/>
          <p14:tracePt t="17101" x="6818313" y="3260725"/>
          <p14:tracePt t="17139" x="6818313" y="3268663"/>
          <p14:tracePt t="17214" x="6810375" y="3268663"/>
          <p14:tracePt t="17661" x="6802438" y="3268663"/>
          <p14:tracePt t="17701" x="6802438" y="3276600"/>
          <p14:tracePt t="18243" x="6794500" y="3276600"/>
          <p14:tracePt t="18601" x="6786563" y="3276600"/>
          <p14:tracePt t="18618" x="6786563" y="3268663"/>
          <p14:tracePt t="18657" x="6786563" y="3260725"/>
          <p14:tracePt t="18819" x="6786563" y="3252788"/>
          <p14:tracePt t="18859" x="6786563" y="3244850"/>
          <p14:tracePt t="18935" x="6786563" y="3252788"/>
          <p14:tracePt t="18955" x="6786563" y="3260725"/>
          <p14:tracePt t="18980" x="6794500" y="3260725"/>
          <p14:tracePt t="19149" x="6794500" y="3252788"/>
          <p14:tracePt t="19175" x="6794500" y="3244850"/>
          <p14:tracePt t="19357" x="6794500" y="3252788"/>
          <p14:tracePt t="19375" x="6794500" y="3260725"/>
          <p14:tracePt t="19399" x="6794500" y="3268663"/>
          <p14:tracePt t="19480" x="6802438" y="3268663"/>
          <p14:tracePt t="19596" x="6802438" y="3260725"/>
          <p14:tracePt t="19626" x="6802438" y="3252788"/>
          <p14:tracePt t="19701" x="6802438" y="3260725"/>
          <p14:tracePt t="19721" x="6802438" y="3268663"/>
          <p14:tracePt t="19864" x="6810375" y="3268663"/>
          <p14:tracePt t="19913" x="6818313" y="3268663"/>
          <p14:tracePt t="20010" x="6818313" y="3276600"/>
          <p14:tracePt t="20195" x="6818313" y="3268663"/>
          <p14:tracePt t="20241" x="6818313" y="3260725"/>
          <p14:tracePt t="20711" x="6818313" y="3252788"/>
          <p14:tracePt t="20832" x="6818313" y="3260725"/>
          <p14:tracePt t="21182" x="6818313" y="3252788"/>
          <p14:tracePt t="21211" x="6818313" y="3244850"/>
          <p14:tracePt t="21257" x="6826250" y="3244850"/>
          <p14:tracePt t="21323" x="6834188" y="3244850"/>
          <p14:tracePt t="21365" x="6834188" y="3252788"/>
          <p14:tracePt t="21399" x="6834188" y="3260725"/>
          <p14:tracePt t="21434" x="6834188" y="3268663"/>
          <p14:tracePt t="21448" x="6826250" y="3268663"/>
          <p14:tracePt t="21845" x="6818313" y="3268663"/>
          <p14:tracePt t="21879" x="6810375" y="3268663"/>
          <p14:tracePt t="22015" x="6818313" y="3268663"/>
          <p14:tracePt t="22024" x="6826250" y="3268663"/>
          <p14:tracePt t="22093" x="6826250" y="3260725"/>
          <p14:tracePt t="22134" x="6834188" y="3252788"/>
          <p14:tracePt t="22164" x="6840538" y="3252788"/>
          <p14:tracePt t="22168" x="6840538" y="3244850"/>
          <p14:tracePt t="22194" x="6848475" y="3244850"/>
          <p14:tracePt t="22216" x="6848475" y="3236913"/>
          <p14:tracePt t="22235" x="6848475" y="3228975"/>
          <p14:tracePt t="22261" x="6848475" y="3221038"/>
          <p14:tracePt t="22281" x="6848475" y="3213100"/>
          <p14:tracePt t="22353" x="6848475" y="3221038"/>
          <p14:tracePt t="22379" x="6848475" y="3228975"/>
          <p14:tracePt t="22428" x="6840538" y="3228975"/>
          <p14:tracePt t="22445" x="6834188" y="3236913"/>
          <p14:tracePt t="22461" x="6826250" y="3236913"/>
          <p14:tracePt t="22477" x="6826250" y="3244850"/>
          <p14:tracePt t="22482" x="6818313" y="3244850"/>
          <p14:tracePt t="22551" x="6818313" y="3252788"/>
          <p14:tracePt t="22590" x="6818313" y="3260725"/>
          <p14:tracePt t="23006" x="6818313" y="3268663"/>
          <p14:tracePt t="23032" x="6818313" y="3276600"/>
          <p14:tracePt t="23113" x="6826250" y="3276600"/>
          <p14:tracePt t="23129" x="6826250" y="3268663"/>
          <p14:tracePt t="23145" x="6834188" y="3260725"/>
          <p14:tracePt t="23160" x="6834188" y="3252788"/>
          <p14:tracePt t="23236" x="6840538" y="3260725"/>
          <p14:tracePt t="23297" x="6840538" y="3252788"/>
          <p14:tracePt t="23309" x="6840538" y="3244850"/>
          <p14:tracePt t="23385" x="6840538" y="3252788"/>
          <p14:tracePt t="23399" x="6840538" y="3260725"/>
          <p14:tracePt t="23430" x="6834188" y="3260725"/>
          <p14:tracePt t="23480" x="6834188" y="3252788"/>
          <p14:tracePt t="23549" x="6834188" y="3260725"/>
          <p14:tracePt t="24124" x="6834188" y="3268663"/>
          <p14:tracePt t="24160" x="6826250" y="3268663"/>
          <p14:tracePt t="24211" x="6818313" y="3268663"/>
          <p14:tracePt t="24372" x="6818313" y="3260725"/>
          <p14:tracePt t="24395" x="6810375" y="3252788"/>
          <p14:tracePt t="24605" x="6802438" y="3252788"/>
          <p14:tracePt t="24633" x="6802438" y="3244850"/>
          <p14:tracePt t="24705" x="6802438" y="3236913"/>
          <p14:tracePt t="24863" x="6802438" y="3244850"/>
          <p14:tracePt t="24887" x="6802438" y="3252788"/>
          <p14:tracePt t="24919" x="6802438" y="3260725"/>
          <p14:tracePt t="25072" x="6802438" y="3252788"/>
          <p14:tracePt t="25253" x="6802438" y="3244850"/>
          <p14:tracePt t="25451" x="6802438" y="3252788"/>
          <p14:tracePt t="25478" x="6802438" y="3260725"/>
          <p14:tracePt t="25557" x="6810375" y="3260725"/>
          <p14:tracePt t="25593" x="6810375" y="3252788"/>
          <p14:tracePt t="25623" x="6810375" y="3244850"/>
          <p14:tracePt t="26019" x="6810375" y="3252788"/>
          <p14:tracePt t="26186" x="6802438" y="3252788"/>
          <p14:tracePt t="26199" x="6802438" y="3244850"/>
          <p14:tracePt t="26283" x="6794500" y="3244850"/>
          <p14:tracePt t="26298" x="6786563" y="3244850"/>
          <p14:tracePt t="26320" x="6778625" y="3244850"/>
          <p14:tracePt t="26731" x="6770688" y="3244850"/>
          <p14:tracePt t="26903" x="6770688" y="3252788"/>
          <p14:tracePt t="27053" x="6762750" y="3252788"/>
          <p14:tracePt t="27119" x="6762750" y="3244850"/>
          <p14:tracePt t="27217" x="6762750" y="3252788"/>
          <p14:tracePt t="27259" x="6762750" y="3260725"/>
          <p14:tracePt t="27364" x="6762750" y="3252788"/>
          <p14:tracePt t="27379" x="6770688" y="3252788"/>
          <p14:tracePt t="27394" x="6770688" y="3244850"/>
          <p14:tracePt t="27424" x="6778625" y="3244850"/>
          <p14:tracePt t="27634" x="6770688" y="3252788"/>
          <p14:tracePt t="27712" x="6762750" y="3252788"/>
          <p14:tracePt t="27722" x="6762750" y="3260725"/>
          <p14:tracePt t="28069" x="6762750" y="3252788"/>
          <p14:tracePt t="28108" x="6762750" y="3244850"/>
          <p14:tracePt t="28421" x="6770688" y="3244850"/>
          <p14:tracePt t="28445" x="6778625" y="3244850"/>
          <p14:tracePt t="28453" x="6778625" y="3236913"/>
          <p14:tracePt t="28483" x="6786563" y="3236913"/>
          <p14:tracePt t="28516" x="6794500" y="3236913"/>
          <p14:tracePt t="28535" x="6802438" y="3236913"/>
          <p14:tracePt t="28587" x="6810375" y="3236913"/>
          <p14:tracePt t="28595" x="6810375" y="3244850"/>
          <p14:tracePt t="28967" x="6810375" y="3236913"/>
          <p14:tracePt t="29026" x="6802438" y="3228975"/>
          <p14:tracePt t="29101" x="6802438" y="3221038"/>
          <p14:tracePt t="29213" x="6794500" y="3221038"/>
          <p14:tracePt t="29249" x="6794500" y="3228975"/>
          <p14:tracePt t="29468" x="6802438" y="3228975"/>
          <p14:tracePt t="29610" x="6802438" y="3236913"/>
          <p14:tracePt t="29623" x="6802438" y="3244850"/>
          <p14:tracePt t="29763" x="6802438" y="3252788"/>
          <p14:tracePt t="29978" x="6810375" y="3252788"/>
          <p14:tracePt t="30060" x="6802438" y="3252788"/>
          <p14:tracePt t="30168" x="6802438" y="3244850"/>
          <p14:tracePt t="30367" x="6802438" y="3252788"/>
          <p14:tracePt t="30518" x="6810375" y="3252788"/>
          <p14:tracePt t="30638" x="6810375" y="3244850"/>
          <p14:tracePt t="30929" x="6810375" y="3252788"/>
          <p14:tracePt t="30968" x="6802438" y="3252788"/>
          <p14:tracePt t="31157" x="6802438" y="3244850"/>
          <p14:tracePt t="31179" x="6802438" y="3236913"/>
          <p14:tracePt t="31224" x="6810375" y="3236913"/>
          <p14:tracePt t="31270" x="6810375" y="3244850"/>
          <p14:tracePt t="31435" x="6810375" y="3252788"/>
          <p14:tracePt t="31448" x="6818313" y="3252788"/>
          <p14:tracePt t="31464" x="6818313" y="3260725"/>
          <p14:tracePt t="31515" x="6818313" y="3252788"/>
          <p14:tracePt t="31530" x="6818313" y="3244850"/>
          <p14:tracePt t="31562" x="6818313" y="3236913"/>
          <p14:tracePt t="31685" x="6810375" y="3236913"/>
          <p14:tracePt t="31695" x="6802438" y="3236913"/>
          <p14:tracePt t="31725" x="6794500" y="3236913"/>
          <p14:tracePt t="31861" x="6802438" y="3236913"/>
          <p14:tracePt t="31940" x="6810375" y="3236913"/>
          <p14:tracePt t="32006" x="6818313" y="3236913"/>
          <p14:tracePt t="32075" x="6810375" y="3236913"/>
          <p14:tracePt t="32078" x="6810375" y="3221038"/>
          <p14:tracePt t="32087" x="6810375" y="3197225"/>
          <p14:tracePt t="32093" x="6810375" y="3167063"/>
          <p14:tracePt t="32100" x="6810375" y="3143250"/>
          <p14:tracePt t="32109" x="6810375" y="3119438"/>
          <p14:tracePt t="32117" x="6802438" y="3111500"/>
          <p14:tracePt t="32123" x="6802438" y="3103563"/>
          <p14:tracePt t="32131" x="6794500" y="3103563"/>
          <p14:tracePt t="32139" x="6786563" y="3087688"/>
          <p14:tracePt t="32146" x="6786563" y="3079750"/>
          <p14:tracePt t="32152" x="6778625" y="3071813"/>
          <p14:tracePt t="32161" x="6770688" y="3071813"/>
          <p14:tracePt t="32168" x="6762750" y="3063875"/>
          <p14:tracePt t="32178" x="6754813" y="3063875"/>
          <p14:tracePt t="32182" x="6746875" y="3063875"/>
          <p14:tracePt t="32191" x="6738938" y="3063875"/>
          <p14:tracePt t="32199" x="6731000" y="3055938"/>
          <p14:tracePt t="32207" x="6723063" y="3055938"/>
          <p14:tracePt t="32213" x="6707188" y="3055938"/>
          <p14:tracePt t="32220" x="6692900" y="3055938"/>
          <p14:tracePt t="32229" x="6692900" y="3049588"/>
          <p14:tracePt t="32237" x="6677025" y="3041650"/>
          <p14:tracePt t="32243" x="6669088" y="3041650"/>
          <p14:tracePt t="32250" x="6661150" y="3025775"/>
          <p14:tracePt t="32260" x="6653213" y="3009900"/>
          <p14:tracePt t="32267" x="6653213" y="2986088"/>
          <p14:tracePt t="32272" x="6645275" y="2970213"/>
          <p14:tracePt t="32280" x="6637338" y="2930525"/>
          <p14:tracePt t="32289" x="6629400" y="2892425"/>
          <p14:tracePt t="32297" x="6629400" y="2844800"/>
          <p14:tracePt t="32303" x="6621463" y="2790825"/>
          <p14:tracePt t="32311" x="6621463" y="2727325"/>
          <p14:tracePt t="32319" x="6621463" y="2681288"/>
          <p14:tracePt t="32328" x="6621463" y="2649538"/>
          <p14:tracePt t="32343" x="6621463" y="2586038"/>
          <p14:tracePt t="32349" x="6621463" y="2524125"/>
          <p14:tracePt t="32358" x="6621463" y="2484438"/>
          <p14:tracePt t="32362" x="6621463" y="2436813"/>
          <p14:tracePt t="32371" x="6621463" y="2398713"/>
          <p14:tracePt t="32379" x="6621463" y="2351088"/>
          <p14:tracePt t="32410" x="6613525" y="2359025"/>
          <p14:tracePt t="32425" x="6605588" y="2343150"/>
          <p14:tracePt t="32431" x="6597650" y="2335213"/>
          <p14:tracePt t="32439" x="6581775" y="2327275"/>
          <p14:tracePt t="32447" x="6573838" y="2311400"/>
          <p14:tracePt t="32452" x="6559550" y="2297113"/>
          <p14:tracePt t="32461" x="6543675" y="2281238"/>
          <p14:tracePt t="32468" x="6527800" y="2273300"/>
          <p14:tracePt t="32478" x="6503988" y="2265363"/>
          <p14:tracePt t="32482" x="6480175" y="2265363"/>
          <p14:tracePt t="32493" x="6464300" y="2281238"/>
          <p14:tracePt t="32499" x="6448425" y="2311400"/>
          <p14:tracePt t="32507" x="6434138" y="2359025"/>
          <p14:tracePt t="32512" x="6418263" y="2414588"/>
          <p14:tracePt t="32520" x="6410325" y="2484438"/>
          <p14:tracePt t="32529" x="6410325" y="2555875"/>
          <p14:tracePt t="32537" x="6402388" y="2625725"/>
          <p14:tracePt t="32545" x="6402388" y="2687638"/>
          <p14:tracePt t="32568" x="6402388" y="2695575"/>
          <p14:tracePt t="32575" x="6402388" y="2711450"/>
          <p14:tracePt t="32580" x="6402388" y="2727325"/>
          <p14:tracePt t="32588" x="6410325" y="2759075"/>
          <p14:tracePt t="32598" x="6410325" y="2782888"/>
          <p14:tracePt t="32605" x="6418263" y="2820988"/>
          <p14:tracePt t="32610" x="6418263" y="2844800"/>
          <p14:tracePt t="32618" x="6418263" y="2860675"/>
          <p14:tracePt t="32628" x="6418263" y="2884488"/>
          <p14:tracePt t="32635" x="6418263" y="2900363"/>
          <p14:tracePt t="32641" x="6418263" y="2916238"/>
          <p14:tracePt t="32649" x="6418263" y="2924175"/>
          <p14:tracePt t="32656" x="6410325" y="2930525"/>
          <p14:tracePt t="32665" x="6410325" y="2938463"/>
          <p14:tracePt t="32670" x="6410325" y="2954338"/>
          <p14:tracePt t="32679" x="6402388" y="2962275"/>
          <p14:tracePt t="32687" x="6402388" y="2978150"/>
          <p14:tracePt t="32694" x="6402388" y="2994025"/>
          <p14:tracePt t="32700" x="6402388" y="3009900"/>
          <p14:tracePt t="32709" x="6402388" y="3017838"/>
          <p14:tracePt t="32717" x="6402388" y="3025775"/>
          <p14:tracePt t="32725" x="6402388" y="3033713"/>
          <p14:tracePt t="32731" x="6402388" y="3041650"/>
          <p14:tracePt t="32738" x="6410325" y="3041650"/>
          <p14:tracePt t="32747" x="6418263" y="3049588"/>
          <p14:tracePt t="32761" x="6426200" y="3049588"/>
          <p14:tracePt t="32769" x="6434138" y="3055938"/>
          <p14:tracePt t="32778" x="6440488" y="3055938"/>
          <p14:tracePt t="32792" x="6448425" y="3063875"/>
          <p14:tracePt t="32808" x="6456363" y="3071813"/>
          <p14:tracePt t="32815" x="6464300" y="3071813"/>
          <p14:tracePt t="32820" x="6480175" y="3071813"/>
          <p14:tracePt t="32828" x="6503988" y="3071813"/>
          <p14:tracePt t="32837" x="6543675" y="3071813"/>
          <p14:tracePt t="32845" x="6581775" y="3071813"/>
          <p14:tracePt t="32850" x="6629400" y="3071813"/>
          <p14:tracePt t="32859" x="6669088" y="3071813"/>
          <p14:tracePt t="32867" x="6700838" y="3071813"/>
          <p14:tracePt t="32881" x="6707188" y="3071813"/>
          <p14:tracePt t="32889" x="6715125" y="3071813"/>
          <p14:tracePt t="32898" x="6723063" y="3071813"/>
          <p14:tracePt t="32905" x="6731000" y="3071813"/>
          <p14:tracePt t="32911" x="6746875" y="3071813"/>
          <p14:tracePt t="32919" x="6762750" y="3071813"/>
          <p14:tracePt t="32928" x="6770688" y="3071813"/>
          <p14:tracePt t="32935" x="6786563" y="3071813"/>
          <p14:tracePt t="32949" x="6794500" y="3071813"/>
          <p14:tracePt t="33001" x="6786563" y="3071813"/>
          <p14:tracePt t="33018" x="6778625" y="3071813"/>
          <p14:tracePt t="33033" x="6770688" y="3071813"/>
          <p14:tracePt t="33098" x="6770688" y="3063875"/>
          <p14:tracePt t="33116" x="6770688" y="3055938"/>
          <p14:tracePt t="33157" x="6762750" y="3055938"/>
          <p14:tracePt t="33191" x="6754813" y="3055938"/>
          <p14:tracePt t="33296" x="6762750" y="3055938"/>
          <p14:tracePt t="33335" x="6770688" y="3055938"/>
          <p14:tracePt t="33363" x="6778625" y="3063875"/>
          <p14:tracePt t="33380" x="6778625" y="3071813"/>
          <p14:tracePt t="33385" x="6786563" y="3071813"/>
          <p14:tracePt t="33393" x="6786563" y="3079750"/>
          <p14:tracePt t="33399" x="6786563" y="3087688"/>
          <p14:tracePt t="33407" x="6794500" y="3087688"/>
          <p14:tracePt t="33415" x="6794500" y="3095625"/>
          <p14:tracePt t="33422" x="6794500" y="3103563"/>
          <p14:tracePt t="33429" x="6802438" y="3111500"/>
          <p14:tracePt t="33445" x="6802438" y="3119438"/>
          <p14:tracePt t="33453" x="6802438" y="3127375"/>
          <p14:tracePt t="33459" x="6810375" y="3135313"/>
          <p14:tracePt t="33479" x="6810375" y="3143250"/>
          <p14:tracePt t="33488" x="6810375" y="3151188"/>
          <p14:tracePt t="33497" x="6810375" y="3159125"/>
          <p14:tracePt t="33630" x="6802438" y="3159125"/>
          <p14:tracePt t="33656" x="6794500" y="3159125"/>
          <p14:tracePt t="33708" x="6786563" y="3159125"/>
          <p14:tracePt t="33723" x="6786563" y="3151188"/>
          <p14:tracePt t="33753" x="6786563" y="3143250"/>
          <p14:tracePt t="33761" x="6778625" y="3143250"/>
          <p14:tracePt t="33783" x="6770688" y="3143250"/>
          <p14:tracePt t="33828" x="6762750" y="3143250"/>
          <p14:tracePt t="33865" x="6762750" y="3135313"/>
          <p14:tracePt t="34101" x="6754813" y="3135313"/>
          <p14:tracePt t="34141" x="6746875" y="3135313"/>
          <p14:tracePt t="34249" x="6746875" y="3127375"/>
          <p14:tracePt t="34286" x="6746875" y="3119438"/>
          <p14:tracePt t="34334" x="6746875" y="3111500"/>
          <p14:tracePt t="34402" x="6746875" y="3103563"/>
          <p14:tracePt t="34447" x="6754813" y="3103563"/>
          <p14:tracePt t="34552" x="6746875" y="3103563"/>
          <p14:tracePt t="34812" x="6746875" y="3111500"/>
          <p14:tracePt t="34935" x="6738938" y="3111500"/>
          <p14:tracePt t="34964" x="6731000" y="3111500"/>
          <p14:tracePt t="34977" x="6731000" y="3119438"/>
          <p14:tracePt t="34991" x="6723063" y="3119438"/>
          <p14:tracePt t="35259" x="6723063" y="3127375"/>
          <p14:tracePt t="35346" x="6715125" y="3127375"/>
          <p14:tracePt t="35653" x="6707188" y="3127375"/>
          <p14:tracePt t="35690" x="6700838" y="3127375"/>
          <p14:tracePt t="35698" x="6700838" y="3119438"/>
          <p14:tracePt t="35836" x="6692900" y="3119438"/>
          <p14:tracePt t="36000" x="6692900" y="3111500"/>
          <p14:tracePt t="36035" x="6684963" y="3111500"/>
          <p14:tracePt t="36043" x="6684963" y="3103563"/>
          <p14:tracePt t="36084" x="6684963" y="3095625"/>
          <p14:tracePt t="36613" x="6684963" y="3087688"/>
          <p14:tracePt t="36646" x="6692900" y="3079750"/>
          <p14:tracePt t="36683" x="6700838" y="3079750"/>
          <p14:tracePt t="36784" x="6700838" y="3087688"/>
          <p14:tracePt t="36833" x="6707188" y="3087688"/>
          <p14:tracePt t="37011" x="6707188" y="3095625"/>
          <p14:tracePt t="37264" x="6707188" y="3103563"/>
          <p14:tracePt t="37299" x="6707188" y="3111500"/>
          <p14:tracePt t="37347" x="6707188" y="3119438"/>
          <p14:tracePt t="37410" x="6707188" y="3111500"/>
          <p14:tracePt t="37444" x="6707188" y="3103563"/>
          <p14:tracePt t="37644" x="6707188" y="3111500"/>
          <p14:tracePt t="37704" x="6707188" y="3103563"/>
          <p14:tracePt t="37726" x="6707188" y="3095625"/>
          <p14:tracePt t="37801" x="6707188" y="3103563"/>
          <p14:tracePt t="38080" x="6707188" y="3111500"/>
          <p14:tracePt t="38502" x="6700838" y="3111500"/>
          <p14:tracePt t="38782" x="6707188" y="3103563"/>
          <p14:tracePt t="38807" x="6707188" y="3095625"/>
          <p14:tracePt t="38844" x="6707188" y="3087688"/>
          <p14:tracePt t="38925" x="6700838" y="3087688"/>
          <p14:tracePt t="39388" x="6692900" y="3087688"/>
          <p14:tracePt t="39514" x="6692900" y="3095625"/>
          <p14:tracePt t="39553" x="6700838" y="3095625"/>
          <p14:tracePt t="39591" x="6707188" y="3095625"/>
          <p14:tracePt t="39645" x="6707188" y="3103563"/>
          <p14:tracePt t="39902" x="6700838" y="3095625"/>
          <p14:tracePt t="40120" x="6700838" y="3103563"/>
          <p14:tracePt t="40354" x="6692900" y="3103563"/>
          <p14:tracePt t="40543" x="6692900" y="3111500"/>
          <p14:tracePt t="40581" x="6684963" y="3111500"/>
          <p14:tracePt t="40600" x="6677025" y="3111500"/>
          <p14:tracePt t="40654" x="6677025" y="3103563"/>
          <p14:tracePt t="40692" x="6677025" y="3095625"/>
          <p14:tracePt t="40746" x="6677025" y="3103563"/>
          <p14:tracePt t="40785" x="6677025" y="3111500"/>
          <p14:tracePt t="41189" x="6677025" y="3119438"/>
          <p14:tracePt t="41472" x="6677025" y="3127375"/>
          <p14:tracePt t="42193" x="6669088" y="3127375"/>
          <p14:tracePt t="42336" x="6669088" y="3119438"/>
          <p14:tracePt t="42372" x="6669088" y="3111500"/>
          <p14:tracePt t="42600" x="6669088" y="3119438"/>
          <p14:tracePt t="42651" x="6669088" y="3127375"/>
          <p14:tracePt t="42722" x="6661150" y="3127375"/>
          <p14:tracePt t="42951" x="6661150" y="3119438"/>
          <p14:tracePt t="42984" x="6661150" y="3111500"/>
          <p14:tracePt t="43130" x="6661150" y="3119438"/>
          <p14:tracePt t="43228" x="6661150" y="3111500"/>
          <p14:tracePt t="43318" x="6669088" y="3111500"/>
          <p14:tracePt t="43408" x="6669088" y="3119438"/>
          <p14:tracePt t="43457" x="6669088" y="3127375"/>
          <p14:tracePt t="43666" x="6661150" y="3135313"/>
          <p14:tracePt t="43672" x="6661150" y="3143250"/>
          <p14:tracePt t="43680" x="6653213" y="3151188"/>
          <p14:tracePt t="43686" x="6637338" y="3167063"/>
          <p14:tracePt t="43694" x="6613525" y="3181350"/>
          <p14:tracePt t="43701" x="6573838" y="3205163"/>
          <p14:tracePt t="43710" x="6535738" y="3221038"/>
          <p14:tracePt t="43715" x="6488113" y="3244850"/>
          <p14:tracePt t="43724" x="6456363" y="3260725"/>
          <p14:tracePt t="43732" x="6426200" y="3276600"/>
          <p14:tracePt t="43739" x="6386513" y="3300413"/>
          <p14:tracePt t="43746" x="6354763" y="3314700"/>
          <p14:tracePt t="43753" x="6323013" y="3330575"/>
          <p14:tracePt t="43761" x="6292850" y="3346450"/>
          <p14:tracePt t="43770" x="6261100" y="3362325"/>
          <p14:tracePt t="43776" x="6237288" y="3370263"/>
          <p14:tracePt t="43784" x="6213475" y="3378200"/>
          <p14:tracePt t="43792" x="6205538" y="3386138"/>
          <p14:tracePt t="43800" x="6197600" y="3394075"/>
          <p14:tracePt t="43805" x="6189663" y="3402013"/>
          <p14:tracePt t="43814" x="6181725" y="3409950"/>
          <p14:tracePt t="43822" x="6165850" y="3409950"/>
          <p14:tracePt t="43830" x="6151563" y="3417888"/>
          <p14:tracePt t="43835" x="6135688" y="3425825"/>
          <p14:tracePt t="43844" x="6111875" y="3432175"/>
          <p14:tracePt t="43852" x="6088063" y="3440113"/>
          <p14:tracePt t="43861" x="6056313" y="3455988"/>
          <p14:tracePt t="43865" x="6018213" y="3463925"/>
          <p14:tracePt t="43873" x="5986463" y="3479800"/>
          <p14:tracePt t="43881" x="5954713" y="3487738"/>
          <p14:tracePt t="43890" x="5922963" y="3511550"/>
          <p14:tracePt t="43896" x="5884863" y="3519488"/>
          <p14:tracePt t="43904" x="5861050" y="3527425"/>
          <p14:tracePt t="43911" x="5829300" y="3527425"/>
          <p14:tracePt t="43920" x="5805488" y="3527425"/>
          <p14:tracePt t="43926" x="5781675" y="3527425"/>
          <p14:tracePt t="43933" x="5773738" y="3519488"/>
          <p14:tracePt t="43941" x="5757863" y="3495675"/>
          <p14:tracePt t="43950" x="5751513" y="3463925"/>
          <p14:tracePt t="43958" x="5743575" y="3432175"/>
          <p14:tracePt t="43963" x="5727700" y="3409950"/>
          <p14:tracePt t="43971" x="5711825" y="3386138"/>
          <p14:tracePt t="43980" x="5695950" y="3378200"/>
          <p14:tracePt t="43988" x="5664200" y="3370263"/>
          <p14:tracePt t="43994" x="5640388" y="3362325"/>
          <p14:tracePt t="44001" x="5610225" y="3362325"/>
          <p14:tracePt t="44010" x="5570538" y="3346450"/>
          <p14:tracePt t="44018" x="5546725" y="3338513"/>
          <p14:tracePt t="44023" x="5514975" y="3338513"/>
          <p14:tracePt t="44032" x="5491163" y="3330575"/>
          <p14:tracePt t="44040" x="5468938" y="3330575"/>
          <p14:tracePt t="44049" x="5445125" y="3330575"/>
          <p14:tracePt t="44053" x="5421313" y="3330575"/>
          <p14:tracePt t="44062" x="5397500" y="3338513"/>
          <p14:tracePt t="44070" x="5373688" y="3338513"/>
          <p14:tracePt t="44078" x="5365750" y="3338513"/>
          <p14:tracePt t="44093" x="5351463" y="3330575"/>
          <p14:tracePt t="44100" x="5343525" y="3306763"/>
          <p14:tracePt t="44110" x="5327650" y="3268663"/>
          <p14:tracePt t="44114" x="5327650" y="3244850"/>
          <p14:tracePt t="44121" x="5319713" y="3221038"/>
          <p14:tracePt t="44130" x="5311775" y="3189288"/>
          <p14:tracePt t="44140" x="5311775" y="3167063"/>
          <p14:tracePt t="44144" x="5303838" y="3143250"/>
          <p14:tracePt t="44152" x="5295900" y="3127375"/>
          <p14:tracePt t="44159" x="5295900" y="3119438"/>
          <p14:tracePt t="44168" x="5287963" y="3111500"/>
          <p14:tracePt t="44173" x="5280025" y="3103563"/>
          <p14:tracePt t="44182" x="5272088" y="3079750"/>
          <p14:tracePt t="44190" x="5272088" y="3063875"/>
          <p14:tracePt t="44198" x="5264150" y="3049588"/>
          <p14:tracePt t="44203" x="5256213" y="3033713"/>
          <p14:tracePt t="44211" x="5256213" y="3009900"/>
          <p14:tracePt t="44219" x="5248275" y="2978150"/>
          <p14:tracePt t="44228" x="5248275" y="2938463"/>
          <p14:tracePt t="44234" x="5248275" y="2916238"/>
          <p14:tracePt t="44242" x="5248275" y="2892425"/>
          <p14:tracePt t="44250" x="5256213" y="2860675"/>
          <p14:tracePt t="44259" x="5272088" y="2828925"/>
          <p14:tracePt t="44263" x="5287963" y="2798763"/>
          <p14:tracePt t="44271" x="5319713" y="2759075"/>
          <p14:tracePt t="44280" x="5351463" y="2727325"/>
          <p14:tracePt t="44288" x="5381625" y="2687638"/>
          <p14:tracePt t="44293" x="5405438" y="2657475"/>
          <p14:tracePt t="44301" x="5437188" y="2617788"/>
          <p14:tracePt t="44310" x="5468938" y="2578100"/>
          <p14:tracePt t="44318" x="5499100" y="2547938"/>
          <p14:tracePt t="44324" x="5530850" y="2508250"/>
          <p14:tracePt t="44331" x="5562600" y="2468563"/>
          <p14:tracePt t="44339" x="5602288" y="2436813"/>
          <p14:tracePt t="44348" x="5632450" y="2406650"/>
          <p14:tracePt t="44353" x="5672138" y="2374900"/>
          <p14:tracePt t="44362" x="5703888" y="2351088"/>
          <p14:tracePt t="44369" x="5743575" y="2343150"/>
          <p14:tracePt t="44378" x="5773738" y="2335213"/>
          <p14:tracePt t="44383" x="5805488" y="2327275"/>
          <p14:tracePt t="44391" x="5845175" y="2319338"/>
          <p14:tracePt t="44400" x="5876925" y="2305050"/>
          <p14:tracePt t="44408" x="5915025" y="2289175"/>
          <p14:tracePt t="44413" x="5946775" y="2273300"/>
          <p14:tracePt t="44421" x="5978525" y="2257425"/>
          <p14:tracePt t="44429" x="6010275" y="2249488"/>
          <p14:tracePt t="44437" x="6040438" y="2233613"/>
          <p14:tracePt t="44444" x="6064250" y="2225675"/>
          <p14:tracePt t="44452" x="6088063" y="2217738"/>
          <p14:tracePt t="44460" x="6096000" y="2209800"/>
          <p14:tracePt t="44468" x="6111875" y="2209800"/>
          <p14:tracePt t="44477" x="6119813" y="2209800"/>
          <p14:tracePt t="44481" x="6127750" y="2209800"/>
          <p14:tracePt t="44490" x="6151563" y="2209800"/>
          <p14:tracePt t="44499" x="6181725" y="2209800"/>
          <p14:tracePt t="44506" x="6213475" y="2209800"/>
          <p14:tracePt t="44512" x="6253163" y="2209800"/>
          <p14:tracePt t="44519" x="6299200" y="2209800"/>
          <p14:tracePt t="44528" x="6330950" y="2209800"/>
          <p14:tracePt t="44535" x="6362700" y="2209800"/>
          <p14:tracePt t="44542" x="6394450" y="2209800"/>
          <p14:tracePt t="44549" x="6426200" y="2209800"/>
          <p14:tracePt t="44559" x="6448425" y="2209800"/>
          <p14:tracePt t="44565" x="6480175" y="2209800"/>
          <p14:tracePt t="44571" x="6503988" y="2217738"/>
          <p14:tracePt t="44580" x="6527800" y="2225675"/>
          <p14:tracePt t="44587" x="6551613" y="2233613"/>
          <p14:tracePt t="44595" x="6573838" y="2241550"/>
          <p14:tracePt t="44601" x="6597650" y="2249488"/>
          <p14:tracePt t="44609" x="6629400" y="2257425"/>
          <p14:tracePt t="44617" x="6661150" y="2265363"/>
          <p14:tracePt t="44626" x="6692900" y="2273300"/>
          <p14:tracePt t="44631" x="6723063" y="2273300"/>
          <p14:tracePt t="44640" x="6746875" y="2281238"/>
          <p14:tracePt t="44650" x="6778625" y="2289175"/>
          <p14:tracePt t="44656" x="6802438" y="2297113"/>
          <p14:tracePt t="44662" x="6826250" y="2305050"/>
          <p14:tracePt t="44670" x="6848475" y="2319338"/>
          <p14:tracePt t="44678" x="6872288" y="2327275"/>
          <p14:tracePt t="44685" x="6880225" y="2343150"/>
          <p14:tracePt t="44691" x="6888163" y="2351088"/>
          <p14:tracePt t="44699" x="6904038" y="2366963"/>
          <p14:tracePt t="44708" x="6927850" y="2374900"/>
          <p14:tracePt t="44716" x="6959600" y="2390775"/>
          <p14:tracePt t="44721" x="6997700" y="2398713"/>
          <p14:tracePt t="44729" x="7029450" y="2406650"/>
          <p14:tracePt t="44737" x="7061200" y="2414588"/>
          <p14:tracePt t="44745" x="7092950" y="2422525"/>
          <p14:tracePt t="44751" x="7123113" y="2436813"/>
          <p14:tracePt t="44759" x="7154863" y="2444750"/>
          <p14:tracePt t="44768" x="7186613" y="2452688"/>
          <p14:tracePt t="44776" x="7210425" y="2468563"/>
          <p14:tracePt t="44782" x="7234238" y="2492375"/>
          <p14:tracePt t="44789" x="7242175" y="2516188"/>
          <p14:tracePt t="44798" x="7248525" y="2555875"/>
          <p14:tracePt t="44805" x="7248525" y="2593975"/>
          <p14:tracePt t="44811" x="7248525" y="2625725"/>
          <p14:tracePt t="44820" x="7264400" y="2649538"/>
          <p14:tracePt t="44828" x="7264400" y="2681288"/>
          <p14:tracePt t="44835" x="7264400" y="2703513"/>
          <p14:tracePt t="44841" x="7264400" y="2735263"/>
          <p14:tracePt t="44850" x="7264400" y="2759075"/>
          <p14:tracePt t="44861" x="7256463" y="2782888"/>
          <p14:tracePt t="44865" x="7242175" y="2805113"/>
          <p14:tracePt t="44871" x="7234238" y="2828925"/>
          <p14:tracePt t="44880" x="7218363" y="2860675"/>
          <p14:tracePt t="44888" x="7194550" y="2892425"/>
          <p14:tracePt t="44896" x="7162800" y="2924175"/>
          <p14:tracePt t="44902" x="7131050" y="2954338"/>
          <p14:tracePt t="44910" x="7100888" y="2986088"/>
          <p14:tracePt t="44917" x="7069138" y="3025775"/>
          <p14:tracePt t="44927" x="7037388" y="3055938"/>
          <p14:tracePt t="44931" x="6997700" y="3087688"/>
          <p14:tracePt t="44939" x="6951663" y="3119438"/>
          <p14:tracePt t="44948" x="6911975" y="3151188"/>
          <p14:tracePt t="44955" x="6864350" y="3181350"/>
          <p14:tracePt t="44964" x="6818313" y="3205163"/>
          <p14:tracePt t="44969" x="6778625" y="3213100"/>
          <p14:tracePt t="44978" x="6731000" y="3213100"/>
          <p14:tracePt t="44986" x="6700838" y="3221038"/>
          <p14:tracePt t="44994" x="6661150" y="3228975"/>
          <p14:tracePt t="44999" x="6637338" y="3228975"/>
          <p14:tracePt t="45008" x="6605588" y="3228975"/>
          <p14:tracePt t="45016" x="6573838" y="3228975"/>
          <p14:tracePt t="45024" x="6543675" y="3221038"/>
          <p14:tracePt t="45030" x="6511925" y="3213100"/>
          <p14:tracePt t="45038" x="6472238" y="3205163"/>
          <p14:tracePt t="45046" x="6434138" y="3189288"/>
          <p14:tracePt t="45054" x="6394450" y="3175000"/>
          <p14:tracePt t="45060" x="6354763" y="3167063"/>
          <p14:tracePt t="45067" x="6315075" y="3151188"/>
          <p14:tracePt t="45077" x="6276975" y="3127375"/>
          <p14:tracePt t="45083" x="6245225" y="3103563"/>
          <p14:tracePt t="45092" x="6205538" y="3079750"/>
          <p14:tracePt t="45098" x="6173788" y="3055938"/>
          <p14:tracePt t="45106" x="6151563" y="3033713"/>
          <p14:tracePt t="45114" x="6127750" y="3001963"/>
          <p14:tracePt t="45120" x="6119813" y="2970213"/>
          <p14:tracePt t="45128" x="6119813" y="2930525"/>
          <p14:tracePt t="45136" x="6111875" y="2892425"/>
          <p14:tracePt t="45144" x="6103938" y="2844800"/>
          <p14:tracePt t="45149" x="6103938" y="2798763"/>
          <p14:tracePt t="45159" x="6103938" y="2751138"/>
          <p14:tracePt t="45166" x="6103938" y="2703513"/>
          <p14:tracePt t="45174" x="6111875" y="2657475"/>
          <p14:tracePt t="45180" x="6127750" y="2609850"/>
          <p14:tracePt t="45188" x="6159500" y="2562225"/>
          <p14:tracePt t="45196" x="6189663" y="2508250"/>
          <p14:tracePt t="45204" x="6221413" y="2452688"/>
          <p14:tracePt t="45210" x="6253163" y="2406650"/>
          <p14:tracePt t="45218" x="6284913" y="2351088"/>
          <p14:tracePt t="45226" x="6323013" y="2305050"/>
          <p14:tracePt t="45234" x="6354763" y="2265363"/>
          <p14:tracePt t="45239" x="6394450" y="2225675"/>
          <p14:tracePt t="45248" x="6440488" y="2193925"/>
          <p14:tracePt t="45256" x="6480175" y="2163763"/>
          <p14:tracePt t="45264" x="6527800" y="2132013"/>
          <p14:tracePt t="45270" x="6573838" y="2108200"/>
          <p14:tracePt t="45278" x="6629400" y="2100263"/>
          <p14:tracePt t="45286" x="6684963" y="2092325"/>
          <p14:tracePt t="45294" x="6731000" y="2076450"/>
          <p14:tracePt t="45300" x="6786563" y="2076450"/>
          <p14:tracePt t="45308" x="6840538" y="2060575"/>
          <p14:tracePt t="45316" x="6896100" y="2054225"/>
          <p14:tracePt t="45324" x="6943725" y="2046288"/>
          <p14:tracePt t="45329" x="6997700" y="2046288"/>
          <p14:tracePt t="45338" x="7053263" y="2046288"/>
          <p14:tracePt t="45347" x="7108825" y="2046288"/>
          <p14:tracePt t="45354" x="7154863" y="2054225"/>
          <p14:tracePt t="45359" x="7210425" y="2068513"/>
          <p14:tracePt t="45368" x="7264400" y="2100263"/>
          <p14:tracePt t="45378" x="7312025" y="2132013"/>
          <p14:tracePt t="45383" x="7359650" y="2171700"/>
          <p14:tracePt t="45392" x="7405688" y="2209800"/>
          <p14:tracePt t="45398" x="7453313" y="2241550"/>
          <p14:tracePt t="45405" x="7500938" y="2289175"/>
          <p14:tracePt t="45413" x="7539038" y="2327275"/>
          <p14:tracePt t="45421" x="7578725" y="2374900"/>
          <p14:tracePt t="45427" x="7610475" y="2422525"/>
          <p14:tracePt t="45435" x="7642225" y="2468563"/>
          <p14:tracePt t="45444" x="7650163" y="2516188"/>
          <p14:tracePt t="45453" x="7650163" y="2555875"/>
          <p14:tracePt t="45461" x="7656513" y="2593975"/>
          <p14:tracePt t="45467" x="7656513" y="2625725"/>
          <p14:tracePt t="45473" x="7664450" y="2657475"/>
          <p14:tracePt t="45481" x="7672388" y="2687638"/>
          <p14:tracePt t="45487" x="7672388" y="2719388"/>
          <p14:tracePt t="45495" x="7672388" y="2751138"/>
          <p14:tracePt t="45503" x="7664450" y="2774950"/>
          <p14:tracePt t="45512" x="7642225" y="2805113"/>
          <p14:tracePt t="45517" x="7618413" y="2828925"/>
          <p14:tracePt t="45527" x="7586663" y="2860675"/>
          <p14:tracePt t="45533" x="7539038" y="2892425"/>
          <p14:tracePt t="45542" x="7508875" y="2916238"/>
          <p14:tracePt t="45547" x="7477125" y="2946400"/>
          <p14:tracePt t="45555" x="7445375" y="2970213"/>
          <p14:tracePt t="45564" x="7405688" y="2994025"/>
          <p14:tracePt t="45572" x="7375525" y="3001963"/>
          <p14:tracePt t="45578" x="7335838" y="3009900"/>
          <p14:tracePt t="45586" x="7296150" y="3009900"/>
          <p14:tracePt t="45595" x="7256463" y="3025775"/>
          <p14:tracePt t="45602" x="7218363" y="3025775"/>
          <p14:tracePt t="45608" x="7178675" y="3033713"/>
          <p14:tracePt t="45616" x="7138988" y="3041650"/>
          <p14:tracePt t="45624" x="7100888" y="3041650"/>
          <p14:tracePt t="45631" x="7061200" y="3041650"/>
          <p14:tracePt t="45638" x="7021513" y="3041650"/>
          <p14:tracePt t="45646" x="6981825" y="3033713"/>
          <p14:tracePt t="45654" x="6935788" y="3025775"/>
          <p14:tracePt t="45662" x="6896100" y="3017838"/>
          <p14:tracePt t="45668" x="6848475" y="3001963"/>
          <p14:tracePt t="45676" x="6802438" y="2986088"/>
          <p14:tracePt t="45684" x="6754813" y="2970213"/>
          <p14:tracePt t="45692" x="6700838" y="2962275"/>
          <p14:tracePt t="45698" x="6653213" y="2946400"/>
          <p14:tracePt t="45705" x="6597650" y="2938463"/>
          <p14:tracePt t="45714" x="6551613" y="2924175"/>
          <p14:tracePt t="45721" x="6503988" y="2916238"/>
          <p14:tracePt t="45728" x="6456363" y="2900363"/>
          <p14:tracePt t="45735" x="6426200" y="2892425"/>
          <p14:tracePt t="45744" x="6394450" y="2868613"/>
          <p14:tracePt t="45752" x="6378575" y="2836863"/>
          <p14:tracePt t="45758" x="6378575" y="2798763"/>
          <p14:tracePt t="45765" x="6370638" y="2743200"/>
          <p14:tracePt t="45774" x="6370638" y="2695575"/>
          <p14:tracePt t="45782" x="6362700" y="2649538"/>
          <p14:tracePt t="45787" x="6354763" y="2593975"/>
          <p14:tracePt t="45796" x="6354763" y="2547938"/>
          <p14:tracePt t="45803" x="6362700" y="2492375"/>
          <p14:tracePt t="45812" x="6386513" y="2436813"/>
          <p14:tracePt t="45818" x="6418263" y="2382838"/>
          <p14:tracePt t="45826" x="6456363" y="2335213"/>
          <p14:tracePt t="45834" x="6480175" y="2289175"/>
          <p14:tracePt t="45842" x="6511925" y="2241550"/>
          <p14:tracePt t="45848" x="6551613" y="2201863"/>
          <p14:tracePt t="45855" x="6581775" y="2155825"/>
          <p14:tracePt t="45864" x="6621463" y="2116138"/>
          <p14:tracePt t="45872" x="6669088" y="2076450"/>
          <p14:tracePt t="45880" x="6723063" y="2038350"/>
          <p14:tracePt t="45885" x="6778625" y="2006600"/>
          <p14:tracePt t="45895" x="6834188" y="1974850"/>
          <p14:tracePt t="45902" x="6904038" y="1943100"/>
          <p14:tracePt t="45910" x="6967538" y="1920875"/>
          <p14:tracePt t="45916" x="7037388" y="1920875"/>
          <p14:tracePt t="45923" x="7115175" y="1912938"/>
          <p14:tracePt t="45932" x="7194550" y="1905000"/>
          <p14:tracePt t="45940" x="7256463" y="1897063"/>
          <p14:tracePt t="45945" x="7327900" y="1881188"/>
          <p14:tracePt t="45954" x="7405688" y="1865313"/>
          <p14:tracePt t="45961" x="7500938" y="1849438"/>
          <p14:tracePt t="45969" x="7610475" y="1841500"/>
          <p14:tracePt t="45976" x="7712075" y="1841500"/>
          <p14:tracePt t="45983" x="7789863" y="1841500"/>
          <p14:tracePt t="45992" x="7861300" y="1841500"/>
          <p14:tracePt t="46000" x="7916863" y="1849438"/>
          <p14:tracePt t="46005" x="7970838" y="1873250"/>
          <p14:tracePt t="46014" x="8034338" y="1920875"/>
          <p14:tracePt t="46022" x="8088313" y="1974850"/>
          <p14:tracePt t="46030" x="8135938" y="2054225"/>
          <p14:tracePt t="46036" x="8175625" y="2108200"/>
          <p14:tracePt t="46044" x="8205788" y="2171700"/>
          <p14:tracePt t="46052" x="8229600" y="2241550"/>
          <p14:tracePt t="46059" x="8237538" y="2311400"/>
          <p14:tracePt t="46065" x="8245475" y="2382838"/>
          <p14:tracePt t="46074" x="8245475" y="2460625"/>
          <p14:tracePt t="46082" x="8253413" y="2524125"/>
          <p14:tracePt t="46092" x="8261350" y="2586038"/>
          <p14:tracePt t="46095" x="8269288" y="2649538"/>
          <p14:tracePt t="46103" x="8269288" y="2703513"/>
          <p14:tracePt t="46111" x="8269288" y="2751138"/>
          <p14:tracePt t="46120" x="8261350" y="2798763"/>
          <p14:tracePt t="46126" x="8237538" y="2844800"/>
          <p14:tracePt t="46133" x="8197850" y="2892425"/>
          <p14:tracePt t="46142" x="8143875" y="2930525"/>
          <p14:tracePt t="46150" x="8096250" y="2978150"/>
          <p14:tracePt t="46155" x="8042275" y="3025775"/>
          <p14:tracePt t="46164" x="7970838" y="3079750"/>
          <p14:tracePt t="46172" x="7869238" y="3143250"/>
          <p14:tracePt t="46179" x="7751763" y="3205163"/>
          <p14:tracePt t="46185" x="7610475" y="3276600"/>
          <p14:tracePt t="46194" x="7469188" y="3330575"/>
          <p14:tracePt t="46202" x="7327900" y="3362325"/>
          <p14:tracePt t="46209" x="7194550" y="3370263"/>
          <p14:tracePt t="46216" x="7077075" y="3370263"/>
          <p14:tracePt t="46224" x="6959600" y="3370263"/>
          <p14:tracePt t="46232" x="6856413" y="3370263"/>
          <p14:tracePt t="46239" x="6778625" y="3362325"/>
          <p14:tracePt t="46245" x="6707188" y="3354388"/>
          <p14:tracePt t="46253" x="6661150" y="3346450"/>
          <p14:tracePt t="46262" x="6629400" y="3314700"/>
          <p14:tracePt t="46270" x="6597650" y="3284538"/>
          <p14:tracePt t="46276" x="6559550" y="3244850"/>
          <p14:tracePt t="46284" x="6519863" y="3197225"/>
          <p14:tracePt t="46292" x="6488113" y="3159125"/>
          <p14:tracePt t="46299" x="6488113" y="3119438"/>
          <p14:tracePt t="46306" x="6488113" y="3087688"/>
          <p14:tracePt t="46313" x="6480175" y="3063875"/>
          <p14:tracePt t="46322" x="6480175" y="3041650"/>
          <p14:tracePt t="46330" x="6464300" y="3041650"/>
          <p14:tracePt t="46336" x="6448425" y="3033713"/>
          <p14:tracePt t="46352" x="6448425" y="3025775"/>
          <p14:tracePt t="46360" x="6448425" y="3009900"/>
          <p14:tracePt t="46368" x="6448425" y="3001963"/>
          <p14:tracePt t="46373" x="6448425" y="2994025"/>
          <p14:tracePt t="46382" x="6448425" y="2986088"/>
          <p14:tracePt t="46390" x="6448425" y="2978150"/>
          <p14:tracePt t="46558" x="6440488" y="2978150"/>
          <p14:tracePt t="46625" x="6448425" y="2978150"/>
          <p14:tracePt t="46652" x="6456363" y="2970213"/>
          <p14:tracePt t="46844" x="6464300" y="2970213"/>
          <p14:tracePt t="46852" x="6464300" y="2962275"/>
          <p14:tracePt t="46870" x="6464300" y="2954338"/>
          <p14:tracePt t="46901" x="6464300" y="2946400"/>
          <p14:tracePt t="46964" x="6464300" y="2938463"/>
          <p14:tracePt t="47054" x="6464300" y="2946400"/>
          <p14:tracePt t="47114" x="6472238" y="2946400"/>
          <p14:tracePt t="47132" x="6472238" y="2954338"/>
          <p14:tracePt t="47156" x="6472238" y="2962275"/>
          <p14:tracePt t="47170" x="6472238" y="2970213"/>
          <p14:tracePt t="47185" x="6480175" y="2970213"/>
          <p14:tracePt t="47280" x="6480175" y="2962275"/>
          <p14:tracePt t="47282" x="6472238" y="2962275"/>
          <p14:tracePt t="47309" x="6472238" y="2954338"/>
          <p14:tracePt t="47353" x="6472238" y="2962275"/>
          <p14:tracePt t="47381" x="6472238" y="2970213"/>
          <p14:tracePt t="47396" x="6472238" y="2978150"/>
          <p14:tracePt t="47440" x="6472238" y="2986088"/>
          <p14:tracePt t="47553" x="6480175" y="2986088"/>
          <p14:tracePt t="47556" x="6488113" y="2994025"/>
          <p14:tracePt t="47568" x="6496050" y="3001963"/>
          <p14:tracePt t="47576" x="6496050" y="3017838"/>
          <p14:tracePt t="47583" x="6496050" y="3041650"/>
          <p14:tracePt t="47590" x="6496050" y="3087688"/>
          <p14:tracePt t="47598" x="6496050" y="3151188"/>
          <p14:tracePt t="47605" x="6496050" y="3213100"/>
          <p14:tracePt t="47614" x="6496050" y="3276600"/>
          <p14:tracePt t="47619" x="6496050" y="3346450"/>
          <p14:tracePt t="47628" x="6488113" y="3409950"/>
          <p14:tracePt t="47636" x="6472238" y="3479800"/>
          <p14:tracePt t="47644" x="6456363" y="3543300"/>
          <p14:tracePt t="47649" x="6434138" y="3597275"/>
          <p14:tracePt t="47659" x="6402388" y="3652838"/>
          <p14:tracePt t="47666" x="6378575" y="3698875"/>
          <p14:tracePt t="47674" x="6354763" y="3738563"/>
          <p14:tracePt t="47680" x="6330950" y="3770313"/>
          <p14:tracePt t="47688" x="6307138" y="3794125"/>
          <p14:tracePt t="47696" x="6284913" y="3802063"/>
          <p14:tracePt t="47703" x="6261100" y="3808413"/>
          <p14:tracePt t="47709" x="6245225" y="3816350"/>
          <p14:tracePt t="47718" x="6221413" y="3816350"/>
          <p14:tracePt t="47726" x="6197600" y="3832225"/>
          <p14:tracePt t="47734" x="6189663" y="3848100"/>
          <p14:tracePt t="47739" x="6181725" y="3856038"/>
          <p14:tracePt t="47748" x="6173788" y="3856038"/>
          <p14:tracePt t="47758" x="6165850" y="3863975"/>
          <p14:tracePt t="47764" x="6151563" y="3863975"/>
          <p14:tracePt t="47769" x="6135688" y="3871913"/>
          <p14:tracePt t="47778" x="6119813" y="3871913"/>
          <p14:tracePt t="47785" x="6111875" y="3871913"/>
          <p14:tracePt t="47795" x="6096000" y="3871913"/>
          <p14:tracePt t="47801" x="6088063" y="3871913"/>
          <p14:tracePt t="47808" x="6080125" y="3871913"/>
          <p14:tracePt t="47816" x="6072188" y="3871913"/>
          <p14:tracePt t="47824" x="6072188" y="3879850"/>
          <p14:tracePt t="47831" x="6064250" y="3879850"/>
          <p14:tracePt t="47838" x="6064250" y="3887788"/>
          <p14:tracePt t="47846" x="6056313" y="3887788"/>
          <p14:tracePt t="47853" x="6056313" y="3895725"/>
          <p14:tracePt t="47868" x="6056313" y="3903663"/>
          <p14:tracePt t="47884" x="6056313" y="3911600"/>
          <p14:tracePt t="47891" x="6048375" y="3911600"/>
          <p14:tracePt t="47898" x="6048375" y="3919538"/>
          <p14:tracePt t="47905" x="6048375" y="3927475"/>
          <p14:tracePt t="47914" x="6048375" y="3933825"/>
          <p14:tracePt t="47921" x="6040438" y="3933825"/>
          <p14:tracePt t="47928" x="6040438" y="3941763"/>
          <p14:tracePt t="47936" x="6032500" y="3949700"/>
          <p14:tracePt t="47944" x="6026150" y="3957638"/>
          <p14:tracePt t="47959" x="6018213" y="3957638"/>
          <p14:tracePt t="47966" x="6010275" y="3957638"/>
          <p14:tracePt t="47982" x="6002338" y="3957638"/>
          <p14:tracePt t="48050" x="6010275" y="3957638"/>
          <p14:tracePt t="48055" x="6010275" y="3949700"/>
          <p14:tracePt t="48064" x="6018213" y="3949700"/>
          <p14:tracePt t="48089" x="6018213" y="3941763"/>
          <p14:tracePt t="48109" x="6018213" y="3933825"/>
          <p14:tracePt t="48139" x="6018213" y="3927475"/>
          <p14:tracePt t="48224" x="6018213" y="3933825"/>
          <p14:tracePt t="48236" x="6018213" y="3941763"/>
          <p14:tracePt t="48245" x="6018213" y="3949700"/>
          <p14:tracePt t="48260" x="6018213" y="3957638"/>
          <p14:tracePt t="48274" x="6010275" y="3957638"/>
          <p14:tracePt t="48290" x="6002338" y="3965575"/>
          <p14:tracePt t="48303" x="5994400" y="3965575"/>
          <p14:tracePt t="48320" x="5986463" y="3965575"/>
          <p14:tracePt t="48326" x="5978525" y="3965575"/>
          <p14:tracePt t="48343" x="5970588" y="3965575"/>
          <p14:tracePt t="48355" x="5962650" y="3965575"/>
          <p14:tracePt t="48373" x="5954713" y="3965575"/>
          <p14:tracePt t="48379" x="5954713" y="3973513"/>
          <p14:tracePt t="48385" x="5946775" y="3973513"/>
          <p14:tracePt t="48394" x="5930900" y="3981450"/>
          <p14:tracePt t="48401" x="5907088" y="3981450"/>
          <p14:tracePt t="48410" x="5868988" y="3989388"/>
          <p14:tracePt t="48415" x="5805488" y="3997325"/>
          <p14:tracePt t="48423" x="5751513" y="4005263"/>
          <p14:tracePt t="48432" x="5688013" y="4013200"/>
          <p14:tracePt t="48440" x="5618163" y="4021138"/>
          <p14:tracePt t="48445" x="5546725" y="4029075"/>
          <p14:tracePt t="48454" x="5468938" y="4037013"/>
          <p14:tracePt t="48462" x="5389563" y="4044950"/>
          <p14:tracePt t="48469" x="5319713" y="4052888"/>
          <p14:tracePt t="48476" x="5256213" y="4052888"/>
          <p14:tracePt t="48483" x="5202238" y="4059238"/>
          <p14:tracePt t="48493" x="5154613" y="4067175"/>
          <p14:tracePt t="48500" x="5114925" y="4067175"/>
          <p14:tracePt t="48505" x="5083175" y="4075113"/>
          <p14:tracePt t="48514" x="5060950" y="4075113"/>
          <p14:tracePt t="48522" x="5053013" y="4083050"/>
          <p14:tracePt t="48530" x="5045075" y="4083050"/>
          <p14:tracePt t="48536" x="5037138" y="4083050"/>
          <p14:tracePt t="48544" x="5037138" y="4090988"/>
          <p14:tracePt t="48552" x="5029200" y="4090988"/>
          <p14:tracePt t="48561" x="5021263" y="4090988"/>
          <p14:tracePt t="48596" x="5029200" y="4090988"/>
          <p14:tracePt t="48604" x="5037138" y="4083050"/>
          <p14:tracePt t="48612" x="5045075" y="4083050"/>
          <p14:tracePt t="48620" x="5053013" y="4083050"/>
          <p14:tracePt t="48626" x="5060950" y="4075113"/>
          <p14:tracePt t="48634" x="5068888" y="4075113"/>
          <p14:tracePt t="48641" x="5083175" y="4075113"/>
          <p14:tracePt t="48650" x="5106988" y="4067175"/>
          <p14:tracePt t="48655" x="5130800" y="4067175"/>
          <p14:tracePt t="48664" x="5162550" y="4067175"/>
          <p14:tracePt t="48672" x="5202238" y="4067175"/>
          <p14:tracePt t="48680" x="5232400" y="4067175"/>
          <p14:tracePt t="48685" x="5264150" y="4067175"/>
          <p14:tracePt t="48694" x="5303838" y="4067175"/>
          <p14:tracePt t="48701" x="5343525" y="4075113"/>
          <p14:tracePt t="48710" x="5381625" y="4083050"/>
          <p14:tracePt t="48715" x="5421313" y="4090988"/>
          <p14:tracePt t="48724" x="5468938" y="4098925"/>
          <p14:tracePt t="48732" x="5514975" y="4106863"/>
          <p14:tracePt t="48740" x="5570538" y="4122738"/>
          <p14:tracePt t="48748" x="5618163" y="4130675"/>
          <p14:tracePt t="48753" x="5672138" y="4138613"/>
          <p14:tracePt t="48761" x="5727700" y="4146550"/>
          <p14:tracePt t="48770" x="5781675" y="4154488"/>
          <p14:tracePt t="48779" x="5845175" y="4154488"/>
          <p14:tracePt t="48783" x="5899150" y="4162425"/>
          <p14:tracePt t="48792" x="5962650" y="4162425"/>
          <p14:tracePt t="48800" x="6018213" y="4162425"/>
          <p14:tracePt t="48809" x="6072188" y="4162425"/>
          <p14:tracePt t="48814" x="6119813" y="4162425"/>
          <p14:tracePt t="48821" x="6165850" y="4162425"/>
          <p14:tracePt t="48830" x="6205538" y="4154488"/>
          <p14:tracePt t="48838" x="6245225" y="4146550"/>
          <p14:tracePt t="48844" x="6276975" y="4138613"/>
          <p14:tracePt t="48852" x="6307138" y="4130675"/>
          <p14:tracePt t="48860" x="6330950" y="4122738"/>
          <p14:tracePt t="48867" x="6338888" y="4114800"/>
          <p14:tracePt t="48874" x="6338888" y="4106863"/>
          <p14:tracePt t="48883" x="6346825" y="4098925"/>
          <p14:tracePt t="48889" x="6362700" y="4090988"/>
          <p14:tracePt t="48898" x="6370638" y="4083050"/>
          <p14:tracePt t="48912" x="6370638" y="4075113"/>
          <p14:tracePt t="48919" x="6378575" y="4075113"/>
          <p14:tracePt t="48961" x="6386513" y="4067175"/>
          <p14:tracePt t="48965" x="6394450" y="4067175"/>
          <p14:tracePt t="48972" x="6402388" y="4067175"/>
          <p14:tracePt t="48980" x="6418263" y="4059238"/>
          <p14:tracePt t="48988" x="6440488" y="4052888"/>
          <p14:tracePt t="48994" x="6464300" y="4044950"/>
          <p14:tracePt t="49001" x="6503988" y="4037013"/>
          <p14:tracePt t="49010" x="6535738" y="4029075"/>
          <p14:tracePt t="49018" x="6567488" y="4021138"/>
          <p14:tracePt t="49024" x="6597650" y="4013200"/>
          <p14:tracePt t="49032" x="6637338" y="4005263"/>
          <p14:tracePt t="49040" x="6669088" y="3989388"/>
          <p14:tracePt t="49048" x="6700838" y="3981450"/>
          <p14:tracePt t="49053" x="6723063" y="3965575"/>
          <p14:tracePt t="49062" x="6754813" y="3957638"/>
          <p14:tracePt t="49069" x="6778625" y="3949700"/>
          <p14:tracePt t="49078" x="6778625" y="3941763"/>
          <p14:tracePt t="49095" x="6794500" y="3919538"/>
          <p14:tracePt t="49099" x="6802438" y="3911600"/>
          <p14:tracePt t="49109" x="6818313" y="3903663"/>
          <p14:tracePt t="49114" x="6826250" y="3895725"/>
          <p14:tracePt t="49121" x="6840538" y="3879850"/>
          <p14:tracePt t="49130" x="6848475" y="3871913"/>
          <p14:tracePt t="49137" x="6856413" y="3863975"/>
          <p14:tracePt t="49144" x="6864350" y="3856038"/>
          <p14:tracePt t="49152" x="6872288" y="3848100"/>
          <p14:tracePt t="49160" x="6872288" y="3840163"/>
          <p14:tracePt t="49168" x="6880225" y="3832225"/>
          <p14:tracePt t="49182" x="6888163" y="3832225"/>
          <p14:tracePt t="49190" x="6888163" y="3824288"/>
          <p14:tracePt t="49213" x="6896100" y="3824288"/>
          <p14:tracePt t="49289" x="6888163" y="3824288"/>
          <p14:tracePt t="49310" x="6880225" y="3824288"/>
          <p14:tracePt t="49413" x="6888163" y="3824288"/>
          <p14:tracePt t="49452" x="6896100" y="3824288"/>
          <p14:tracePt t="49470" x="6904038" y="3816350"/>
          <p14:tracePt t="49476" x="6911975" y="3816350"/>
          <p14:tracePt t="49490" x="6919913" y="3816350"/>
          <p14:tracePt t="49508" x="6927850" y="3816350"/>
          <p14:tracePt t="49563" x="6927850" y="3824288"/>
          <p14:tracePt t="49580" x="6919913" y="3832225"/>
          <p14:tracePt t="49595" x="6911975" y="3832225"/>
          <p14:tracePt t="49601" x="6911975" y="3840163"/>
          <p14:tracePt t="49609" x="6904038" y="3840163"/>
          <p14:tracePt t="49617" x="6904038" y="3848100"/>
          <p14:tracePt t="49626" x="6896100" y="3848100"/>
          <p14:tracePt t="49641" x="6896100" y="3856038"/>
          <p14:tracePt t="49648" x="6888163" y="3856038"/>
          <p14:tracePt t="49662" x="6880225" y="3856038"/>
          <p14:tracePt t="49688" x="6872288" y="3856038"/>
          <p14:tracePt t="49726" x="6872288" y="3863975"/>
          <p14:tracePt t="49761" x="6872288" y="3871913"/>
          <p14:tracePt t="49785" x="6872288" y="3879850"/>
          <p14:tracePt t="49798" x="6872288" y="3887788"/>
          <p14:tracePt t="49807" x="6880225" y="3887788"/>
          <p14:tracePt t="49814" x="6888163" y="3895725"/>
          <p14:tracePt t="49820" x="6888163" y="3903663"/>
          <p14:tracePt t="49828" x="6888163" y="3911600"/>
          <p14:tracePt t="49836" x="6896100" y="3919538"/>
          <p14:tracePt t="49850" x="6896100" y="3927475"/>
          <p14:tracePt t="49860" x="6896100" y="3933825"/>
          <p14:tracePt t="49865" x="6904038" y="3941763"/>
          <p14:tracePt t="49873" x="6904038" y="3949700"/>
          <p14:tracePt t="49892" x="6904038" y="3957638"/>
          <p14:tracePt t="49904" x="6911975" y="3957638"/>
          <p14:tracePt t="49959" x="6904038" y="3957638"/>
          <p14:tracePt t="49964" x="6896100" y="3957638"/>
          <p14:tracePt t="49978" x="6888163" y="3957638"/>
          <p14:tracePt t="49986" x="6880225" y="3957638"/>
          <p14:tracePt t="49994" x="6872288" y="3957638"/>
          <p14:tracePt t="50000" x="6864350" y="3957638"/>
          <p14:tracePt t="50008" x="6856413" y="3957638"/>
          <p14:tracePt t="50016" x="6848475" y="3957638"/>
          <p14:tracePt t="50023" x="6840538" y="3957638"/>
          <p14:tracePt t="50040" x="6834188" y="3965575"/>
          <p14:tracePt t="50046" x="6826250" y="3965575"/>
          <p14:tracePt t="50054" x="6818313" y="3965575"/>
          <p14:tracePt t="50060" x="6810375" y="3973513"/>
          <p14:tracePt t="50067" x="6802438" y="3973513"/>
          <p14:tracePt t="50078" x="6786563" y="3981450"/>
          <p14:tracePt t="50084" x="6778625" y="3981450"/>
          <p14:tracePt t="50089" x="6762750" y="3989388"/>
          <p14:tracePt t="50098" x="6738938" y="3997325"/>
          <p14:tracePt t="50106" x="6707188" y="4005263"/>
          <p14:tracePt t="50114" x="6669088" y="4013200"/>
          <p14:tracePt t="50119" x="6621463" y="4021138"/>
          <p14:tracePt t="50128" x="6581775" y="4037013"/>
          <p14:tracePt t="50135" x="6535738" y="4044950"/>
          <p14:tracePt t="50144" x="6488113" y="4059238"/>
          <p14:tracePt t="50149" x="6440488" y="4075113"/>
          <p14:tracePt t="50159" x="6394450" y="4090988"/>
          <p14:tracePt t="50166" x="6354763" y="4106863"/>
          <p14:tracePt t="50173" x="6315075" y="4114800"/>
          <p14:tracePt t="50182" x="6284913" y="4114800"/>
          <p14:tracePt t="50188" x="6261100" y="4122738"/>
          <p14:tracePt t="50195" x="6253163" y="4122738"/>
          <p14:tracePt t="50204" x="6245225" y="4122738"/>
          <p14:tracePt t="50220" x="6237288" y="4114800"/>
          <p14:tracePt t="50235" x="6245225" y="4106863"/>
          <p14:tracePt t="50242" x="6269038" y="4098925"/>
          <p14:tracePt t="50248" x="6299200" y="4098925"/>
          <p14:tracePt t="50255" x="6330950" y="4098925"/>
          <p14:tracePt t="50264" x="6362700" y="4098925"/>
          <p14:tracePt t="50272" x="6386513" y="4098925"/>
          <p14:tracePt t="50278" x="6418263" y="4098925"/>
          <p14:tracePt t="50285" x="6434138" y="4098925"/>
          <p14:tracePt t="50294" x="6440488" y="4106863"/>
          <p14:tracePt t="50302" x="6448425" y="4114800"/>
          <p14:tracePt t="50308" x="6456363" y="4122738"/>
          <p14:tracePt t="50316" x="6464300" y="4130675"/>
          <p14:tracePt t="50323" x="6472238" y="4138613"/>
          <p14:tracePt t="50332" x="6472238" y="4146550"/>
          <p14:tracePt t="50339" x="6472238" y="4154488"/>
          <p14:tracePt t="50354" x="6464300" y="4154488"/>
          <p14:tracePt t="50377" x="6456363" y="4154488"/>
          <p14:tracePt t="50379" x="6448425" y="4154488"/>
          <p14:tracePt t="50391" x="6448425" y="4146550"/>
          <p14:tracePt t="50406" x="6448425" y="4138613"/>
          <p14:tracePt t="50413" x="6448425" y="4130675"/>
          <p14:tracePt t="50421" x="6456363" y="4130675"/>
          <p14:tracePt t="50427" x="6472238" y="4122738"/>
          <p14:tracePt t="50436" x="6488113" y="4122738"/>
          <p14:tracePt t="50446" x="6503988" y="4114800"/>
          <p14:tracePt t="50452" x="6527800" y="4114800"/>
          <p14:tracePt t="50458" x="6543675" y="4114800"/>
          <p14:tracePt t="50466" x="6551613" y="4114800"/>
          <p14:tracePt t="50473" x="6567488" y="4114800"/>
          <p14:tracePt t="50481" x="6573838" y="4114800"/>
          <p14:tracePt t="50496" x="6581775" y="4114800"/>
          <p14:tracePt t="50503" x="6589713" y="4114800"/>
          <p14:tracePt t="50511" x="6597650" y="4114800"/>
          <p14:tracePt t="50518" x="6605588" y="4114800"/>
          <p14:tracePt t="50526" x="6613525" y="4114800"/>
          <p14:tracePt t="50534" x="6629400" y="4106863"/>
          <p14:tracePt t="50542" x="6637338" y="4106863"/>
          <p14:tracePt t="50548" x="6653213" y="4098925"/>
          <p14:tracePt t="50555" x="6677025" y="4090988"/>
          <p14:tracePt t="50564" x="6700838" y="4090988"/>
          <p14:tracePt t="50572" x="6738938" y="4083050"/>
          <p14:tracePt t="50578" x="6778625" y="4067175"/>
          <p14:tracePt t="50586" x="6802438" y="4059238"/>
          <p14:tracePt t="50594" x="6834188" y="4052888"/>
          <p14:tracePt t="50602" x="6864350" y="4037013"/>
          <p14:tracePt t="50608" x="6896100" y="4029075"/>
          <p14:tracePt t="50615" x="6919913" y="4013200"/>
          <p14:tracePt t="50624" x="6943725" y="4005263"/>
          <p14:tracePt t="50632" x="6975475" y="3997325"/>
          <p14:tracePt t="50638" x="6975475" y="3981450"/>
          <p14:tracePt t="50646" x="6981825" y="3973513"/>
          <p14:tracePt t="50654" x="6989763" y="3965575"/>
          <p14:tracePt t="50661" x="6997700" y="3957638"/>
          <p14:tracePt t="50670" x="7013575" y="3957638"/>
          <p14:tracePt t="50675" x="7029450" y="3949700"/>
          <p14:tracePt t="50684" x="7037388" y="3941763"/>
          <p14:tracePt t="50692" x="7045325" y="3941763"/>
          <p14:tracePt t="50700" x="7053263" y="3941763"/>
          <p14:tracePt t="50706" x="7061200" y="3933825"/>
          <p14:tracePt t="50731" x="7061200" y="3927475"/>
          <p14:tracePt t="50778" x="7053263" y="3927475"/>
          <p14:tracePt t="50782" x="7045325" y="3927475"/>
          <p14:tracePt t="50796" x="7037388" y="3927475"/>
          <p14:tracePt t="50803" x="7037388" y="3933825"/>
          <p14:tracePt t="50820" x="7037388" y="3941763"/>
          <p14:tracePt t="50827" x="7029450" y="3941763"/>
          <p14:tracePt t="50913" x="7029450" y="3949700"/>
          <p14:tracePt t="50943" x="7029450" y="3957638"/>
          <p14:tracePt t="50946" x="7021513" y="3957638"/>
          <p14:tracePt t="50953" x="7021513" y="3965575"/>
          <p14:tracePt t="50962" x="7013575" y="3965575"/>
          <p14:tracePt t="50969" x="7013575" y="3973513"/>
          <p14:tracePt t="50985" x="7005638" y="3981450"/>
          <p14:tracePt t="51001" x="7005638" y="3989388"/>
          <p14:tracePt t="51015" x="7005638" y="3997325"/>
          <p14:tracePt t="51227" x="6997700" y="3997325"/>
          <p14:tracePt t="51272" x="6997700" y="3989388"/>
          <p14:tracePt t="51284" x="6989763" y="3981450"/>
          <p14:tracePt t="51302" x="6981825" y="3973513"/>
          <p14:tracePt t="51308" x="6975475" y="3965575"/>
          <p14:tracePt t="51314" x="6967538" y="3965575"/>
          <p14:tracePt t="51322" x="6959600" y="3957638"/>
          <p14:tracePt t="51330" x="6959600" y="3949700"/>
          <p14:tracePt t="51338" x="6951663" y="3949700"/>
          <p14:tracePt t="51344" x="6943725" y="3941763"/>
          <p14:tracePt t="51351" x="6935788" y="3933825"/>
          <p14:tracePt t="51361" x="6927850" y="3933825"/>
          <p14:tracePt t="51367" x="6927850" y="3927475"/>
          <p14:tracePt t="51373" x="6919913" y="3927475"/>
          <p14:tracePt t="51392" x="6919913" y="3919538"/>
          <p14:tracePt t="51400" x="6911975" y="3919538"/>
          <p14:tracePt t="51420" x="6911975" y="3911600"/>
          <p14:tracePt t="51434" x="6911975" y="3903663"/>
          <p14:tracePt t="51442" x="6904038" y="3895725"/>
          <p14:tracePt t="51450" x="6904038" y="3887788"/>
          <p14:tracePt t="51458" x="6896100" y="3887788"/>
          <p14:tracePt t="51464" x="6896100" y="3871913"/>
          <p14:tracePt t="51472" x="6888163" y="3863975"/>
          <p14:tracePt t="51480" x="6880225" y="3856038"/>
          <p14:tracePt t="51488" x="6872288" y="3840163"/>
          <p14:tracePt t="51494" x="6872288" y="3824288"/>
          <p14:tracePt t="51502" x="6856413" y="3808413"/>
          <p14:tracePt t="51509" x="6848475" y="3794125"/>
          <p14:tracePt t="51517" x="6840538" y="3778250"/>
          <p14:tracePt t="51523" x="6834188" y="3770313"/>
          <p14:tracePt t="51531" x="6818313" y="3754438"/>
          <p14:tracePt t="51540" x="6810375" y="3730625"/>
          <p14:tracePt t="51547" x="6802438" y="371475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7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9|5|12.4|13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8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8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6.6|18.3|17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|39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15.2|19.7|27.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8404</TotalTime>
  <Words>644</Words>
  <Application>Microsoft Office PowerPoint</Application>
  <PresentationFormat>寬螢幕</PresentationFormat>
  <Paragraphs>94</Paragraphs>
  <Slides>14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標楷體</vt:lpstr>
      <vt:lpstr>Algerian</vt:lpstr>
      <vt:lpstr>Arial</vt:lpstr>
      <vt:lpstr>Calibri</vt:lpstr>
      <vt:lpstr>Cambria</vt:lpstr>
      <vt:lpstr>Cambria Math</vt:lpstr>
      <vt:lpstr>Office 佈景主題</vt:lpstr>
      <vt:lpstr>計算機組織與結構  效能設計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1011055</dc:creator>
  <cp:lastModifiedBy>張嘉文</cp:lastModifiedBy>
  <cp:revision>141</cp:revision>
  <cp:lastPrinted>2022-10-10T14:54:51Z</cp:lastPrinted>
  <dcterms:created xsi:type="dcterms:W3CDTF">2021-04-28T06:22:49Z</dcterms:created>
  <dcterms:modified xsi:type="dcterms:W3CDTF">2022-10-26T11:43:59Z</dcterms:modified>
</cp:coreProperties>
</file>